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11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0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7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7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5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3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1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80EA9-E33B-4908-8CAE-FCE80C4043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FB6524-55B8-4D47-9CFD-90529776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Bias-Variance and its  Trade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947" y="1825625"/>
            <a:ext cx="8092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is the difference between the average prediction of our model and the correct value which we are trying to </a:t>
            </a:r>
            <a:r>
              <a:rPr lang="en-US" dirty="0" smtClean="0"/>
              <a:t>predict</a:t>
            </a:r>
          </a:p>
          <a:p>
            <a:r>
              <a:rPr lang="en-US" dirty="0"/>
              <a:t>Model with high bias pays very little attention to the training data and oversimplifies the model</a:t>
            </a:r>
            <a:r>
              <a:rPr lang="en-US" dirty="0" smtClean="0"/>
              <a:t>.</a:t>
            </a:r>
          </a:p>
          <a:p>
            <a:r>
              <a:rPr lang="en-US" dirty="0"/>
              <a:t>It always leads to high error on training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36992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is the variability of model prediction for a given data point or a value which tells us spread of our </a:t>
            </a:r>
            <a:r>
              <a:rPr lang="en-US" dirty="0" smtClean="0"/>
              <a:t>data</a:t>
            </a:r>
          </a:p>
          <a:p>
            <a:r>
              <a:rPr lang="en-US" dirty="0"/>
              <a:t> </a:t>
            </a:r>
            <a:r>
              <a:rPr lang="en-US" dirty="0" smtClean="0"/>
              <a:t>Model with high variance pays a lot of attention to training data and does not generalize on the data which it hasn’t seen before.</a:t>
            </a:r>
          </a:p>
          <a:p>
            <a:r>
              <a:rPr lang="en-US" dirty="0" smtClean="0"/>
              <a:t>Such </a:t>
            </a:r>
            <a:r>
              <a:rPr lang="en-US" dirty="0"/>
              <a:t>models perform very well on training data but has high error rates on test data.</a:t>
            </a:r>
          </a:p>
        </p:txBody>
      </p:sp>
    </p:spTree>
    <p:extLst>
      <p:ext uri="{BB962C8B-B14F-4D97-AF65-F5344CB8AC3E}">
        <p14:creationId xmlns:p14="http://schemas.microsoft.com/office/powerpoint/2010/main" val="5487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Behind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Y=f(X) + </a:t>
            </a:r>
            <a:r>
              <a:rPr lang="en-US" dirty="0" smtClean="0"/>
              <a:t>e ; </a:t>
            </a:r>
            <a:r>
              <a:rPr lang="en-US" dirty="0"/>
              <a:t>e is the error </a:t>
            </a:r>
            <a:r>
              <a:rPr lang="en-US" dirty="0" smtClean="0"/>
              <a:t>term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Irreducible </a:t>
            </a:r>
            <a:r>
              <a:rPr lang="en-US" dirty="0"/>
              <a:t>error is the error that can’t be reduced by creating good models.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6" y="2300571"/>
            <a:ext cx="4519753" cy="1056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64" y="3498919"/>
            <a:ext cx="6561986" cy="10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Bias and variance using bulls-eye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58" y="1825625"/>
            <a:ext cx="7096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learning, </a:t>
            </a:r>
            <a:r>
              <a:rPr lang="en-US" b="1" dirty="0" err="1"/>
              <a:t>underfitting</a:t>
            </a:r>
            <a:r>
              <a:rPr lang="en-US" dirty="0"/>
              <a:t> happens when a model unable to capture the underlying pattern of the data</a:t>
            </a:r>
            <a:r>
              <a:rPr lang="en-US" dirty="0" smtClean="0"/>
              <a:t>.</a:t>
            </a:r>
          </a:p>
          <a:p>
            <a:r>
              <a:rPr lang="en-US" dirty="0"/>
              <a:t>These models usually have high bias and low variance</a:t>
            </a:r>
            <a:r>
              <a:rPr lang="en-US" dirty="0" smtClean="0"/>
              <a:t>.</a:t>
            </a:r>
          </a:p>
          <a:p>
            <a:r>
              <a:rPr lang="en-US" dirty="0"/>
              <a:t>It happens when we have very less amount of data to build an accurate model or when we try to build a linear model with a nonlinear data</a:t>
            </a:r>
          </a:p>
        </p:txBody>
      </p:sp>
    </p:spTree>
    <p:extLst>
      <p:ext uri="{BB962C8B-B14F-4D97-AF65-F5344CB8AC3E}">
        <p14:creationId xmlns:p14="http://schemas.microsoft.com/office/powerpoint/2010/main" val="249156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learning, </a:t>
            </a:r>
            <a:r>
              <a:rPr lang="en-US" b="1" dirty="0"/>
              <a:t>overfitting</a:t>
            </a:r>
            <a:r>
              <a:rPr lang="en-US" dirty="0"/>
              <a:t> happens when our model captures the noise along with the underlying pattern in </a:t>
            </a:r>
            <a:r>
              <a:rPr lang="en-US" dirty="0" smtClean="0"/>
              <a:t>data</a:t>
            </a:r>
          </a:p>
          <a:p>
            <a:r>
              <a:rPr lang="en-US" dirty="0"/>
              <a:t>It happens when we train our model a lot over noisy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These </a:t>
            </a:r>
            <a:r>
              <a:rPr lang="en-US" dirty="0"/>
              <a:t>models have low bias and high variance. </a:t>
            </a:r>
          </a:p>
        </p:txBody>
      </p:sp>
    </p:spTree>
    <p:extLst>
      <p:ext uri="{BB962C8B-B14F-4D97-AF65-F5344CB8AC3E}">
        <p14:creationId xmlns:p14="http://schemas.microsoft.com/office/powerpoint/2010/main" val="91783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92" y="2251881"/>
            <a:ext cx="8719383" cy="28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model is too simple and has very few parameters then it may have high bias and low variance. </a:t>
            </a:r>
            <a:endParaRPr lang="en-US" dirty="0" smtClean="0"/>
          </a:p>
          <a:p>
            <a:r>
              <a:rPr lang="en-US" dirty="0"/>
              <a:t>On the other hand if our model has large number of parameters then it’s going to have high variance and low bias. So we need to find the right/good balance without overfitting and </a:t>
            </a:r>
            <a:r>
              <a:rPr lang="en-US" dirty="0" err="1"/>
              <a:t>underfitting</a:t>
            </a:r>
            <a:r>
              <a:rPr lang="en-US" dirty="0"/>
              <a:t>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there is trade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153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Bias-Variance and its  Trade off</vt:lpstr>
      <vt:lpstr>What is Bias</vt:lpstr>
      <vt:lpstr>What is Variance</vt:lpstr>
      <vt:lpstr>Math Behind It</vt:lpstr>
      <vt:lpstr>Bias and variance using bulls-eye diagram</vt:lpstr>
      <vt:lpstr>Underfitting</vt:lpstr>
      <vt:lpstr>Overfitting</vt:lpstr>
      <vt:lpstr>Diagram</vt:lpstr>
      <vt:lpstr>Trade off</vt:lpstr>
      <vt:lpstr>Trade off Visualization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Variance Trade off</dc:title>
  <dc:creator>Microsoft account</dc:creator>
  <cp:lastModifiedBy>Microsoft account</cp:lastModifiedBy>
  <cp:revision>3</cp:revision>
  <dcterms:created xsi:type="dcterms:W3CDTF">2023-08-19T04:49:48Z</dcterms:created>
  <dcterms:modified xsi:type="dcterms:W3CDTF">2023-08-19T05:00:17Z</dcterms:modified>
</cp:coreProperties>
</file>