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73" r:id="rId8"/>
    <p:sldId id="271" r:id="rId9"/>
    <p:sldId id="278" r:id="rId10"/>
    <p:sldId id="259" r:id="rId11"/>
    <p:sldId id="272" r:id="rId12"/>
    <p:sldId id="275" r:id="rId13"/>
    <p:sldId id="277" r:id="rId14"/>
    <p:sldId id="276" r:id="rId15"/>
    <p:sldId id="269" r:id="rId16"/>
    <p:sldId id="270" r:id="rId17"/>
    <p:sldId id="267" r:id="rId18"/>
    <p:sldId id="274" r:id="rId19"/>
    <p:sldId id="280" r:id="rId20"/>
    <p:sldId id="268" r:id="rId21"/>
    <p:sldId id="266" r:id="rId22"/>
    <p:sldId id="263" r:id="rId23"/>
    <p:sldId id="279" r:id="rId24"/>
    <p:sldId id="264" r:id="rId25"/>
    <p:sldId id="26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F7D3-BCAA-EC11-B1FA-C42BC63BA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89BC7-B71C-55E4-17C6-4DFAE1E0E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8AA83-6399-2317-8548-4B6BE68B7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3B92-E76A-4A14-AFDB-63814840660F}" type="datetimeFigureOut">
              <a:rPr lang="en-US" smtClean="0"/>
              <a:t>04-Sep-22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90452-45D6-6439-E115-3ED7E27C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04636-522F-B474-39BD-92B172AB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7690-1007-4A20-BF96-53F429ACA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9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34FE-EC65-88CE-F814-AD13FA46D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34659-5B95-029B-64FA-7EBD3B64C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537CD-E82F-01B2-B80D-AACFFC02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3B92-E76A-4A14-AFDB-63814840660F}" type="datetimeFigureOut">
              <a:rPr lang="en-US" smtClean="0"/>
              <a:t>04-Sep-22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3A182-D6D8-2EFC-C01A-06CA95DE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C78AC-3C78-8B10-4BF8-F713E37C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7690-1007-4A20-BF96-53F429ACA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7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BFAF2-FDBD-EF97-3EA3-40822C8C5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CE581-E3E3-0599-445E-5046AFB28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8C91D-D4EC-CAA0-6BF7-50567051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3B92-E76A-4A14-AFDB-63814840660F}" type="datetimeFigureOut">
              <a:rPr lang="en-US" smtClean="0"/>
              <a:t>04-Sep-22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168D3-498B-861A-6639-A3945AEA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3B982-23D1-A110-5B57-45A70DDA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7690-1007-4A20-BF96-53F429ACA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9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BD79-7855-CBF1-7D94-1F5A22E9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EE3F1-5519-CC11-E1AA-E885356E8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04035-44CA-EE17-38EC-07F7EF29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3B92-E76A-4A14-AFDB-63814840660F}" type="datetimeFigureOut">
              <a:rPr lang="en-US" smtClean="0"/>
              <a:t>04-Sep-22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E0F9F-7E59-D9C5-3EB9-4068CEA6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4871B-8F49-410C-BFB2-11136616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7690-1007-4A20-BF96-53F429ACA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1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2C61-4092-C925-91F1-0B0EE66D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E7927-29B2-B429-53DC-D83BCB54D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029D4-64C2-DE8F-F1D6-B2FFD540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3B92-E76A-4A14-AFDB-63814840660F}" type="datetimeFigureOut">
              <a:rPr lang="en-US" smtClean="0"/>
              <a:t>04-Sep-22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34871-1799-2BFB-B671-E8294EF7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A645-2779-A476-2EC6-CD24D858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7690-1007-4A20-BF96-53F429ACA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5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612E-E1E6-B3C2-8585-B6E396AF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5670B-0C49-0E6F-911D-8A188E01B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DC054-8814-BFA0-7983-95E1841F5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14AAC-9EE4-3E28-00E4-D9B39195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3B92-E76A-4A14-AFDB-63814840660F}" type="datetimeFigureOut">
              <a:rPr lang="en-US" smtClean="0"/>
              <a:t>04-Sep-22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E040F-533E-6DED-A6F5-551C4912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B59E0-0D4D-1AB3-E660-94B3E991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7690-1007-4A20-BF96-53F429ACA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DA2D-9CF6-FD73-9718-983C2606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DBA24-9804-4CF3-8C5B-3F6A762AA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8FDCF-881B-F9AF-16AD-84B3FD2F9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C0805F-88D9-BEDD-9533-244A4147E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C9866-0904-33BE-AFC0-1149FBA8A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FF617B-81B1-96FA-794D-A5EB2E62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3B92-E76A-4A14-AFDB-63814840660F}" type="datetimeFigureOut">
              <a:rPr lang="en-US" smtClean="0"/>
              <a:t>04-Sep-22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5079D1-CE4E-E924-14A3-A45BC669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7A917-A319-FC06-4B07-254085C3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7690-1007-4A20-BF96-53F429ACA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0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80D2-DAE0-43CE-E052-5C71B1CB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90666-8E46-17AF-5F28-ACAD14DA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3B92-E76A-4A14-AFDB-63814840660F}" type="datetimeFigureOut">
              <a:rPr lang="en-US" smtClean="0"/>
              <a:t>04-Sep-22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AAD08-4589-0C6E-9797-64E14B70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0E566-AA31-AEFC-A489-33EB987D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7690-1007-4A20-BF96-53F429ACA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3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604C3E-5124-BFDB-F9E8-A62B79AC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3B92-E76A-4A14-AFDB-63814840660F}" type="datetimeFigureOut">
              <a:rPr lang="en-US" smtClean="0"/>
              <a:t>04-Sep-22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96B37-94D9-5E12-A787-DB0380DB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DABDB-F3CC-03F0-EC45-D17EC3EE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7690-1007-4A20-BF96-53F429ACA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5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1211-590D-88E5-3E22-0FDE5E936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70E62-588B-FA50-0A00-820F2222E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0CA7D-5FF5-5ED7-842E-2648C4900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8826A-5E81-8F41-A765-09AFD6E1D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3B92-E76A-4A14-AFDB-63814840660F}" type="datetimeFigureOut">
              <a:rPr lang="en-US" smtClean="0"/>
              <a:t>04-Sep-22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B28E0-0D92-024B-C267-6A446B65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D4CDE-5074-9221-B4A7-994769AA0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7690-1007-4A20-BF96-53F429ACA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0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4C04-AE24-22F0-9427-BE85F827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7D7E52-4410-51A7-961D-02F31CF7C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5F454-C8A1-E401-3071-D8D1DF7F2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6D291-F6F3-C99B-9B57-0682C4F8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3B92-E76A-4A14-AFDB-63814840660F}" type="datetimeFigureOut">
              <a:rPr lang="en-US" smtClean="0"/>
              <a:t>04-Sep-22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E8874-8E29-F7E9-38EE-86D0CC18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2E4EB-EA9A-9C0A-09FD-88BB1FA0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7690-1007-4A20-BF96-53F429ACA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2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80540-748E-C1F2-9628-578CF2047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4DB55-82C9-D9A7-9B8F-A7047925B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6D74F-8077-BF44-C2E9-810BD1D53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E3B92-E76A-4A14-AFDB-63814840660F}" type="datetimeFigureOut">
              <a:rPr lang="en-US" smtClean="0"/>
              <a:t>04-Sep-22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2EA9D-D204-C6B5-3342-B0BD07E6F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4E0EE-B1B4-E0E9-2AB2-B99374E4D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E7690-1007-4A20-BF96-53F429ACA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7DE50-DFED-46A9-C9B0-1F3D91260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Hierarchical Clustering and K 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2233887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53BF7D-B55C-EC4A-9D4E-3317D6A04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548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D966A3-362F-CD85-FA0D-6A407A7A4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837" y="5290551"/>
            <a:ext cx="1300163" cy="13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50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D3282C-6E94-A59C-5784-1A8E72479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09537"/>
            <a:ext cx="11982450" cy="6638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D966A3-362F-CD85-FA0D-6A407A7A4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785" y="5557837"/>
            <a:ext cx="1300163" cy="13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3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897BD1-1F39-6832-B922-E13283017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" y="0"/>
            <a:ext cx="1210627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D966A3-362F-CD85-FA0D-6A407A7A4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785" y="5557837"/>
            <a:ext cx="1300163" cy="13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68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BB58EE-10BD-FFFD-6008-029BEC300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" y="0"/>
            <a:ext cx="1206817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D966A3-362F-CD85-FA0D-6A407A7A4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785" y="5557837"/>
            <a:ext cx="1300163" cy="13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50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F76973-EC22-AE11-73EE-4BEE88BD1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" y="0"/>
            <a:ext cx="1195387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D966A3-362F-CD85-FA0D-6A407A7A4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785" y="5557837"/>
            <a:ext cx="1300163" cy="1300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0F0B4E-69A8-947A-EDD3-EE8DC5B28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49" y="365760"/>
            <a:ext cx="2857500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67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155B5C-9D6F-3546-02C6-26CFCF045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9525"/>
            <a:ext cx="11963400" cy="6848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D966A3-362F-CD85-FA0D-6A407A7A4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785" y="5557837"/>
            <a:ext cx="1300163" cy="130016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058AD3A-740B-E9A0-F770-AC28FEBA23F2}"/>
              </a:ext>
            </a:extLst>
          </p:cNvPr>
          <p:cNvGrpSpPr/>
          <p:nvPr/>
        </p:nvGrpSpPr>
        <p:grpSpPr>
          <a:xfrm>
            <a:off x="2582153" y="454668"/>
            <a:ext cx="7027693" cy="970670"/>
            <a:chOff x="1434904" y="5364293"/>
            <a:chExt cx="7027693" cy="97067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F0AAB28-FEE1-0348-25D0-9211C44B0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904" y="5364293"/>
              <a:ext cx="6611815" cy="97067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D226A82-827C-F9C3-BD1A-DF62639A2284}"/>
                </a:ext>
              </a:extLst>
            </p:cNvPr>
            <p:cNvSpPr txBox="1"/>
            <p:nvPr/>
          </p:nvSpPr>
          <p:spPr>
            <a:xfrm>
              <a:off x="1724173" y="5500032"/>
              <a:ext cx="6738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Step 1 : Select the number of clusters you want to identify in your data. This is the “K” in “K-means clustering”.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0263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8A4D52-E4CD-B727-42B2-902604A3B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" y="176212"/>
            <a:ext cx="11591925" cy="6505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D966A3-362F-CD85-FA0D-6A407A7A4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785" y="5557837"/>
            <a:ext cx="1300163" cy="13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38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618EE5-8FF2-AA3A-78F7-1B4DD0DAF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" y="0"/>
            <a:ext cx="1191577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D966A3-362F-CD85-FA0D-6A407A7A4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785" y="5557837"/>
            <a:ext cx="1300163" cy="13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54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0B7917-424B-3E3F-1DD2-BF51248E4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" y="0"/>
            <a:ext cx="1187767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D966A3-362F-CD85-FA0D-6A407A7A4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785" y="5557837"/>
            <a:ext cx="1300163" cy="13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36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84FAA6-421B-5733-F1B7-E24303A77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" y="0"/>
            <a:ext cx="1187767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D966A3-362F-CD85-FA0D-6A407A7A4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785" y="5557837"/>
            <a:ext cx="1300163" cy="13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6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E4A0B3-B1A2-0C2F-E093-5474CFF09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5" y="211016"/>
            <a:ext cx="10944664" cy="59224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D966A3-362F-CD85-FA0D-6A407A7A4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612" y="5807612"/>
            <a:ext cx="1050388" cy="105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47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6D5258-0309-CADE-773C-E938BEC5E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D966A3-362F-CD85-FA0D-6A407A7A4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785" y="5557837"/>
            <a:ext cx="1300163" cy="13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49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AA45BA-574A-08E7-B9F0-A8B975696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" y="4762"/>
            <a:ext cx="12125325" cy="6848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D966A3-362F-CD85-FA0D-6A407A7A4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785" y="5557837"/>
            <a:ext cx="1300163" cy="13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33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D6BB79-FC83-D4A4-0DEE-003AB9015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57150"/>
            <a:ext cx="11858625" cy="6743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D966A3-362F-CD85-FA0D-6A407A7A4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785" y="5557837"/>
            <a:ext cx="1300163" cy="13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13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C137D5-AF2E-8DF5-9ED4-02949800A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" y="4762"/>
            <a:ext cx="12125325" cy="6848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D966A3-362F-CD85-FA0D-6A407A7A4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785" y="5557837"/>
            <a:ext cx="1300163" cy="13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11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CA1840-10A8-F45E-6788-BA20DEAAB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07948" cy="6744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D966A3-362F-CD85-FA0D-6A407A7A4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785" y="5557837"/>
            <a:ext cx="1300163" cy="13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7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25FBC7-9D55-3774-44DA-071B0973A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" y="42862"/>
            <a:ext cx="11820525" cy="6772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D966A3-362F-CD85-FA0D-6A407A7A4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785" y="5557837"/>
            <a:ext cx="1300163" cy="13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9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05125E-ACC3-24CE-B6A3-34F3A906A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0487"/>
            <a:ext cx="12039600" cy="6677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D966A3-362F-CD85-FA0D-6A407A7A4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785" y="5557837"/>
            <a:ext cx="1300163" cy="13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5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514A24-9060-5EA2-5E38-B05FF2091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" y="33337"/>
            <a:ext cx="11934825" cy="6791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D966A3-362F-CD85-FA0D-6A407A7A4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785" y="5557837"/>
            <a:ext cx="1300163" cy="13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3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D966A3-362F-CD85-FA0D-6A407A7A4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649" y="5583701"/>
            <a:ext cx="1274299" cy="12742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AE3B2F-8FCC-153A-1289-431BDFC3B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1111"/>
            <a:ext cx="12192000" cy="458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6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1399E7-EB56-2C94-B660-1BB38B65B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0"/>
            <a:ext cx="12096750" cy="5133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D966A3-362F-CD85-FA0D-6A407A7A4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181" y="5570806"/>
            <a:ext cx="1287194" cy="128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0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913DAD-8CC5-1551-DD95-A2C2D0C94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30"/>
            <a:ext cx="12192000" cy="66009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D966A3-362F-CD85-FA0D-6A407A7A4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785" y="5557837"/>
            <a:ext cx="1300163" cy="13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60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11E049-3AB3-82F5-EA6A-B10F82DD4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" y="33337"/>
            <a:ext cx="11953875" cy="6791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D966A3-362F-CD85-FA0D-6A407A7A4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785" y="5557837"/>
            <a:ext cx="1300163" cy="13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4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2D27D1-83B2-A7F8-5170-E908FD838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" y="0"/>
            <a:ext cx="1203007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D966A3-362F-CD85-FA0D-6A407A7A4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785" y="5557837"/>
            <a:ext cx="1300163" cy="1300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9E05F7-74F2-0BF8-7C25-7C7EDD6E5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49" y="422031"/>
            <a:ext cx="2857500" cy="11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33</Words>
  <Application>Microsoft Office PowerPoint</Application>
  <PresentationFormat>Widescreen</PresentationFormat>
  <Paragraphs>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Hierarchical Clustering and K means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Marjana</dc:creator>
  <cp:lastModifiedBy>User</cp:lastModifiedBy>
  <cp:revision>8</cp:revision>
  <dcterms:created xsi:type="dcterms:W3CDTF">2022-08-30T05:12:46Z</dcterms:created>
  <dcterms:modified xsi:type="dcterms:W3CDTF">2022-09-03T18:31:14Z</dcterms:modified>
</cp:coreProperties>
</file>