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f8cb05e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f8cb05e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f8cb05e7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f8cb05e7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f8cb05e7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f8cb05e7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f8cb05e7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7f8cb05e7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f8cb05e7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f8cb05e7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f8cb05e7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7f8cb05e7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f8cb05e7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7f8cb05e7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f8cb05e7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7f8cb05e7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7f8cb05e76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7f8cb05e76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f8cb05e76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7f8cb05e76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f8cb05e76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7f8cb05e76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7f8cb05e7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7f8cb05e7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f8cb05e76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7f8cb05e76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f8cb05e76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7f8cb05e76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7f8cb05e76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7f8cb05e76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7f8cb05e7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7f8cb05e7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7f8cb05e7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7f8cb05e7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f8cb05e7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f8cb05e7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f8cb05e7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f8cb05e7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f8cb05e7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f8cb05e7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f8cb05e7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f8cb05e7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f8cb05e7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7f8cb05e7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f8cb05e7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f8cb05e7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2292907" y="2231875"/>
            <a:ext cx="6800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lt1"/>
                </a:solidFill>
              </a:rPr>
              <a:t>Model Evaluation</a:t>
            </a:r>
            <a:endParaRPr b="1" sz="43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292900" y="4321425"/>
            <a:ext cx="6800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Test-driven Machine Learning</a:t>
            </a:r>
            <a:endParaRPr b="1" sz="1900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-508000" y="179075"/>
            <a:ext cx="3034800" cy="6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0">
                <a:solidFill>
                  <a:schemeClr val="lt1"/>
                </a:solidFill>
              </a:rPr>
              <a:t>5</a:t>
            </a:r>
            <a:endParaRPr b="1" sz="40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5.3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Classification</a:t>
            </a:r>
            <a:r>
              <a:rPr lang="en" sz="4300"/>
              <a:t> 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Performance</a:t>
            </a:r>
            <a:r>
              <a:rPr b="1" lang="en" sz="4300"/>
              <a:t> Metrics.</a:t>
            </a:r>
            <a:endParaRPr sz="4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5.3. Classification Performance Metrics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766375"/>
            <a:ext cx="8520600" cy="24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Accuracy is calculated by dividing the </a:t>
            </a:r>
            <a:r>
              <a:rPr b="1" lang="en" sz="2200"/>
              <a:t>total correct predictions</a:t>
            </a:r>
            <a:r>
              <a:rPr lang="en" sz="2200"/>
              <a:t> with the </a:t>
            </a:r>
            <a:r>
              <a:rPr b="1" lang="en" sz="2200"/>
              <a:t>total number of predictions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Ideal Usage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When class distributions are balanced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Ex: Determining the winner in a sports match</a:t>
            </a:r>
            <a:endParaRPr sz="2200"/>
          </a:p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19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Accuracy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3207775"/>
            <a:ext cx="8520600" cy="1167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Python Implementation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sklearn.metrics import accuracy_score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accuracy = accuracy_score(y_true, y_pred)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204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5.3. Classification Performance Metrics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766375"/>
            <a:ext cx="8520600" cy="24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Precision counts the </a:t>
            </a:r>
            <a:r>
              <a:rPr b="1" lang="en" sz="2200"/>
              <a:t>true positives</a:t>
            </a:r>
            <a:r>
              <a:rPr lang="en" sz="2200"/>
              <a:t> out of all the items </a:t>
            </a:r>
            <a:r>
              <a:rPr b="1" lang="en" sz="2200"/>
              <a:t>predicted to be positive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Ideal Usage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When the cost of false positive is too high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Ex: Email spam detection</a:t>
            </a:r>
            <a:endParaRPr sz="2200"/>
          </a:p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19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Precision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3207775"/>
            <a:ext cx="8520600" cy="1167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Python Implementation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sklearn.metrics import precision_score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precision = precision_score(y_true, y_pred)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5.3. Classification Performance Metrics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766375"/>
            <a:ext cx="8520600" cy="24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Recall counts how many of the true positive items were correctly classified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Ideal Usage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When the missing a positive is too costly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Ex: Disease diagnosis</a:t>
            </a:r>
            <a:endParaRPr sz="2200"/>
          </a:p>
        </p:txBody>
      </p:sp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19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Recall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3207775"/>
            <a:ext cx="8520600" cy="1167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Python Implementation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sklearn.metrics import recall_score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recall = recall_score(y_true, y_pred)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5.3. Classification Performance Metrics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766375"/>
            <a:ext cx="8520600" cy="24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average of precision and recall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Ideal Usage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When a balance between precision and recall is required, especially when there is class imbalance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Ex: Content Moderation System</a:t>
            </a:r>
            <a:endParaRPr sz="2200"/>
          </a:p>
        </p:txBody>
      </p:sp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19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F1-Score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3207775"/>
            <a:ext cx="8520600" cy="1167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Python Implementation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sklearn.metrics import f1_score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f1 = f1_score(y_true, y_pred)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4.2. Statistical Machine Learning.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87725"/>
            <a:ext cx="8520600" cy="31875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sklearn.linear_model import LogisticRegression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sklearn.datasets import load_breast_cancer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Load a sample dataset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X, y = load_breast_cancer(return_X_y=True)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X_train, X_test, y_train, y_test = train_test_split(X, y, test_size=0.2)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Train the model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clf = LogisticRegression(max_iter=5000)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clf.fit(X_train, y_train)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Make predictions on test data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predictions = clf.predict(X_test)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2045">
              <a:solidFill>
                <a:schemeClr val="dk1"/>
              </a:solidFill>
            </a:endParaRPr>
          </a:p>
        </p:txBody>
      </p:sp>
      <p:sp>
        <p:nvSpPr>
          <p:cNvPr id="165" name="Google Shape;16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61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Python Implementation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4.2. Linear Regression.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5.4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Regression</a:t>
            </a:r>
            <a:r>
              <a:rPr lang="en" sz="4300"/>
              <a:t> 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Performance</a:t>
            </a:r>
            <a:r>
              <a:rPr b="1" lang="en" sz="4300"/>
              <a:t> Metrics.</a:t>
            </a:r>
            <a:endParaRPr sz="4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5.4. Regression Performance Metrics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766375"/>
            <a:ext cx="8520600" cy="24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average of the absolute differences between the predicted values and actual values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Ideal Usage: When you want to understand the magnitude of error without regard to direction, especially in contexts where large errors aren't more significant than small ones</a:t>
            </a:r>
            <a:endParaRPr sz="2200"/>
          </a:p>
        </p:txBody>
      </p:sp>
      <p:sp>
        <p:nvSpPr>
          <p:cNvPr id="180" name="Google Shape;18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19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Mean Absolute Error (MAE)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3207775"/>
            <a:ext cx="8520600" cy="1167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Python Implementation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sklearn.metrics import mean_absolute_error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mae = mean_absolute_error(y_true, y_pred)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204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5.4. Regression Performance Metrics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766375"/>
            <a:ext cx="8520600" cy="24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average of the squared differences between the predicted values and actual values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Ideal Usage: </a:t>
            </a:r>
            <a:r>
              <a:rPr lang="en" sz="2200"/>
              <a:t> When larger errors are particularly undesirable and should be penalized more. Such as stock market predictions</a:t>
            </a:r>
            <a:endParaRPr sz="2200"/>
          </a:p>
        </p:txBody>
      </p:sp>
      <p:sp>
        <p:nvSpPr>
          <p:cNvPr id="189" name="Google Shape;18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19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Mean Squared Error (MAE)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3207775"/>
            <a:ext cx="8520600" cy="1167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Python Implementation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sklearn.metrics import mean_squared_error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mse = mean_squared_error(y_true, y_pred)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204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5.4. Regression Performance Metrics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766375"/>
            <a:ext cx="8520600" cy="24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square root of MSE, offering error magnitude in the same units as the predicted values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Ideal Usage: </a:t>
            </a:r>
            <a:r>
              <a:rPr lang="en" sz="2200"/>
              <a:t>When you want to interpret the error in the original unit and penalize larger errors. Such as predicting the price of houses</a:t>
            </a:r>
            <a:endParaRPr sz="2200"/>
          </a:p>
        </p:txBody>
      </p:sp>
      <p:sp>
        <p:nvSpPr>
          <p:cNvPr id="198" name="Google Shape;19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31"/>
          <p:cNvSpPr txBox="1"/>
          <p:nvPr>
            <p:ph type="title"/>
          </p:nvPr>
        </p:nvSpPr>
        <p:spPr>
          <a:xfrm>
            <a:off x="311700" y="19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Root Mean Squared Error (RMSE)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311700" y="3207775"/>
            <a:ext cx="8520600" cy="1167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Python Implementation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import numpy as np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rmse = np.sqrt(mse)  # assuming mse is already calculated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5</a:t>
            </a:r>
            <a:r>
              <a:rPr lang="en" sz="4300"/>
              <a:t>.1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Evaluation </a:t>
            </a:r>
            <a:r>
              <a:rPr lang="en" sz="4300"/>
              <a:t>and </a:t>
            </a:r>
            <a:r>
              <a:rPr b="1" lang="en" sz="4300"/>
              <a:t>Validation</a:t>
            </a:r>
            <a:r>
              <a:rPr lang="en" sz="4300"/>
              <a:t>.</a:t>
            </a:r>
            <a:endParaRPr b="1" sz="4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5.4. Regression Performance Metrics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766375"/>
            <a:ext cx="8520600" cy="24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Represents the proportion of variance for the dependent variable that's explained by independent variables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Ideal Usage: </a:t>
            </a:r>
            <a:r>
              <a:rPr lang="en" sz="2200"/>
              <a:t>When you want to understand the proportion of the dataset's variability captured by the model. Such as how much variance in exam scores are explained by hours studied</a:t>
            </a:r>
            <a:endParaRPr sz="2200"/>
          </a:p>
        </p:txBody>
      </p:sp>
      <p:sp>
        <p:nvSpPr>
          <p:cNvPr id="207" name="Google Shape;20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19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R-squared (Coefficient of Determination)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11700" y="3207775"/>
            <a:ext cx="8520600" cy="1167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Python Implementation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sklearn.metrics import r2_score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r2 = r2_score(y_true, y_pred)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204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5.4. Regression Performance Metrics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766375"/>
            <a:ext cx="8520600" cy="24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Modifies R-squared to account for the number of predictors in the model, penalizing excessive use of features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Example: Predicting a car's fuel efficiency based on its attributes. Using too many irrelevant attributes might inflate R-squared, but adjusted R-squared will provide a more tempered view</a:t>
            </a:r>
            <a:endParaRPr sz="2200"/>
          </a:p>
        </p:txBody>
      </p:sp>
      <p:sp>
        <p:nvSpPr>
          <p:cNvPr id="216" name="Google Shape;21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33"/>
          <p:cNvSpPr txBox="1"/>
          <p:nvPr>
            <p:ph type="title"/>
          </p:nvPr>
        </p:nvSpPr>
        <p:spPr>
          <a:xfrm>
            <a:off x="311700" y="19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Adjusted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R-squared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311700" y="3207775"/>
            <a:ext cx="8520600" cy="1167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 = len(y_true)  # number of samples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 = X.shape[1]   # number of predictors/features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adjusted_r2 = 1 - (1 - r2) * (n - 1) / (n - p - 1)  # assuming r2 is calculated from the previous slide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204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5.4. Regression Performance Metrics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311700" y="766375"/>
            <a:ext cx="8520600" cy="24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average difference between the predicted and actual values, indicating the direction of the error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Ideal Usage: </a:t>
            </a:r>
            <a:r>
              <a:rPr lang="en" sz="2200"/>
              <a:t>When you're interested in the direction of the error (overestimation vs. underestimation). Helps vary it over or under the limits set</a:t>
            </a:r>
            <a:endParaRPr sz="2200"/>
          </a:p>
        </p:txBody>
      </p:sp>
      <p:sp>
        <p:nvSpPr>
          <p:cNvPr id="225" name="Google Shape;22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34"/>
          <p:cNvSpPr txBox="1"/>
          <p:nvPr>
            <p:ph type="title"/>
          </p:nvPr>
        </p:nvSpPr>
        <p:spPr>
          <a:xfrm>
            <a:off x="311700" y="19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Mean Bias Deviation (MBD)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311700" y="3207775"/>
            <a:ext cx="8520600" cy="1167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Python Implementation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mbd = np.mean((y_true - y_pred) / y_true) * 100  # Percentage error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/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3" name="Google Shape;23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35"/>
          <p:cNvSpPr txBox="1"/>
          <p:nvPr>
            <p:ph type="title"/>
          </p:nvPr>
        </p:nvSpPr>
        <p:spPr>
          <a:xfrm>
            <a:off x="311700" y="3188225"/>
            <a:ext cx="8520600" cy="19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72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END.</a:t>
            </a:r>
            <a:endParaRPr sz="872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.1. Evaluation and Validation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2031825"/>
            <a:ext cx="8520600" cy="24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 avoid overfitting/underfitting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 ensure a model’s prediction are reliable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 evaluate how a model may work in real-world scenarios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Aid engineers to make decisions about model deployment</a:t>
            </a:r>
            <a:endParaRPr sz="2200"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324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Why do we need to evaluate models?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5.1. Evaluation and Validation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608625"/>
            <a:ext cx="8520600" cy="26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Any evaluation we make has to be an objective one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There are several metrics to evaluate a model, for example: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Accuracy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Precision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Recall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F1-Score</a:t>
            </a:r>
            <a:endParaRPr sz="2200"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90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How do we evaluate models?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5.2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Overfitting / Underfitting</a:t>
            </a:r>
            <a:r>
              <a:rPr lang="en" sz="4300"/>
              <a:t>.</a:t>
            </a:r>
            <a:endParaRPr sz="4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5.2. Overfitting / Underfitting.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724575"/>
            <a:ext cx="8520600" cy="24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Overfitting is when model memorizes training data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This is the opposite of learning a pattern and generalizing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 can identify if our model is overfitted if: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There is high performance on training data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There is poor performance on test data</a:t>
            </a:r>
            <a:endParaRPr sz="2200"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1017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Understanding Overfitting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5.2. Overfitting / Underfitting.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724575"/>
            <a:ext cx="8520600" cy="24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Underfitting happens when the model is too simple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underlying data patterns have not been captured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 can identify if our model has underfitting if: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Low performance on training data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Low performance on test data</a:t>
            </a:r>
            <a:endParaRPr sz="2200"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1017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Understanding Underfitting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5.2. Overfitting / Underfitting.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724575"/>
            <a:ext cx="8520600" cy="24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 perfect fit can be achieved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By first constructing good evaluation metrics to give us feedback on model performance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Then tuning hyper-parameters till the performance improves across the board</a:t>
            </a:r>
            <a:endParaRPr sz="2200"/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1017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The Perfect Fit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5.2. Overfitting / Underfitting.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 b="18882" l="1890" r="2168" t="5827"/>
          <a:stretch/>
        </p:blipFill>
        <p:spPr>
          <a:xfrm>
            <a:off x="571499" y="1284638"/>
            <a:ext cx="8001000" cy="257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