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1" r:id="rId6"/>
    <p:sldId id="286" r:id="rId7"/>
    <p:sldId id="287" r:id="rId8"/>
    <p:sldId id="262" r:id="rId9"/>
    <p:sldId id="263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6DF19-4590-4B62-B692-4549EE4F5F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17486-8103-49BF-A6FB-2E5E8F2E6028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E282FAC4-29FA-4061-B6C5-300A6881D84E}" type="parTrans" cxnId="{C4B6A6B7-084D-4DAA-B05D-8C6A744C013C}">
      <dgm:prSet/>
      <dgm:spPr/>
      <dgm:t>
        <a:bodyPr/>
        <a:lstStyle/>
        <a:p>
          <a:endParaRPr lang="en-US"/>
        </a:p>
      </dgm:t>
    </dgm:pt>
    <dgm:pt modelId="{78A2A0F5-3DC7-4418-87D4-01B58E5B87D6}" type="sibTrans" cxnId="{C4B6A6B7-084D-4DAA-B05D-8C6A744C013C}">
      <dgm:prSet/>
      <dgm:spPr/>
      <dgm:t>
        <a:bodyPr/>
        <a:lstStyle/>
        <a:p>
          <a:endParaRPr lang="en-US"/>
        </a:p>
      </dgm:t>
    </dgm:pt>
    <dgm:pt modelId="{C77E4336-7D9B-4D72-9144-394D15AA3109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B384B2FE-4EF3-457F-9462-0CB14C4F9A1E}" type="parTrans" cxnId="{873F9F46-C69B-4C29-9BFD-4D1A7A7013B8}">
      <dgm:prSet/>
      <dgm:spPr/>
      <dgm:t>
        <a:bodyPr/>
        <a:lstStyle/>
        <a:p>
          <a:endParaRPr lang="en-US"/>
        </a:p>
      </dgm:t>
    </dgm:pt>
    <dgm:pt modelId="{11A1A4EA-E95C-44A5-9585-58A52DA3F269}" type="sibTrans" cxnId="{873F9F46-C69B-4C29-9BFD-4D1A7A7013B8}">
      <dgm:prSet/>
      <dgm:spPr/>
      <dgm:t>
        <a:bodyPr/>
        <a:lstStyle/>
        <a:p>
          <a:endParaRPr lang="en-US"/>
        </a:p>
      </dgm:t>
    </dgm:pt>
    <dgm:pt modelId="{6D4AB915-7DB8-4411-B9CE-1B71D8988B55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1A3108E6-9BE1-41D8-8266-99B1D5FD008D}" type="parTrans" cxnId="{DAF7B1E7-A9EC-4E1C-AC1D-3685CC4AE089}">
      <dgm:prSet/>
      <dgm:spPr/>
      <dgm:t>
        <a:bodyPr/>
        <a:lstStyle/>
        <a:p>
          <a:endParaRPr lang="en-US"/>
        </a:p>
      </dgm:t>
    </dgm:pt>
    <dgm:pt modelId="{22CE1957-F27E-4B27-A801-7462E6A18CCB}" type="sibTrans" cxnId="{DAF7B1E7-A9EC-4E1C-AC1D-3685CC4AE089}">
      <dgm:prSet/>
      <dgm:spPr/>
      <dgm:t>
        <a:bodyPr/>
        <a:lstStyle/>
        <a:p>
          <a:endParaRPr lang="en-US"/>
        </a:p>
      </dgm:t>
    </dgm:pt>
    <dgm:pt modelId="{7D483356-3A0D-4EEE-BEE7-35AB02183554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C147D73D-631D-4FF0-A2F7-D2048EE6A5E9}" type="parTrans" cxnId="{EC6F54F0-8E31-4988-9C32-F2FF08CD1293}">
      <dgm:prSet/>
      <dgm:spPr/>
      <dgm:t>
        <a:bodyPr/>
        <a:lstStyle/>
        <a:p>
          <a:endParaRPr lang="en-US"/>
        </a:p>
      </dgm:t>
    </dgm:pt>
    <dgm:pt modelId="{F2E04AC4-62D7-42EC-9FF8-178103AC60C7}" type="sibTrans" cxnId="{EC6F54F0-8E31-4988-9C32-F2FF08CD1293}">
      <dgm:prSet/>
      <dgm:spPr/>
      <dgm:t>
        <a:bodyPr/>
        <a:lstStyle/>
        <a:p>
          <a:endParaRPr lang="en-US"/>
        </a:p>
      </dgm:t>
    </dgm:pt>
    <dgm:pt modelId="{4E842D6E-9E29-49CD-AF91-6B3FD867EF8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50C9585E-EA4D-48DE-91D4-44BA18C188FA}" type="parTrans" cxnId="{9EEBDAF7-3111-4E33-85C2-A363D51C6CB9}">
      <dgm:prSet/>
      <dgm:spPr/>
      <dgm:t>
        <a:bodyPr/>
        <a:lstStyle/>
        <a:p>
          <a:endParaRPr lang="en-US"/>
        </a:p>
      </dgm:t>
    </dgm:pt>
    <dgm:pt modelId="{15AE9FAD-F462-4A7D-B12E-348234693691}" type="sibTrans" cxnId="{9EEBDAF7-3111-4E33-85C2-A363D51C6CB9}">
      <dgm:prSet/>
      <dgm:spPr/>
      <dgm:t>
        <a:bodyPr/>
        <a:lstStyle/>
        <a:p>
          <a:endParaRPr lang="en-US"/>
        </a:p>
      </dgm:t>
    </dgm:pt>
    <dgm:pt modelId="{55AF3675-2DB2-47FD-AEF3-56D8E2C375CD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526862A-75F6-4990-A25A-A6707A9E90AB}" type="parTrans" cxnId="{216D5A5F-E584-422D-93AD-BC4414468EBF}">
      <dgm:prSet/>
      <dgm:spPr/>
      <dgm:t>
        <a:bodyPr/>
        <a:lstStyle/>
        <a:p>
          <a:endParaRPr lang="en-US"/>
        </a:p>
      </dgm:t>
    </dgm:pt>
    <dgm:pt modelId="{6D13A5F4-CFD3-489F-B29D-9EC0CE59339F}" type="sibTrans" cxnId="{216D5A5F-E584-422D-93AD-BC4414468EBF}">
      <dgm:prSet/>
      <dgm:spPr/>
      <dgm:t>
        <a:bodyPr/>
        <a:lstStyle/>
        <a:p>
          <a:endParaRPr lang="en-US"/>
        </a:p>
      </dgm:t>
    </dgm:pt>
    <dgm:pt modelId="{30560952-75C3-4666-AF7F-D8E2F9DF8F07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E71C0820-C4E5-4A88-B80D-565F9B4465E9}" type="parTrans" cxnId="{C1CAD361-01BA-4DC1-946C-434EEF401CA9}">
      <dgm:prSet/>
      <dgm:spPr/>
      <dgm:t>
        <a:bodyPr/>
        <a:lstStyle/>
        <a:p>
          <a:endParaRPr lang="en-US"/>
        </a:p>
      </dgm:t>
    </dgm:pt>
    <dgm:pt modelId="{EF7AFF4A-7114-47D0-8580-FF8BE888DBEF}" type="sibTrans" cxnId="{C1CAD361-01BA-4DC1-946C-434EEF401CA9}">
      <dgm:prSet/>
      <dgm:spPr/>
      <dgm:t>
        <a:bodyPr/>
        <a:lstStyle/>
        <a:p>
          <a:endParaRPr lang="en-US"/>
        </a:p>
      </dgm:t>
    </dgm:pt>
    <dgm:pt modelId="{4E1AF1DF-BDBF-41B1-A105-97DA34ED561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1B3D5EE-351F-49F6-80AF-3441F524E1D1}" type="parTrans" cxnId="{D229EE4D-2EC4-4460-970B-E3EE20E73BA9}">
      <dgm:prSet/>
      <dgm:spPr/>
      <dgm:t>
        <a:bodyPr/>
        <a:lstStyle/>
        <a:p>
          <a:endParaRPr lang="en-US"/>
        </a:p>
      </dgm:t>
    </dgm:pt>
    <dgm:pt modelId="{96738FF7-466B-4976-B872-BE8C9D2E3310}" type="sibTrans" cxnId="{D229EE4D-2EC4-4460-970B-E3EE20E73BA9}">
      <dgm:prSet/>
      <dgm:spPr/>
      <dgm:t>
        <a:bodyPr/>
        <a:lstStyle/>
        <a:p>
          <a:endParaRPr lang="en-US"/>
        </a:p>
      </dgm:t>
    </dgm:pt>
    <dgm:pt modelId="{6BAD1A50-3B9D-43E4-B868-04530BA12BD8}" type="pres">
      <dgm:prSet presAssocID="{1946DF19-4590-4B62-B692-4549EE4F5F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E6D4B0-8838-42E5-BDC5-091F32F7DD69}" type="pres">
      <dgm:prSet presAssocID="{47E17486-8103-49BF-A6FB-2E5E8F2E6028}" presName="hierRoot1" presStyleCnt="0">
        <dgm:presLayoutVars>
          <dgm:hierBranch val="init"/>
        </dgm:presLayoutVars>
      </dgm:prSet>
      <dgm:spPr/>
    </dgm:pt>
    <dgm:pt modelId="{29340FD9-51E5-438C-A6FC-84638764A0B8}" type="pres">
      <dgm:prSet presAssocID="{47E17486-8103-49BF-A6FB-2E5E8F2E6028}" presName="rootComposite1" presStyleCnt="0"/>
      <dgm:spPr/>
    </dgm:pt>
    <dgm:pt modelId="{F286D1F6-5580-484E-B9A2-CC7A0A5D67BF}" type="pres">
      <dgm:prSet presAssocID="{47E17486-8103-49BF-A6FB-2E5E8F2E6028}" presName="rootText1" presStyleLbl="node0" presStyleIdx="0" presStyleCnt="1">
        <dgm:presLayoutVars>
          <dgm:chPref val="3"/>
        </dgm:presLayoutVars>
      </dgm:prSet>
      <dgm:spPr/>
    </dgm:pt>
    <dgm:pt modelId="{991352BA-3F49-4F47-A258-D31420578F63}" type="pres">
      <dgm:prSet presAssocID="{47E17486-8103-49BF-A6FB-2E5E8F2E6028}" presName="rootConnector1" presStyleLbl="node1" presStyleIdx="0" presStyleCnt="0"/>
      <dgm:spPr/>
    </dgm:pt>
    <dgm:pt modelId="{DFAFD740-1E54-4EE4-A425-59F48E9863A2}" type="pres">
      <dgm:prSet presAssocID="{47E17486-8103-49BF-A6FB-2E5E8F2E6028}" presName="hierChild2" presStyleCnt="0"/>
      <dgm:spPr/>
    </dgm:pt>
    <dgm:pt modelId="{D99220C1-34A0-4C45-8475-3C98C904833F}" type="pres">
      <dgm:prSet presAssocID="{B384B2FE-4EF3-457F-9462-0CB14C4F9A1E}" presName="Name37" presStyleLbl="parChTrans1D2" presStyleIdx="0" presStyleCnt="3"/>
      <dgm:spPr/>
    </dgm:pt>
    <dgm:pt modelId="{AFBF612C-5A41-4B13-A366-9D5C367A52B4}" type="pres">
      <dgm:prSet presAssocID="{C77E4336-7D9B-4D72-9144-394D15AA3109}" presName="hierRoot2" presStyleCnt="0">
        <dgm:presLayoutVars>
          <dgm:hierBranch val="init"/>
        </dgm:presLayoutVars>
      </dgm:prSet>
      <dgm:spPr/>
    </dgm:pt>
    <dgm:pt modelId="{581ABC97-E697-4E2D-986E-B79635BB3D54}" type="pres">
      <dgm:prSet presAssocID="{C77E4336-7D9B-4D72-9144-394D15AA3109}" presName="rootComposite" presStyleCnt="0"/>
      <dgm:spPr/>
    </dgm:pt>
    <dgm:pt modelId="{8C1456EB-969B-4F7A-B6F5-62D04AB4F490}" type="pres">
      <dgm:prSet presAssocID="{C77E4336-7D9B-4D72-9144-394D15AA3109}" presName="rootText" presStyleLbl="node2" presStyleIdx="0" presStyleCnt="3">
        <dgm:presLayoutVars>
          <dgm:chPref val="3"/>
        </dgm:presLayoutVars>
      </dgm:prSet>
      <dgm:spPr/>
    </dgm:pt>
    <dgm:pt modelId="{A885DB93-1C1D-43C3-B777-4F27D3964028}" type="pres">
      <dgm:prSet presAssocID="{C77E4336-7D9B-4D72-9144-394D15AA3109}" presName="rootConnector" presStyleLbl="node2" presStyleIdx="0" presStyleCnt="3"/>
      <dgm:spPr/>
    </dgm:pt>
    <dgm:pt modelId="{B2939CB2-642B-4027-8AF9-979729918A5C}" type="pres">
      <dgm:prSet presAssocID="{C77E4336-7D9B-4D72-9144-394D15AA3109}" presName="hierChild4" presStyleCnt="0"/>
      <dgm:spPr/>
    </dgm:pt>
    <dgm:pt modelId="{02170313-5A7B-4B63-BEBE-FFEE2292F65D}" type="pres">
      <dgm:prSet presAssocID="{50C9585E-EA4D-48DE-91D4-44BA18C188FA}" presName="Name37" presStyleLbl="parChTrans1D3" presStyleIdx="0" presStyleCnt="2"/>
      <dgm:spPr/>
    </dgm:pt>
    <dgm:pt modelId="{3BCAD8D5-A46B-4301-9264-8814BE1E5C68}" type="pres">
      <dgm:prSet presAssocID="{4E842D6E-9E29-49CD-AF91-6B3FD867EF8F}" presName="hierRoot2" presStyleCnt="0">
        <dgm:presLayoutVars>
          <dgm:hierBranch val="init"/>
        </dgm:presLayoutVars>
      </dgm:prSet>
      <dgm:spPr/>
    </dgm:pt>
    <dgm:pt modelId="{AD52FB9B-1717-49A7-B933-25AF1429A400}" type="pres">
      <dgm:prSet presAssocID="{4E842D6E-9E29-49CD-AF91-6B3FD867EF8F}" presName="rootComposite" presStyleCnt="0"/>
      <dgm:spPr/>
    </dgm:pt>
    <dgm:pt modelId="{344A3BE9-060E-4516-813E-9D58C77A4EBB}" type="pres">
      <dgm:prSet presAssocID="{4E842D6E-9E29-49CD-AF91-6B3FD867EF8F}" presName="rootText" presStyleLbl="node3" presStyleIdx="0" presStyleCnt="2">
        <dgm:presLayoutVars>
          <dgm:chPref val="3"/>
        </dgm:presLayoutVars>
      </dgm:prSet>
      <dgm:spPr/>
    </dgm:pt>
    <dgm:pt modelId="{5BE68CCC-421F-439D-974D-AF6072CD65D0}" type="pres">
      <dgm:prSet presAssocID="{4E842D6E-9E29-49CD-AF91-6B3FD867EF8F}" presName="rootConnector" presStyleLbl="node3" presStyleIdx="0" presStyleCnt="2"/>
      <dgm:spPr/>
    </dgm:pt>
    <dgm:pt modelId="{FA1BD2E7-5E9B-4CFB-B275-4813B99FA9FF}" type="pres">
      <dgm:prSet presAssocID="{4E842D6E-9E29-49CD-AF91-6B3FD867EF8F}" presName="hierChild4" presStyleCnt="0"/>
      <dgm:spPr/>
    </dgm:pt>
    <dgm:pt modelId="{044A311E-CE07-4961-8128-3B6C5AB06292}" type="pres">
      <dgm:prSet presAssocID="{E71C0820-C4E5-4A88-B80D-565F9B4465E9}" presName="Name37" presStyleLbl="parChTrans1D4" presStyleIdx="0" presStyleCnt="2"/>
      <dgm:spPr/>
    </dgm:pt>
    <dgm:pt modelId="{298D0DF3-EE03-40DA-9100-8E3394E21233}" type="pres">
      <dgm:prSet presAssocID="{30560952-75C3-4666-AF7F-D8E2F9DF8F07}" presName="hierRoot2" presStyleCnt="0">
        <dgm:presLayoutVars>
          <dgm:hierBranch val="init"/>
        </dgm:presLayoutVars>
      </dgm:prSet>
      <dgm:spPr/>
    </dgm:pt>
    <dgm:pt modelId="{CD3E86DE-47E0-48D4-AEDC-0EE2D241C38C}" type="pres">
      <dgm:prSet presAssocID="{30560952-75C3-4666-AF7F-D8E2F9DF8F07}" presName="rootComposite" presStyleCnt="0"/>
      <dgm:spPr/>
    </dgm:pt>
    <dgm:pt modelId="{D0A4D673-A037-438D-BA2F-972DF80A93AB}" type="pres">
      <dgm:prSet presAssocID="{30560952-75C3-4666-AF7F-D8E2F9DF8F07}" presName="rootText" presStyleLbl="node4" presStyleIdx="0" presStyleCnt="2">
        <dgm:presLayoutVars>
          <dgm:chPref val="3"/>
        </dgm:presLayoutVars>
      </dgm:prSet>
      <dgm:spPr/>
    </dgm:pt>
    <dgm:pt modelId="{10DC4EAD-1872-4E00-AD95-C6F8107D44C9}" type="pres">
      <dgm:prSet presAssocID="{30560952-75C3-4666-AF7F-D8E2F9DF8F07}" presName="rootConnector" presStyleLbl="node4" presStyleIdx="0" presStyleCnt="2"/>
      <dgm:spPr/>
    </dgm:pt>
    <dgm:pt modelId="{76760B29-6E40-44FD-80B2-8FF875A5D26F}" type="pres">
      <dgm:prSet presAssocID="{30560952-75C3-4666-AF7F-D8E2F9DF8F07}" presName="hierChild4" presStyleCnt="0"/>
      <dgm:spPr/>
    </dgm:pt>
    <dgm:pt modelId="{8D8E528F-044F-4402-9748-AC89520BD3CD}" type="pres">
      <dgm:prSet presAssocID="{30560952-75C3-4666-AF7F-D8E2F9DF8F07}" presName="hierChild5" presStyleCnt="0"/>
      <dgm:spPr/>
    </dgm:pt>
    <dgm:pt modelId="{A6706EB3-0746-46B7-854D-73957807A135}" type="pres">
      <dgm:prSet presAssocID="{4E842D6E-9E29-49CD-AF91-6B3FD867EF8F}" presName="hierChild5" presStyleCnt="0"/>
      <dgm:spPr/>
    </dgm:pt>
    <dgm:pt modelId="{F6F45728-E585-4D7D-82D3-8CBDBF88E50E}" type="pres">
      <dgm:prSet presAssocID="{2526862A-75F6-4990-A25A-A6707A9E90AB}" presName="Name37" presStyleLbl="parChTrans1D3" presStyleIdx="1" presStyleCnt="2"/>
      <dgm:spPr/>
    </dgm:pt>
    <dgm:pt modelId="{4222549F-6E0F-475C-A915-D5DB8994746A}" type="pres">
      <dgm:prSet presAssocID="{55AF3675-2DB2-47FD-AEF3-56D8E2C375CD}" presName="hierRoot2" presStyleCnt="0">
        <dgm:presLayoutVars>
          <dgm:hierBranch val="init"/>
        </dgm:presLayoutVars>
      </dgm:prSet>
      <dgm:spPr/>
    </dgm:pt>
    <dgm:pt modelId="{7204EB39-DC0B-471F-AC7B-3AB055ACBC4D}" type="pres">
      <dgm:prSet presAssocID="{55AF3675-2DB2-47FD-AEF3-56D8E2C375CD}" presName="rootComposite" presStyleCnt="0"/>
      <dgm:spPr/>
    </dgm:pt>
    <dgm:pt modelId="{940EDF6D-30CD-40A0-AA00-D51CDFF6BF0C}" type="pres">
      <dgm:prSet presAssocID="{55AF3675-2DB2-47FD-AEF3-56D8E2C375CD}" presName="rootText" presStyleLbl="node3" presStyleIdx="1" presStyleCnt="2">
        <dgm:presLayoutVars>
          <dgm:chPref val="3"/>
        </dgm:presLayoutVars>
      </dgm:prSet>
      <dgm:spPr/>
    </dgm:pt>
    <dgm:pt modelId="{C55E4537-08E6-4926-96F2-E1ED4C85E11A}" type="pres">
      <dgm:prSet presAssocID="{55AF3675-2DB2-47FD-AEF3-56D8E2C375CD}" presName="rootConnector" presStyleLbl="node3" presStyleIdx="1" presStyleCnt="2"/>
      <dgm:spPr/>
    </dgm:pt>
    <dgm:pt modelId="{C20B8F0A-43BE-457F-8961-D21335BB3A90}" type="pres">
      <dgm:prSet presAssocID="{55AF3675-2DB2-47FD-AEF3-56D8E2C375CD}" presName="hierChild4" presStyleCnt="0"/>
      <dgm:spPr/>
    </dgm:pt>
    <dgm:pt modelId="{2771D6B1-0C0E-4FE1-97C2-7DA2A0250B94}" type="pres">
      <dgm:prSet presAssocID="{11B3D5EE-351F-49F6-80AF-3441F524E1D1}" presName="Name37" presStyleLbl="parChTrans1D4" presStyleIdx="1" presStyleCnt="2"/>
      <dgm:spPr/>
    </dgm:pt>
    <dgm:pt modelId="{5CC294AA-AEFA-4177-AD71-A5BB4B0EFCFC}" type="pres">
      <dgm:prSet presAssocID="{4E1AF1DF-BDBF-41B1-A105-97DA34ED5610}" presName="hierRoot2" presStyleCnt="0">
        <dgm:presLayoutVars>
          <dgm:hierBranch val="init"/>
        </dgm:presLayoutVars>
      </dgm:prSet>
      <dgm:spPr/>
    </dgm:pt>
    <dgm:pt modelId="{93284618-622C-4A13-A332-0AEFA5743C0B}" type="pres">
      <dgm:prSet presAssocID="{4E1AF1DF-BDBF-41B1-A105-97DA34ED5610}" presName="rootComposite" presStyleCnt="0"/>
      <dgm:spPr/>
    </dgm:pt>
    <dgm:pt modelId="{12ECFDEA-12F2-42C8-9716-A57FA376C562}" type="pres">
      <dgm:prSet presAssocID="{4E1AF1DF-BDBF-41B1-A105-97DA34ED5610}" presName="rootText" presStyleLbl="node4" presStyleIdx="1" presStyleCnt="2">
        <dgm:presLayoutVars>
          <dgm:chPref val="3"/>
        </dgm:presLayoutVars>
      </dgm:prSet>
      <dgm:spPr/>
    </dgm:pt>
    <dgm:pt modelId="{7F713A50-A6A5-404B-9293-BA8363BDC7BA}" type="pres">
      <dgm:prSet presAssocID="{4E1AF1DF-BDBF-41B1-A105-97DA34ED5610}" presName="rootConnector" presStyleLbl="node4" presStyleIdx="1" presStyleCnt="2"/>
      <dgm:spPr/>
    </dgm:pt>
    <dgm:pt modelId="{507D1CFB-CF5C-4973-9E45-69FB13CE54DF}" type="pres">
      <dgm:prSet presAssocID="{4E1AF1DF-BDBF-41B1-A105-97DA34ED5610}" presName="hierChild4" presStyleCnt="0"/>
      <dgm:spPr/>
    </dgm:pt>
    <dgm:pt modelId="{6AF47BFD-6F87-4940-90D2-A94EBD0EBA36}" type="pres">
      <dgm:prSet presAssocID="{4E1AF1DF-BDBF-41B1-A105-97DA34ED5610}" presName="hierChild5" presStyleCnt="0"/>
      <dgm:spPr/>
    </dgm:pt>
    <dgm:pt modelId="{623EE9B7-5FC4-4413-B201-0ABF5F9664DE}" type="pres">
      <dgm:prSet presAssocID="{55AF3675-2DB2-47FD-AEF3-56D8E2C375CD}" presName="hierChild5" presStyleCnt="0"/>
      <dgm:spPr/>
    </dgm:pt>
    <dgm:pt modelId="{26C79C34-0E28-4C9E-A91C-B6E944B3A836}" type="pres">
      <dgm:prSet presAssocID="{C77E4336-7D9B-4D72-9144-394D15AA3109}" presName="hierChild5" presStyleCnt="0"/>
      <dgm:spPr/>
    </dgm:pt>
    <dgm:pt modelId="{CFAA29F8-BF4E-4741-8A05-AE7FDF285C95}" type="pres">
      <dgm:prSet presAssocID="{1A3108E6-9BE1-41D8-8266-99B1D5FD008D}" presName="Name37" presStyleLbl="parChTrans1D2" presStyleIdx="1" presStyleCnt="3"/>
      <dgm:spPr/>
    </dgm:pt>
    <dgm:pt modelId="{A1474271-91AA-4A91-93B8-A937F95E87F5}" type="pres">
      <dgm:prSet presAssocID="{6D4AB915-7DB8-4411-B9CE-1B71D8988B55}" presName="hierRoot2" presStyleCnt="0">
        <dgm:presLayoutVars>
          <dgm:hierBranch val="init"/>
        </dgm:presLayoutVars>
      </dgm:prSet>
      <dgm:spPr/>
    </dgm:pt>
    <dgm:pt modelId="{42EB2414-ED1B-4674-91AC-7C08AAFD8D04}" type="pres">
      <dgm:prSet presAssocID="{6D4AB915-7DB8-4411-B9CE-1B71D8988B55}" presName="rootComposite" presStyleCnt="0"/>
      <dgm:spPr/>
    </dgm:pt>
    <dgm:pt modelId="{1CD2298F-2188-4448-ADD4-08E456A292C9}" type="pres">
      <dgm:prSet presAssocID="{6D4AB915-7DB8-4411-B9CE-1B71D8988B55}" presName="rootText" presStyleLbl="node2" presStyleIdx="1" presStyleCnt="3">
        <dgm:presLayoutVars>
          <dgm:chPref val="3"/>
        </dgm:presLayoutVars>
      </dgm:prSet>
      <dgm:spPr/>
    </dgm:pt>
    <dgm:pt modelId="{CD8F2D4A-C1F1-431B-A279-50638991FDD0}" type="pres">
      <dgm:prSet presAssocID="{6D4AB915-7DB8-4411-B9CE-1B71D8988B55}" presName="rootConnector" presStyleLbl="node2" presStyleIdx="1" presStyleCnt="3"/>
      <dgm:spPr/>
    </dgm:pt>
    <dgm:pt modelId="{CC9A0239-A854-4B15-8D74-025C15E80A55}" type="pres">
      <dgm:prSet presAssocID="{6D4AB915-7DB8-4411-B9CE-1B71D8988B55}" presName="hierChild4" presStyleCnt="0"/>
      <dgm:spPr/>
    </dgm:pt>
    <dgm:pt modelId="{E76D5D25-C29F-42B0-A77A-F208C315DB15}" type="pres">
      <dgm:prSet presAssocID="{6D4AB915-7DB8-4411-B9CE-1B71D8988B55}" presName="hierChild5" presStyleCnt="0"/>
      <dgm:spPr/>
    </dgm:pt>
    <dgm:pt modelId="{00E030E4-C6A2-4C92-A5CA-DAE72687B2B9}" type="pres">
      <dgm:prSet presAssocID="{C147D73D-631D-4FF0-A2F7-D2048EE6A5E9}" presName="Name37" presStyleLbl="parChTrans1D2" presStyleIdx="2" presStyleCnt="3"/>
      <dgm:spPr/>
    </dgm:pt>
    <dgm:pt modelId="{78ADFB22-0237-48CA-99C5-BF46247B0FB4}" type="pres">
      <dgm:prSet presAssocID="{7D483356-3A0D-4EEE-BEE7-35AB02183554}" presName="hierRoot2" presStyleCnt="0">
        <dgm:presLayoutVars>
          <dgm:hierBranch val="init"/>
        </dgm:presLayoutVars>
      </dgm:prSet>
      <dgm:spPr/>
    </dgm:pt>
    <dgm:pt modelId="{5F6C064C-251C-4F7F-9CDE-CD0758C490EC}" type="pres">
      <dgm:prSet presAssocID="{7D483356-3A0D-4EEE-BEE7-35AB02183554}" presName="rootComposite" presStyleCnt="0"/>
      <dgm:spPr/>
    </dgm:pt>
    <dgm:pt modelId="{0AF1869A-F4E1-42E6-BCCE-BAE5591A9DE3}" type="pres">
      <dgm:prSet presAssocID="{7D483356-3A0D-4EEE-BEE7-35AB02183554}" presName="rootText" presStyleLbl="node2" presStyleIdx="2" presStyleCnt="3">
        <dgm:presLayoutVars>
          <dgm:chPref val="3"/>
        </dgm:presLayoutVars>
      </dgm:prSet>
      <dgm:spPr/>
    </dgm:pt>
    <dgm:pt modelId="{CA767387-0374-4034-8FC4-2039F8C6DF4B}" type="pres">
      <dgm:prSet presAssocID="{7D483356-3A0D-4EEE-BEE7-35AB02183554}" presName="rootConnector" presStyleLbl="node2" presStyleIdx="2" presStyleCnt="3"/>
      <dgm:spPr/>
    </dgm:pt>
    <dgm:pt modelId="{714551C2-A7A7-4491-B575-C27A96FE3308}" type="pres">
      <dgm:prSet presAssocID="{7D483356-3A0D-4EEE-BEE7-35AB02183554}" presName="hierChild4" presStyleCnt="0"/>
      <dgm:spPr/>
    </dgm:pt>
    <dgm:pt modelId="{5ECA9E44-E4D3-4B37-9B2F-801642C99363}" type="pres">
      <dgm:prSet presAssocID="{7D483356-3A0D-4EEE-BEE7-35AB02183554}" presName="hierChild5" presStyleCnt="0"/>
      <dgm:spPr/>
    </dgm:pt>
    <dgm:pt modelId="{788DF9AB-B740-48F8-BB6A-ECF354E66487}" type="pres">
      <dgm:prSet presAssocID="{47E17486-8103-49BF-A6FB-2E5E8F2E6028}" presName="hierChild3" presStyleCnt="0"/>
      <dgm:spPr/>
    </dgm:pt>
  </dgm:ptLst>
  <dgm:cxnLst>
    <dgm:cxn modelId="{6092F905-9D2E-4339-9331-D49667B74BF6}" type="presOf" srcId="{47E17486-8103-49BF-A6FB-2E5E8F2E6028}" destId="{F286D1F6-5580-484E-B9A2-CC7A0A5D67BF}" srcOrd="0" destOrd="0" presId="urn:microsoft.com/office/officeart/2005/8/layout/orgChart1"/>
    <dgm:cxn modelId="{3436C008-EC91-4E59-A9A7-6663ED5E7EDF}" type="presOf" srcId="{1A3108E6-9BE1-41D8-8266-99B1D5FD008D}" destId="{CFAA29F8-BF4E-4741-8A05-AE7FDF285C95}" srcOrd="0" destOrd="0" presId="urn:microsoft.com/office/officeart/2005/8/layout/orgChart1"/>
    <dgm:cxn modelId="{4B152D1A-43BC-49F5-83C5-AC109CE15CBB}" type="presOf" srcId="{4E842D6E-9E29-49CD-AF91-6B3FD867EF8F}" destId="{5BE68CCC-421F-439D-974D-AF6072CD65D0}" srcOrd="1" destOrd="0" presId="urn:microsoft.com/office/officeart/2005/8/layout/orgChart1"/>
    <dgm:cxn modelId="{DBADEB1B-C7F6-4AF7-9A0D-96184B265F9D}" type="presOf" srcId="{C147D73D-631D-4FF0-A2F7-D2048EE6A5E9}" destId="{00E030E4-C6A2-4C92-A5CA-DAE72687B2B9}" srcOrd="0" destOrd="0" presId="urn:microsoft.com/office/officeart/2005/8/layout/orgChart1"/>
    <dgm:cxn modelId="{348C093E-9132-4FDB-9649-9086C01FF80F}" type="presOf" srcId="{4E1AF1DF-BDBF-41B1-A105-97DA34ED5610}" destId="{7F713A50-A6A5-404B-9293-BA8363BDC7BA}" srcOrd="1" destOrd="0" presId="urn:microsoft.com/office/officeart/2005/8/layout/orgChart1"/>
    <dgm:cxn modelId="{0C297D5D-6697-421B-B0C9-2C54FAE4A1E2}" type="presOf" srcId="{7D483356-3A0D-4EEE-BEE7-35AB02183554}" destId="{0AF1869A-F4E1-42E6-BCCE-BAE5591A9DE3}" srcOrd="0" destOrd="0" presId="urn:microsoft.com/office/officeart/2005/8/layout/orgChart1"/>
    <dgm:cxn modelId="{216D5A5F-E584-422D-93AD-BC4414468EBF}" srcId="{C77E4336-7D9B-4D72-9144-394D15AA3109}" destId="{55AF3675-2DB2-47FD-AEF3-56D8E2C375CD}" srcOrd="1" destOrd="0" parTransId="{2526862A-75F6-4990-A25A-A6707A9E90AB}" sibTransId="{6D13A5F4-CFD3-489F-B29D-9EC0CE59339F}"/>
    <dgm:cxn modelId="{C1CAD361-01BA-4DC1-946C-434EEF401CA9}" srcId="{4E842D6E-9E29-49CD-AF91-6B3FD867EF8F}" destId="{30560952-75C3-4666-AF7F-D8E2F9DF8F07}" srcOrd="0" destOrd="0" parTransId="{E71C0820-C4E5-4A88-B80D-565F9B4465E9}" sibTransId="{EF7AFF4A-7114-47D0-8580-FF8BE888DBEF}"/>
    <dgm:cxn modelId="{873F9F46-C69B-4C29-9BFD-4D1A7A7013B8}" srcId="{47E17486-8103-49BF-A6FB-2E5E8F2E6028}" destId="{C77E4336-7D9B-4D72-9144-394D15AA3109}" srcOrd="0" destOrd="0" parTransId="{B384B2FE-4EF3-457F-9462-0CB14C4F9A1E}" sibTransId="{11A1A4EA-E95C-44A5-9585-58A52DA3F269}"/>
    <dgm:cxn modelId="{0276ED69-5383-4D3A-8A2B-DCACA6F159B1}" type="presOf" srcId="{7D483356-3A0D-4EEE-BEE7-35AB02183554}" destId="{CA767387-0374-4034-8FC4-2039F8C6DF4B}" srcOrd="1" destOrd="0" presId="urn:microsoft.com/office/officeart/2005/8/layout/orgChart1"/>
    <dgm:cxn modelId="{7D69B74D-2E51-4B36-8CD0-960A16C018B2}" type="presOf" srcId="{4E842D6E-9E29-49CD-AF91-6B3FD867EF8F}" destId="{344A3BE9-060E-4516-813E-9D58C77A4EBB}" srcOrd="0" destOrd="0" presId="urn:microsoft.com/office/officeart/2005/8/layout/orgChart1"/>
    <dgm:cxn modelId="{D229EE4D-2EC4-4460-970B-E3EE20E73BA9}" srcId="{55AF3675-2DB2-47FD-AEF3-56D8E2C375CD}" destId="{4E1AF1DF-BDBF-41B1-A105-97DA34ED5610}" srcOrd="0" destOrd="0" parTransId="{11B3D5EE-351F-49F6-80AF-3441F524E1D1}" sibTransId="{96738FF7-466B-4976-B872-BE8C9D2E3310}"/>
    <dgm:cxn modelId="{50989A71-9D3C-4A83-AA69-B71F0F2C1E65}" type="presOf" srcId="{E71C0820-C4E5-4A88-B80D-565F9B4465E9}" destId="{044A311E-CE07-4961-8128-3B6C5AB06292}" srcOrd="0" destOrd="0" presId="urn:microsoft.com/office/officeart/2005/8/layout/orgChart1"/>
    <dgm:cxn modelId="{C35CC051-79E9-4CC0-9184-BD2FFA96579E}" type="presOf" srcId="{55AF3675-2DB2-47FD-AEF3-56D8E2C375CD}" destId="{C55E4537-08E6-4926-96F2-E1ED4C85E11A}" srcOrd="1" destOrd="0" presId="urn:microsoft.com/office/officeart/2005/8/layout/orgChart1"/>
    <dgm:cxn modelId="{A4A3FE53-28D5-4383-B6A0-BE8EAE146606}" type="presOf" srcId="{C77E4336-7D9B-4D72-9144-394D15AA3109}" destId="{8C1456EB-969B-4F7A-B6F5-62D04AB4F490}" srcOrd="0" destOrd="0" presId="urn:microsoft.com/office/officeart/2005/8/layout/orgChart1"/>
    <dgm:cxn modelId="{D12EAE7F-CE8A-4F0C-993E-BED912B3EB87}" type="presOf" srcId="{B384B2FE-4EF3-457F-9462-0CB14C4F9A1E}" destId="{D99220C1-34A0-4C45-8475-3C98C904833F}" srcOrd="0" destOrd="0" presId="urn:microsoft.com/office/officeart/2005/8/layout/orgChart1"/>
    <dgm:cxn modelId="{FF22EF7F-2077-4272-8F3D-5C69DC7AEB0E}" type="presOf" srcId="{C77E4336-7D9B-4D72-9144-394D15AA3109}" destId="{A885DB93-1C1D-43C3-B777-4F27D3964028}" srcOrd="1" destOrd="0" presId="urn:microsoft.com/office/officeart/2005/8/layout/orgChart1"/>
    <dgm:cxn modelId="{2A354388-D595-489B-9E26-EF3F9E9F7554}" type="presOf" srcId="{1946DF19-4590-4B62-B692-4549EE4F5F1A}" destId="{6BAD1A50-3B9D-43E4-B868-04530BA12BD8}" srcOrd="0" destOrd="0" presId="urn:microsoft.com/office/officeart/2005/8/layout/orgChart1"/>
    <dgm:cxn modelId="{0D50F6A5-EEC7-405F-B2B0-0B4504EDA8AD}" type="presOf" srcId="{30560952-75C3-4666-AF7F-D8E2F9DF8F07}" destId="{D0A4D673-A037-438D-BA2F-972DF80A93AB}" srcOrd="0" destOrd="0" presId="urn:microsoft.com/office/officeart/2005/8/layout/orgChart1"/>
    <dgm:cxn modelId="{CB5346B0-A7C0-4F7A-AEB1-7C770CEC1336}" type="presOf" srcId="{2526862A-75F6-4990-A25A-A6707A9E90AB}" destId="{F6F45728-E585-4D7D-82D3-8CBDBF88E50E}" srcOrd="0" destOrd="0" presId="urn:microsoft.com/office/officeart/2005/8/layout/orgChart1"/>
    <dgm:cxn modelId="{9DB2E6B6-C1E0-46D6-8BBC-45E8CFDCD0B1}" type="presOf" srcId="{47E17486-8103-49BF-A6FB-2E5E8F2E6028}" destId="{991352BA-3F49-4F47-A258-D31420578F63}" srcOrd="1" destOrd="0" presId="urn:microsoft.com/office/officeart/2005/8/layout/orgChart1"/>
    <dgm:cxn modelId="{C4B6A6B7-084D-4DAA-B05D-8C6A744C013C}" srcId="{1946DF19-4590-4B62-B692-4549EE4F5F1A}" destId="{47E17486-8103-49BF-A6FB-2E5E8F2E6028}" srcOrd="0" destOrd="0" parTransId="{E282FAC4-29FA-4061-B6C5-300A6881D84E}" sibTransId="{78A2A0F5-3DC7-4418-87D4-01B58E5B87D6}"/>
    <dgm:cxn modelId="{16331EC8-C862-419E-9110-E3BDF49FB6E1}" type="presOf" srcId="{11B3D5EE-351F-49F6-80AF-3441F524E1D1}" destId="{2771D6B1-0C0E-4FE1-97C2-7DA2A0250B94}" srcOrd="0" destOrd="0" presId="urn:microsoft.com/office/officeart/2005/8/layout/orgChart1"/>
    <dgm:cxn modelId="{1EB51DCF-C3F3-4638-898E-9F8C6D57EC9A}" type="presOf" srcId="{30560952-75C3-4666-AF7F-D8E2F9DF8F07}" destId="{10DC4EAD-1872-4E00-AD95-C6F8107D44C9}" srcOrd="1" destOrd="0" presId="urn:microsoft.com/office/officeart/2005/8/layout/orgChart1"/>
    <dgm:cxn modelId="{BCEEDFD4-9FA3-409E-8E5E-054F71DA29F0}" type="presOf" srcId="{55AF3675-2DB2-47FD-AEF3-56D8E2C375CD}" destId="{940EDF6D-30CD-40A0-AA00-D51CDFF6BF0C}" srcOrd="0" destOrd="0" presId="urn:microsoft.com/office/officeart/2005/8/layout/orgChart1"/>
    <dgm:cxn modelId="{41379CD7-4ACB-45A4-BF9E-CDC63508A232}" type="presOf" srcId="{4E1AF1DF-BDBF-41B1-A105-97DA34ED5610}" destId="{12ECFDEA-12F2-42C8-9716-A57FA376C562}" srcOrd="0" destOrd="0" presId="urn:microsoft.com/office/officeart/2005/8/layout/orgChart1"/>
    <dgm:cxn modelId="{19634CDF-A2A1-4500-97AB-7EAF1F45222E}" type="presOf" srcId="{50C9585E-EA4D-48DE-91D4-44BA18C188FA}" destId="{02170313-5A7B-4B63-BEBE-FFEE2292F65D}" srcOrd="0" destOrd="0" presId="urn:microsoft.com/office/officeart/2005/8/layout/orgChart1"/>
    <dgm:cxn modelId="{DAF7B1E7-A9EC-4E1C-AC1D-3685CC4AE089}" srcId="{47E17486-8103-49BF-A6FB-2E5E8F2E6028}" destId="{6D4AB915-7DB8-4411-B9CE-1B71D8988B55}" srcOrd="1" destOrd="0" parTransId="{1A3108E6-9BE1-41D8-8266-99B1D5FD008D}" sibTransId="{22CE1957-F27E-4B27-A801-7462E6A18CCB}"/>
    <dgm:cxn modelId="{A2DF42EB-20E9-4BAB-B20D-8D57BC61917A}" type="presOf" srcId="{6D4AB915-7DB8-4411-B9CE-1B71D8988B55}" destId="{1CD2298F-2188-4448-ADD4-08E456A292C9}" srcOrd="0" destOrd="0" presId="urn:microsoft.com/office/officeart/2005/8/layout/orgChart1"/>
    <dgm:cxn modelId="{C9AB8FEF-BF9B-42D9-802A-22100A571FB7}" type="presOf" srcId="{6D4AB915-7DB8-4411-B9CE-1B71D8988B55}" destId="{CD8F2D4A-C1F1-431B-A279-50638991FDD0}" srcOrd="1" destOrd="0" presId="urn:microsoft.com/office/officeart/2005/8/layout/orgChart1"/>
    <dgm:cxn modelId="{EC6F54F0-8E31-4988-9C32-F2FF08CD1293}" srcId="{47E17486-8103-49BF-A6FB-2E5E8F2E6028}" destId="{7D483356-3A0D-4EEE-BEE7-35AB02183554}" srcOrd="2" destOrd="0" parTransId="{C147D73D-631D-4FF0-A2F7-D2048EE6A5E9}" sibTransId="{F2E04AC4-62D7-42EC-9FF8-178103AC60C7}"/>
    <dgm:cxn modelId="{9EEBDAF7-3111-4E33-85C2-A363D51C6CB9}" srcId="{C77E4336-7D9B-4D72-9144-394D15AA3109}" destId="{4E842D6E-9E29-49CD-AF91-6B3FD867EF8F}" srcOrd="0" destOrd="0" parTransId="{50C9585E-EA4D-48DE-91D4-44BA18C188FA}" sibTransId="{15AE9FAD-F462-4A7D-B12E-348234693691}"/>
    <dgm:cxn modelId="{7BDC36D4-EDF7-49ED-8E04-0D3F76F328E0}" type="presParOf" srcId="{6BAD1A50-3B9D-43E4-B868-04530BA12BD8}" destId="{4BE6D4B0-8838-42E5-BDC5-091F32F7DD69}" srcOrd="0" destOrd="0" presId="urn:microsoft.com/office/officeart/2005/8/layout/orgChart1"/>
    <dgm:cxn modelId="{E03A14AF-1DC6-415D-BC90-6D7B1BAC55E3}" type="presParOf" srcId="{4BE6D4B0-8838-42E5-BDC5-091F32F7DD69}" destId="{29340FD9-51E5-438C-A6FC-84638764A0B8}" srcOrd="0" destOrd="0" presId="urn:microsoft.com/office/officeart/2005/8/layout/orgChart1"/>
    <dgm:cxn modelId="{748755D4-5E48-4877-BDDB-A4B02A575BD1}" type="presParOf" srcId="{29340FD9-51E5-438C-A6FC-84638764A0B8}" destId="{F286D1F6-5580-484E-B9A2-CC7A0A5D67BF}" srcOrd="0" destOrd="0" presId="urn:microsoft.com/office/officeart/2005/8/layout/orgChart1"/>
    <dgm:cxn modelId="{3FBCE40C-7589-4BF7-A466-544F564F23C0}" type="presParOf" srcId="{29340FD9-51E5-438C-A6FC-84638764A0B8}" destId="{991352BA-3F49-4F47-A258-D31420578F63}" srcOrd="1" destOrd="0" presId="urn:microsoft.com/office/officeart/2005/8/layout/orgChart1"/>
    <dgm:cxn modelId="{05755B04-EF8B-4E5D-B56C-B3D669611903}" type="presParOf" srcId="{4BE6D4B0-8838-42E5-BDC5-091F32F7DD69}" destId="{DFAFD740-1E54-4EE4-A425-59F48E9863A2}" srcOrd="1" destOrd="0" presId="urn:microsoft.com/office/officeart/2005/8/layout/orgChart1"/>
    <dgm:cxn modelId="{13E8294D-514D-445C-B40F-F90697905C70}" type="presParOf" srcId="{DFAFD740-1E54-4EE4-A425-59F48E9863A2}" destId="{D99220C1-34A0-4C45-8475-3C98C904833F}" srcOrd="0" destOrd="0" presId="urn:microsoft.com/office/officeart/2005/8/layout/orgChart1"/>
    <dgm:cxn modelId="{93986E4D-F933-46BD-B268-0BC521089E55}" type="presParOf" srcId="{DFAFD740-1E54-4EE4-A425-59F48E9863A2}" destId="{AFBF612C-5A41-4B13-A366-9D5C367A52B4}" srcOrd="1" destOrd="0" presId="urn:microsoft.com/office/officeart/2005/8/layout/orgChart1"/>
    <dgm:cxn modelId="{37A2BE6D-68CF-49BE-BF18-A808FD1EC664}" type="presParOf" srcId="{AFBF612C-5A41-4B13-A366-9D5C367A52B4}" destId="{581ABC97-E697-4E2D-986E-B79635BB3D54}" srcOrd="0" destOrd="0" presId="urn:microsoft.com/office/officeart/2005/8/layout/orgChart1"/>
    <dgm:cxn modelId="{41B8DCA5-6B46-4C02-B69B-1C1AC82B30E5}" type="presParOf" srcId="{581ABC97-E697-4E2D-986E-B79635BB3D54}" destId="{8C1456EB-969B-4F7A-B6F5-62D04AB4F490}" srcOrd="0" destOrd="0" presId="urn:microsoft.com/office/officeart/2005/8/layout/orgChart1"/>
    <dgm:cxn modelId="{5E1D8E72-B976-4941-A0A4-D7105048F852}" type="presParOf" srcId="{581ABC97-E697-4E2D-986E-B79635BB3D54}" destId="{A885DB93-1C1D-43C3-B777-4F27D3964028}" srcOrd="1" destOrd="0" presId="urn:microsoft.com/office/officeart/2005/8/layout/orgChart1"/>
    <dgm:cxn modelId="{191762EB-43B2-483D-824E-FFB795366A89}" type="presParOf" srcId="{AFBF612C-5A41-4B13-A366-9D5C367A52B4}" destId="{B2939CB2-642B-4027-8AF9-979729918A5C}" srcOrd="1" destOrd="0" presId="urn:microsoft.com/office/officeart/2005/8/layout/orgChart1"/>
    <dgm:cxn modelId="{92C6BB87-CA13-4C2F-90A4-030F49DE1726}" type="presParOf" srcId="{B2939CB2-642B-4027-8AF9-979729918A5C}" destId="{02170313-5A7B-4B63-BEBE-FFEE2292F65D}" srcOrd="0" destOrd="0" presId="urn:microsoft.com/office/officeart/2005/8/layout/orgChart1"/>
    <dgm:cxn modelId="{F6573F3C-579B-4FEC-AA85-CA41FDCDF359}" type="presParOf" srcId="{B2939CB2-642B-4027-8AF9-979729918A5C}" destId="{3BCAD8D5-A46B-4301-9264-8814BE1E5C68}" srcOrd="1" destOrd="0" presId="urn:microsoft.com/office/officeart/2005/8/layout/orgChart1"/>
    <dgm:cxn modelId="{A6A3998A-8310-4BD1-974C-F1F007BE7672}" type="presParOf" srcId="{3BCAD8D5-A46B-4301-9264-8814BE1E5C68}" destId="{AD52FB9B-1717-49A7-B933-25AF1429A400}" srcOrd="0" destOrd="0" presId="urn:microsoft.com/office/officeart/2005/8/layout/orgChart1"/>
    <dgm:cxn modelId="{0A3EC631-C2C6-440C-85B4-21FAEC0350F3}" type="presParOf" srcId="{AD52FB9B-1717-49A7-B933-25AF1429A400}" destId="{344A3BE9-060E-4516-813E-9D58C77A4EBB}" srcOrd="0" destOrd="0" presId="urn:microsoft.com/office/officeart/2005/8/layout/orgChart1"/>
    <dgm:cxn modelId="{A00DC476-123F-443E-AEB9-58A177394F51}" type="presParOf" srcId="{AD52FB9B-1717-49A7-B933-25AF1429A400}" destId="{5BE68CCC-421F-439D-974D-AF6072CD65D0}" srcOrd="1" destOrd="0" presId="urn:microsoft.com/office/officeart/2005/8/layout/orgChart1"/>
    <dgm:cxn modelId="{C9BF9232-428A-4622-92FB-C2669C90CC51}" type="presParOf" srcId="{3BCAD8D5-A46B-4301-9264-8814BE1E5C68}" destId="{FA1BD2E7-5E9B-4CFB-B275-4813B99FA9FF}" srcOrd="1" destOrd="0" presId="urn:microsoft.com/office/officeart/2005/8/layout/orgChart1"/>
    <dgm:cxn modelId="{C392AFEF-2CBF-4474-B60C-53B54D7A6780}" type="presParOf" srcId="{FA1BD2E7-5E9B-4CFB-B275-4813B99FA9FF}" destId="{044A311E-CE07-4961-8128-3B6C5AB06292}" srcOrd="0" destOrd="0" presId="urn:microsoft.com/office/officeart/2005/8/layout/orgChart1"/>
    <dgm:cxn modelId="{DC911198-952A-4596-91A6-1B221F42B9C1}" type="presParOf" srcId="{FA1BD2E7-5E9B-4CFB-B275-4813B99FA9FF}" destId="{298D0DF3-EE03-40DA-9100-8E3394E21233}" srcOrd="1" destOrd="0" presId="urn:microsoft.com/office/officeart/2005/8/layout/orgChart1"/>
    <dgm:cxn modelId="{B3072997-2426-4A12-966D-95B32D4C4255}" type="presParOf" srcId="{298D0DF3-EE03-40DA-9100-8E3394E21233}" destId="{CD3E86DE-47E0-48D4-AEDC-0EE2D241C38C}" srcOrd="0" destOrd="0" presId="urn:microsoft.com/office/officeart/2005/8/layout/orgChart1"/>
    <dgm:cxn modelId="{EC29D4AF-E3CB-4338-B40F-3F4CB7C1ABCF}" type="presParOf" srcId="{CD3E86DE-47E0-48D4-AEDC-0EE2D241C38C}" destId="{D0A4D673-A037-438D-BA2F-972DF80A93AB}" srcOrd="0" destOrd="0" presId="urn:microsoft.com/office/officeart/2005/8/layout/orgChart1"/>
    <dgm:cxn modelId="{0E5D06AC-58FD-47B4-A4FC-F86729B9281E}" type="presParOf" srcId="{CD3E86DE-47E0-48D4-AEDC-0EE2D241C38C}" destId="{10DC4EAD-1872-4E00-AD95-C6F8107D44C9}" srcOrd="1" destOrd="0" presId="urn:microsoft.com/office/officeart/2005/8/layout/orgChart1"/>
    <dgm:cxn modelId="{8226421F-6A39-4DCE-9F44-A5943579C4F0}" type="presParOf" srcId="{298D0DF3-EE03-40DA-9100-8E3394E21233}" destId="{76760B29-6E40-44FD-80B2-8FF875A5D26F}" srcOrd="1" destOrd="0" presId="urn:microsoft.com/office/officeart/2005/8/layout/orgChart1"/>
    <dgm:cxn modelId="{529F4789-2CC5-4986-9D2A-2DFBD9F8ADE2}" type="presParOf" srcId="{298D0DF3-EE03-40DA-9100-8E3394E21233}" destId="{8D8E528F-044F-4402-9748-AC89520BD3CD}" srcOrd="2" destOrd="0" presId="urn:microsoft.com/office/officeart/2005/8/layout/orgChart1"/>
    <dgm:cxn modelId="{E6DC7120-AFA3-4EC5-83A5-AF102BA8269F}" type="presParOf" srcId="{3BCAD8D5-A46B-4301-9264-8814BE1E5C68}" destId="{A6706EB3-0746-46B7-854D-73957807A135}" srcOrd="2" destOrd="0" presId="urn:microsoft.com/office/officeart/2005/8/layout/orgChart1"/>
    <dgm:cxn modelId="{DCD9E286-2B5B-4B7B-8940-D97D2BE72236}" type="presParOf" srcId="{B2939CB2-642B-4027-8AF9-979729918A5C}" destId="{F6F45728-E585-4D7D-82D3-8CBDBF88E50E}" srcOrd="2" destOrd="0" presId="urn:microsoft.com/office/officeart/2005/8/layout/orgChart1"/>
    <dgm:cxn modelId="{BB69DD09-1791-44D8-BCF6-A743A43CF60E}" type="presParOf" srcId="{B2939CB2-642B-4027-8AF9-979729918A5C}" destId="{4222549F-6E0F-475C-A915-D5DB8994746A}" srcOrd="3" destOrd="0" presId="urn:microsoft.com/office/officeart/2005/8/layout/orgChart1"/>
    <dgm:cxn modelId="{26898DE3-8D67-4676-B2C2-6C4ECDB9ECCA}" type="presParOf" srcId="{4222549F-6E0F-475C-A915-D5DB8994746A}" destId="{7204EB39-DC0B-471F-AC7B-3AB055ACBC4D}" srcOrd="0" destOrd="0" presId="urn:microsoft.com/office/officeart/2005/8/layout/orgChart1"/>
    <dgm:cxn modelId="{14FBAB60-861A-4960-ADC3-3D3DDA7CE155}" type="presParOf" srcId="{7204EB39-DC0B-471F-AC7B-3AB055ACBC4D}" destId="{940EDF6D-30CD-40A0-AA00-D51CDFF6BF0C}" srcOrd="0" destOrd="0" presId="urn:microsoft.com/office/officeart/2005/8/layout/orgChart1"/>
    <dgm:cxn modelId="{3FA82B41-AEB8-4FFE-8438-C9170D078A0D}" type="presParOf" srcId="{7204EB39-DC0B-471F-AC7B-3AB055ACBC4D}" destId="{C55E4537-08E6-4926-96F2-E1ED4C85E11A}" srcOrd="1" destOrd="0" presId="urn:microsoft.com/office/officeart/2005/8/layout/orgChart1"/>
    <dgm:cxn modelId="{4BB71B44-3C89-490D-A143-AB56CF6B04F2}" type="presParOf" srcId="{4222549F-6E0F-475C-A915-D5DB8994746A}" destId="{C20B8F0A-43BE-457F-8961-D21335BB3A90}" srcOrd="1" destOrd="0" presId="urn:microsoft.com/office/officeart/2005/8/layout/orgChart1"/>
    <dgm:cxn modelId="{C75AEB62-CF1F-48C3-BD11-784FC78A2098}" type="presParOf" srcId="{C20B8F0A-43BE-457F-8961-D21335BB3A90}" destId="{2771D6B1-0C0E-4FE1-97C2-7DA2A0250B94}" srcOrd="0" destOrd="0" presId="urn:microsoft.com/office/officeart/2005/8/layout/orgChart1"/>
    <dgm:cxn modelId="{7595C775-442A-4C57-982B-F05227356127}" type="presParOf" srcId="{C20B8F0A-43BE-457F-8961-D21335BB3A90}" destId="{5CC294AA-AEFA-4177-AD71-A5BB4B0EFCFC}" srcOrd="1" destOrd="0" presId="urn:microsoft.com/office/officeart/2005/8/layout/orgChart1"/>
    <dgm:cxn modelId="{54813C7F-77E3-40AB-B0C6-6359C0345D12}" type="presParOf" srcId="{5CC294AA-AEFA-4177-AD71-A5BB4B0EFCFC}" destId="{93284618-622C-4A13-A332-0AEFA5743C0B}" srcOrd="0" destOrd="0" presId="urn:microsoft.com/office/officeart/2005/8/layout/orgChart1"/>
    <dgm:cxn modelId="{CE017A2D-3463-480D-B6B6-2A93DF9BF1BC}" type="presParOf" srcId="{93284618-622C-4A13-A332-0AEFA5743C0B}" destId="{12ECFDEA-12F2-42C8-9716-A57FA376C562}" srcOrd="0" destOrd="0" presId="urn:microsoft.com/office/officeart/2005/8/layout/orgChart1"/>
    <dgm:cxn modelId="{587C47A9-6FD6-4F99-AADD-3B567F80456D}" type="presParOf" srcId="{93284618-622C-4A13-A332-0AEFA5743C0B}" destId="{7F713A50-A6A5-404B-9293-BA8363BDC7BA}" srcOrd="1" destOrd="0" presId="urn:microsoft.com/office/officeart/2005/8/layout/orgChart1"/>
    <dgm:cxn modelId="{51AC519B-3052-4920-A79A-0E4B48A770F5}" type="presParOf" srcId="{5CC294AA-AEFA-4177-AD71-A5BB4B0EFCFC}" destId="{507D1CFB-CF5C-4973-9E45-69FB13CE54DF}" srcOrd="1" destOrd="0" presId="urn:microsoft.com/office/officeart/2005/8/layout/orgChart1"/>
    <dgm:cxn modelId="{D5D09293-9553-4EBD-90C8-CDB6888498A5}" type="presParOf" srcId="{5CC294AA-AEFA-4177-AD71-A5BB4B0EFCFC}" destId="{6AF47BFD-6F87-4940-90D2-A94EBD0EBA36}" srcOrd="2" destOrd="0" presId="urn:microsoft.com/office/officeart/2005/8/layout/orgChart1"/>
    <dgm:cxn modelId="{D3D6E21B-C6FC-4820-8E28-C4E01B51484D}" type="presParOf" srcId="{4222549F-6E0F-475C-A915-D5DB8994746A}" destId="{623EE9B7-5FC4-4413-B201-0ABF5F9664DE}" srcOrd="2" destOrd="0" presId="urn:microsoft.com/office/officeart/2005/8/layout/orgChart1"/>
    <dgm:cxn modelId="{7FC1CBB9-95BC-43BA-AE8A-08DFAD2A2AD4}" type="presParOf" srcId="{AFBF612C-5A41-4B13-A366-9D5C367A52B4}" destId="{26C79C34-0E28-4C9E-A91C-B6E944B3A836}" srcOrd="2" destOrd="0" presId="urn:microsoft.com/office/officeart/2005/8/layout/orgChart1"/>
    <dgm:cxn modelId="{0CE9BDA2-C383-48F7-9E88-2DEA803DF3B4}" type="presParOf" srcId="{DFAFD740-1E54-4EE4-A425-59F48E9863A2}" destId="{CFAA29F8-BF4E-4741-8A05-AE7FDF285C95}" srcOrd="2" destOrd="0" presId="urn:microsoft.com/office/officeart/2005/8/layout/orgChart1"/>
    <dgm:cxn modelId="{FDC983CB-D4A2-49EC-B1A4-81A1BF3785A9}" type="presParOf" srcId="{DFAFD740-1E54-4EE4-A425-59F48E9863A2}" destId="{A1474271-91AA-4A91-93B8-A937F95E87F5}" srcOrd="3" destOrd="0" presId="urn:microsoft.com/office/officeart/2005/8/layout/orgChart1"/>
    <dgm:cxn modelId="{796CDE04-9081-4368-BBDB-33295E76D2A4}" type="presParOf" srcId="{A1474271-91AA-4A91-93B8-A937F95E87F5}" destId="{42EB2414-ED1B-4674-91AC-7C08AAFD8D04}" srcOrd="0" destOrd="0" presId="urn:microsoft.com/office/officeart/2005/8/layout/orgChart1"/>
    <dgm:cxn modelId="{7522FC8D-572F-4EB8-9AA7-801CDCFD3D74}" type="presParOf" srcId="{42EB2414-ED1B-4674-91AC-7C08AAFD8D04}" destId="{1CD2298F-2188-4448-ADD4-08E456A292C9}" srcOrd="0" destOrd="0" presId="urn:microsoft.com/office/officeart/2005/8/layout/orgChart1"/>
    <dgm:cxn modelId="{ED99B7CA-C6D7-4626-93D1-9DDA0BB979C4}" type="presParOf" srcId="{42EB2414-ED1B-4674-91AC-7C08AAFD8D04}" destId="{CD8F2D4A-C1F1-431B-A279-50638991FDD0}" srcOrd="1" destOrd="0" presId="urn:microsoft.com/office/officeart/2005/8/layout/orgChart1"/>
    <dgm:cxn modelId="{5A6C13C7-F0D5-43C6-B96F-7A8DA612724C}" type="presParOf" srcId="{A1474271-91AA-4A91-93B8-A937F95E87F5}" destId="{CC9A0239-A854-4B15-8D74-025C15E80A55}" srcOrd="1" destOrd="0" presId="urn:microsoft.com/office/officeart/2005/8/layout/orgChart1"/>
    <dgm:cxn modelId="{6F1AA907-9DD0-4394-BCD5-1E8541AF227C}" type="presParOf" srcId="{A1474271-91AA-4A91-93B8-A937F95E87F5}" destId="{E76D5D25-C29F-42B0-A77A-F208C315DB15}" srcOrd="2" destOrd="0" presId="urn:microsoft.com/office/officeart/2005/8/layout/orgChart1"/>
    <dgm:cxn modelId="{D3875814-644E-4B7C-B982-40F0C9326D0F}" type="presParOf" srcId="{DFAFD740-1E54-4EE4-A425-59F48E9863A2}" destId="{00E030E4-C6A2-4C92-A5CA-DAE72687B2B9}" srcOrd="4" destOrd="0" presId="urn:microsoft.com/office/officeart/2005/8/layout/orgChart1"/>
    <dgm:cxn modelId="{284F5C07-3FE6-4A2E-9F11-3B3891292EBA}" type="presParOf" srcId="{DFAFD740-1E54-4EE4-A425-59F48E9863A2}" destId="{78ADFB22-0237-48CA-99C5-BF46247B0FB4}" srcOrd="5" destOrd="0" presId="urn:microsoft.com/office/officeart/2005/8/layout/orgChart1"/>
    <dgm:cxn modelId="{F8F3B438-A3C0-4359-A59B-256FAF00D288}" type="presParOf" srcId="{78ADFB22-0237-48CA-99C5-BF46247B0FB4}" destId="{5F6C064C-251C-4F7F-9CDE-CD0758C490EC}" srcOrd="0" destOrd="0" presId="urn:microsoft.com/office/officeart/2005/8/layout/orgChart1"/>
    <dgm:cxn modelId="{CD576D8D-E959-4A8A-BB31-E2E493872CE6}" type="presParOf" srcId="{5F6C064C-251C-4F7F-9CDE-CD0758C490EC}" destId="{0AF1869A-F4E1-42E6-BCCE-BAE5591A9DE3}" srcOrd="0" destOrd="0" presId="urn:microsoft.com/office/officeart/2005/8/layout/orgChart1"/>
    <dgm:cxn modelId="{DBCCB541-FC54-445D-BDCD-6C0FDB7DB83D}" type="presParOf" srcId="{5F6C064C-251C-4F7F-9CDE-CD0758C490EC}" destId="{CA767387-0374-4034-8FC4-2039F8C6DF4B}" srcOrd="1" destOrd="0" presId="urn:microsoft.com/office/officeart/2005/8/layout/orgChart1"/>
    <dgm:cxn modelId="{F5C9125E-C70E-413F-8EDA-87296B0B1755}" type="presParOf" srcId="{78ADFB22-0237-48CA-99C5-BF46247B0FB4}" destId="{714551C2-A7A7-4491-B575-C27A96FE3308}" srcOrd="1" destOrd="0" presId="urn:microsoft.com/office/officeart/2005/8/layout/orgChart1"/>
    <dgm:cxn modelId="{86D9F6B8-95EE-4F16-9511-55F95BDED4A6}" type="presParOf" srcId="{78ADFB22-0237-48CA-99C5-BF46247B0FB4}" destId="{5ECA9E44-E4D3-4B37-9B2F-801642C99363}" srcOrd="2" destOrd="0" presId="urn:microsoft.com/office/officeart/2005/8/layout/orgChart1"/>
    <dgm:cxn modelId="{F6B15F23-780C-40BD-B3D4-81BB8B5760FE}" type="presParOf" srcId="{4BE6D4B0-8838-42E5-BDC5-091F32F7DD69}" destId="{788DF9AB-B740-48F8-BB6A-ECF354E664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030E4-C6A2-4C92-A5CA-DAE72687B2B9}">
      <dsp:nvSpPr>
        <dsp:cNvPr id="0" name=""/>
        <dsp:cNvSpPr/>
      </dsp:nvSpPr>
      <dsp:spPr>
        <a:xfrm>
          <a:off x="5757738" y="828726"/>
          <a:ext cx="1999754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1999754" y="173532"/>
              </a:lnTo>
              <a:lnTo>
                <a:pt x="1999754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29F8-BF4E-4741-8A05-AE7FDF285C95}">
      <dsp:nvSpPr>
        <dsp:cNvPr id="0" name=""/>
        <dsp:cNvSpPr/>
      </dsp:nvSpPr>
      <dsp:spPr>
        <a:xfrm>
          <a:off x="5712018" y="828726"/>
          <a:ext cx="91440" cy="347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D6B1-0C0E-4FE1-97C2-7DA2A0250B94}">
      <dsp:nvSpPr>
        <dsp:cNvPr id="0" name=""/>
        <dsp:cNvSpPr/>
      </dsp:nvSpPr>
      <dsp:spPr>
        <a:xfrm>
          <a:off x="4096785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5728-E585-4D7D-82D3-8CBDBF88E50E}">
      <dsp:nvSpPr>
        <dsp:cNvPr id="0" name=""/>
        <dsp:cNvSpPr/>
      </dsp:nvSpPr>
      <dsp:spPr>
        <a:xfrm>
          <a:off x="3757983" y="200213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999877" y="173532"/>
              </a:lnTo>
              <a:lnTo>
                <a:pt x="999877" y="347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A311E-CE07-4961-8128-3B6C5AB06292}">
      <dsp:nvSpPr>
        <dsp:cNvPr id="0" name=""/>
        <dsp:cNvSpPr/>
      </dsp:nvSpPr>
      <dsp:spPr>
        <a:xfrm>
          <a:off x="2097030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70313-5A7B-4B63-BEBE-FFEE2292F65D}">
      <dsp:nvSpPr>
        <dsp:cNvPr id="0" name=""/>
        <dsp:cNvSpPr/>
      </dsp:nvSpPr>
      <dsp:spPr>
        <a:xfrm>
          <a:off x="2758106" y="200213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999877" y="0"/>
              </a:moveTo>
              <a:lnTo>
                <a:pt x="999877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220C1-34A0-4C45-8475-3C98C904833F}">
      <dsp:nvSpPr>
        <dsp:cNvPr id="0" name=""/>
        <dsp:cNvSpPr/>
      </dsp:nvSpPr>
      <dsp:spPr>
        <a:xfrm>
          <a:off x="3757983" y="828726"/>
          <a:ext cx="1999754" cy="347064"/>
        </a:xfrm>
        <a:custGeom>
          <a:avLst/>
          <a:gdLst/>
          <a:ahLst/>
          <a:cxnLst/>
          <a:rect l="0" t="0" r="0" b="0"/>
          <a:pathLst>
            <a:path>
              <a:moveTo>
                <a:pt x="1999754" y="0"/>
              </a:moveTo>
              <a:lnTo>
                <a:pt x="1999754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D1F6-5580-484E-B9A2-CC7A0A5D67BF}">
      <dsp:nvSpPr>
        <dsp:cNvPr id="0" name=""/>
        <dsp:cNvSpPr/>
      </dsp:nvSpPr>
      <dsp:spPr>
        <a:xfrm>
          <a:off x="4931393" y="238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Machine Learning</a:t>
          </a:r>
        </a:p>
      </dsp:txBody>
      <dsp:txXfrm>
        <a:off x="4931393" y="2381"/>
        <a:ext cx="1652689" cy="826344"/>
      </dsp:txXfrm>
    </dsp:sp>
    <dsp:sp modelId="{8C1456EB-969B-4F7A-B6F5-62D04AB4F490}">
      <dsp:nvSpPr>
        <dsp:cNvPr id="0" name=""/>
        <dsp:cNvSpPr/>
      </dsp:nvSpPr>
      <dsp:spPr>
        <a:xfrm>
          <a:off x="2931639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supervised Learning</a:t>
          </a:r>
        </a:p>
      </dsp:txBody>
      <dsp:txXfrm>
        <a:off x="2931639" y="1175791"/>
        <a:ext cx="1652689" cy="826344"/>
      </dsp:txXfrm>
    </dsp:sp>
    <dsp:sp modelId="{344A3BE9-060E-4516-813E-9D58C77A4EBB}">
      <dsp:nvSpPr>
        <dsp:cNvPr id="0" name=""/>
        <dsp:cNvSpPr/>
      </dsp:nvSpPr>
      <dsp:spPr>
        <a:xfrm>
          <a:off x="1931761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Regression</a:t>
          </a:r>
        </a:p>
      </dsp:txBody>
      <dsp:txXfrm>
        <a:off x="1931761" y="2349201"/>
        <a:ext cx="1652689" cy="826344"/>
      </dsp:txXfrm>
    </dsp:sp>
    <dsp:sp modelId="{D0A4D673-A037-438D-BA2F-972DF80A93AB}">
      <dsp:nvSpPr>
        <dsp:cNvPr id="0" name=""/>
        <dsp:cNvSpPr/>
      </dsp:nvSpPr>
      <dsp:spPr>
        <a:xfrm>
          <a:off x="2344934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Regression</a:t>
          </a:r>
        </a:p>
      </dsp:txBody>
      <dsp:txXfrm>
        <a:off x="2344934" y="3522611"/>
        <a:ext cx="1652689" cy="826344"/>
      </dsp:txXfrm>
    </dsp:sp>
    <dsp:sp modelId="{940EDF6D-30CD-40A0-AA00-D51CDFF6BF0C}">
      <dsp:nvSpPr>
        <dsp:cNvPr id="0" name=""/>
        <dsp:cNvSpPr/>
      </dsp:nvSpPr>
      <dsp:spPr>
        <a:xfrm>
          <a:off x="3931516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Classification</a:t>
          </a:r>
        </a:p>
      </dsp:txBody>
      <dsp:txXfrm>
        <a:off x="3931516" y="2349201"/>
        <a:ext cx="1652689" cy="826344"/>
      </dsp:txXfrm>
    </dsp:sp>
    <dsp:sp modelId="{12ECFDEA-12F2-42C8-9716-A57FA376C562}">
      <dsp:nvSpPr>
        <dsp:cNvPr id="0" name=""/>
        <dsp:cNvSpPr/>
      </dsp:nvSpPr>
      <dsp:spPr>
        <a:xfrm>
          <a:off x="4344688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Logistic Regression</a:t>
          </a:r>
        </a:p>
      </dsp:txBody>
      <dsp:txXfrm>
        <a:off x="4344688" y="3522611"/>
        <a:ext cx="1652689" cy="826344"/>
      </dsp:txXfrm>
    </dsp:sp>
    <dsp:sp modelId="{1CD2298F-2188-4448-ADD4-08E456A292C9}">
      <dsp:nvSpPr>
        <dsp:cNvPr id="0" name=""/>
        <dsp:cNvSpPr/>
      </dsp:nvSpPr>
      <dsp:spPr>
        <a:xfrm>
          <a:off x="4931393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Unsupervised Learning</a:t>
          </a:r>
        </a:p>
      </dsp:txBody>
      <dsp:txXfrm>
        <a:off x="4931393" y="1175791"/>
        <a:ext cx="1652689" cy="826344"/>
      </dsp:txXfrm>
    </dsp:sp>
    <dsp:sp modelId="{0AF1869A-F4E1-42E6-BCCE-BAE5591A9DE3}">
      <dsp:nvSpPr>
        <dsp:cNvPr id="0" name=""/>
        <dsp:cNvSpPr/>
      </dsp:nvSpPr>
      <dsp:spPr>
        <a:xfrm>
          <a:off x="6931148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Reinforcement Learning</a:t>
          </a:r>
        </a:p>
      </dsp:txBody>
      <dsp:txXfrm>
        <a:off x="6931148" y="1175791"/>
        <a:ext cx="1652689" cy="82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CCE9E3-B90D-484B-BEA8-0F020F04EB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FE3ED-2B3E-45A7-BD53-5A633759E1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C0E6-0923-4C0F-8427-0E5D169CA72A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8A80-F99F-4FEF-A1AB-FB8445003A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4351-D8C2-4329-8E65-AE5DE0F21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95119-01AA-4D06-ADEA-1D5D29BA1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8692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72590-70BF-4228-AEC5-4D34FC6C9F73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C8015-819E-4018-8ECC-F5649C9340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746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686E-45F2-45BE-BC9A-D022907A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C57C5-B784-46D7-AE61-078BBF30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B0F5-20BC-4B3C-A95F-9BE52D96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884D-C032-4A66-B928-DA85C7764BCF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F04A-BFF1-4ED4-8156-703DE7F0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6059-9D4B-476B-A769-49708F4B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6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0BF7-F92F-4CF2-9EEB-E2A953A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841BB-7130-4D89-AC55-19E16442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1C2E-B9CA-4DED-A11F-D59AEA3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EBA4-5052-42BE-8116-BE0636DF089D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1BB1-FD74-410B-BE18-4A73CFCE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0B7F-AAFE-40DF-9EFD-97206573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4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B0AC4-242A-49F5-A507-07629512B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F4CF6-D2CE-4A92-9CF8-A62F14C69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EF6B-B926-459B-AF74-26D6F8C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8BA-3682-43B6-8517-65FBF21D35CC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223C-F962-4F10-AF56-F23DAD8B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F14C-9638-4F7C-83C5-FD748365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4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FA4D-3323-4D8A-9A27-00B8FBA5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D8EC-8468-48A5-9D46-52943C55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284C-0B8D-471A-B151-F6ADE5AD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1EB6-C1FB-4201-A911-E923A181109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F718-3D3A-42D1-AE0E-06688592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676D-F14E-42B9-8648-5AF767E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63E4-8979-4B87-A8C2-64DE99A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E282-D06E-452A-A278-C616E710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0F3-E765-43EB-B90B-CDCCAB6B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1235-ADC1-479E-B88D-7CBF89AE1326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7F09-8ECF-42FC-BF74-0232CF61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236D-AE60-4874-A6BF-DA6C19E1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87CB-C7EC-4112-A4B1-AA51C9C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B73C-97EA-430F-B621-F3F58FDBC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492D-F3FD-4B3D-8E3E-2A037462F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89BA-CED1-479A-9C40-38B57C3C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64CF-6257-4029-BF5A-7807FA31758A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CD3E-CF30-4F9B-B180-C3AE8FFC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4740-4DEC-4E94-B9C4-95E67B4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4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2493-2E97-4AC3-A03E-535375EB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EDE7-AEC2-49E5-B3E1-2BE79C23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6DD22-39F9-4291-8121-7724274D6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B59CA-F6BB-4FB3-8088-A930578C6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7729-C57E-40A4-B68C-756B37E3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C053A-0430-444C-839D-BCBC295A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F9BD-7798-4F5D-A90F-696E0C645ACC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82D5C-75A7-44C0-BC29-95CAEFD9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D5D5B-E869-4530-BFAA-4BBEEB0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7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67EB-A88C-43BB-87C5-18289D1B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136EA-A792-4F59-8E50-D92ED1DD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B1A-A1E0-47F2-B644-4846B4385797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651FA-2FE2-4086-B7D8-E9DDD802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2D18-4AD8-4C0E-81D8-FAB25F2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61CE7-B9BA-42C3-8C1B-6409524E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BA4-9791-4DBD-8D79-D0B08797ECC9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D74FC-DC25-47D1-BEC6-1386AFD0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57A6-92FD-463A-AE8E-DC28BE91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E2DC-2256-471F-B76F-0040179A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68B1-71B4-4E61-8F0D-60F3F64D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2F18E-B5DC-4CCE-B5E4-BC75A4B3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0113-A6F3-4A0B-B57F-808642B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7F9F-DBC1-4E0A-B023-765141DA57C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42227-6C87-4AA9-9AB0-A406998A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4B974-5582-4A72-AA73-6B4C681D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0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641F-6573-43BA-9783-D0104E63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BFF91-3403-4EDF-B3AA-E265F3F93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D2F9F-0CD8-4D1F-A4F7-75D677BC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9A89-5C98-431A-9263-BD130447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9535-BA40-4122-A56E-7AA2AFFAC05B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38F1-2F9B-46AC-B885-237B32E0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C6FF-5B4C-48CE-AF36-D8328FDC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5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0D2AD-8D0F-4201-83A4-C3840EC6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75984-B8F0-4DCC-81BE-BFE21A4E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1B03-3A3E-464A-9399-B16D8FA8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A566-4560-45CF-BFB0-FB3CAEE9D9F7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0E35-F904-4902-9566-7B0FFA0C0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9648-FA98-451A-AD99-0DBFD8E2D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6A63-596F-4E9C-A43A-3F118E478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C955-AF51-4D64-9110-E2F1877EF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22AD-35DF-4C63-8E5E-267A71933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6FBC-9E20-41D6-9618-CDB0119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67CA-A567-429B-B2D3-F53E6A2D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568709"/>
            <a:ext cx="10772775" cy="1081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Logistic regression models the probabilities for classification problems with two possible outcomes. It's an extension of the linear regression model for classification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2B1-7C33-48A2-B4D1-39DD48D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6697A0-19AC-4C23-824F-9978106F7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33" y="4629151"/>
            <a:ext cx="4624517" cy="994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D2864-BE5E-4DA5-80E1-7A07936C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575" y="2867422"/>
            <a:ext cx="4712875" cy="741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1795A9-7EBA-44D4-81AE-8BBAD9362E49}"/>
              </a:ext>
            </a:extLst>
          </p:cNvPr>
          <p:cNvSpPr txBox="1"/>
          <p:nvPr/>
        </p:nvSpPr>
        <p:spPr>
          <a:xfrm>
            <a:off x="514350" y="2649889"/>
            <a:ext cx="7178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step from linear regression to logistic regression is kind of straightforward. In the linear regression model, we have modelled the relationship between outcome and features with a linear equation: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5E6B2-4123-4C69-91AF-C9F8F767F1A3}"/>
              </a:ext>
            </a:extLst>
          </p:cNvPr>
          <p:cNvSpPr txBox="1"/>
          <p:nvPr/>
        </p:nvSpPr>
        <p:spPr>
          <a:xfrm>
            <a:off x="514350" y="4305300"/>
            <a:ext cx="68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classification, we prefer probabilities between 0 and 1, so we wrap the right side of the equation into the logistic function. This forces the output to assume only values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293795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235-4386-440B-9914-6915427B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F04494-C8DF-4586-8325-A574FDE9C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1" y="3548620"/>
            <a:ext cx="6045340" cy="8505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0B3A-8CFA-4B76-94ED-2DC10C2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477BD-EA0B-47CD-BEB9-8CEEF1194044}"/>
              </a:ext>
            </a:extLst>
          </p:cNvPr>
          <p:cNvSpPr txBox="1"/>
          <p:nvPr/>
        </p:nvSpPr>
        <p:spPr>
          <a:xfrm>
            <a:off x="971550" y="1952625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weights do not influence the probability linearly any longer. The weighted sum is transformed by the logistic function to a probability. Therefore we need to reformulate the equation for the interpretation so that only the linear term is on the right side of the formula.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E1B13-854E-4BD7-A6E6-EB3FD47EFE45}"/>
              </a:ext>
            </a:extLst>
          </p:cNvPr>
          <p:cNvSpPr txBox="1"/>
          <p:nvPr/>
        </p:nvSpPr>
        <p:spPr>
          <a:xfrm>
            <a:off x="1038225" y="4524753"/>
            <a:ext cx="1038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call the term in the log() function "odds" (probability of event divided by probability of no event) and wrapped in the logarithm it is called log odds.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99C78B2B-F2BE-41F2-AF6E-4A750045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36" y="5450579"/>
            <a:ext cx="5773990" cy="10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7BA4F-72A0-4E69-B501-7B083742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8FC0A-3A9D-4F21-B972-2620301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Why not Linear Regression </a:t>
            </a:r>
          </a:p>
          <a:p>
            <a:r>
              <a:rPr lang="en-US" dirty="0"/>
              <a:t>Logistic Function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Log Odds 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A444D-D92C-465E-9E38-4C725398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6D6-6782-4F08-BBD9-A004FA5A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3E5AA4-BAE8-4C0D-A00B-58DE903A3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826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BB5C-0997-4E04-9FCA-60C4BEFD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051-5048-4CE0-B44D-7CD45993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0F4C9-D04A-4691-85FE-71D61B08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39300" cy="4708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306C5-219C-4963-89F6-F9421ECF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AB9F-BCF6-4BAE-A1A8-657C8116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3C9CC8-405D-4C8F-9625-07371DB7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1517"/>
            <a:ext cx="10019658" cy="36825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B4F0F-B17B-4564-9ADA-FF7AD51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4BE5-F56E-47FD-A98D-2F7CA392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E895-BC19-46FA-AD2B-70BBFED8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397001"/>
            <a:ext cx="4994876" cy="32512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Binary classifier- a</a:t>
            </a:r>
            <a:r>
              <a:rPr lang="en-US" sz="2400" dirty="0"/>
              <a:t>lso called Logit Regression,</a:t>
            </a:r>
            <a:r>
              <a:rPr lang="en-US" sz="2400" dirty="0">
                <a:sym typeface="Wingdings" panose="05000000000000000000" pitchFamily="2" charset="2"/>
              </a:rPr>
              <a:t> but used in classification tasks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 probability that an instance belongs to a particular class is estimated</a:t>
            </a:r>
          </a:p>
          <a:p>
            <a:r>
              <a:rPr lang="en-US" sz="2400" dirty="0">
                <a:sym typeface="Wingdings" panose="05000000000000000000" pitchFamily="2" charset="2"/>
              </a:rPr>
              <a:t>If estimated probability is more than 50%, the model predicts the instance to belong to that class – otherwise, it predicts it does not belong to that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AD651-AB60-4B12-8984-11CC4360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1409701"/>
            <a:ext cx="7543797" cy="2743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3F07519-7EC9-4FDD-BB4F-3CA82BFB4D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80001" y="4165597"/>
                <a:ext cx="4994876" cy="325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>
                    <a:sym typeface="Wingdings" panose="05000000000000000000" pitchFamily="2" charset="2"/>
                  </a:rPr>
                  <a:t>Estimated probability: </a:t>
                </a:r>
                <a:endParaRPr lang="en-US" i="1" kern="0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kern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1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b="1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kern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kern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kern="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kern="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kern="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kern="0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kern="0" dirty="0">
                    <a:sym typeface="Wingdings" panose="05000000000000000000" pitchFamily="2" charset="2"/>
                  </a:rPr>
                  <a:t> is the sigmoid function that outputs a number between 0 and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kern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kern="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kern="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kern="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kern="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kern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3F07519-7EC9-4FDD-BB4F-3CA82BFB4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1" y="4165597"/>
                <a:ext cx="4994876" cy="3251200"/>
              </a:xfrm>
              <a:prstGeom prst="rect">
                <a:avLst/>
              </a:prstGeom>
              <a:blipFill>
                <a:blip r:embed="rId3"/>
                <a:stretch>
                  <a:fillRect l="-1585" t="-14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A3C0C85-F199-49C4-A62B-BB86CD8A25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31201" y="4199577"/>
                <a:ext cx="4994876" cy="325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</m:acc>
                      <m:r>
                        <a:rPr lang="en-US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0 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𝑖𝑓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&lt;0.5</m:t>
                              </m:r>
                            </m:e>
                            <m:e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1 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𝑖𝑓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≥0.5</m:t>
                              </m:r>
                            </m:e>
                          </m:eqArr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kern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A3C0C85-F199-49C4-A62B-BB86CD8A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1201" y="4199577"/>
                <a:ext cx="4994876" cy="325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E238-AC0D-4EDA-A563-31184FF3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D364F6-8313-49C1-9C89-87F4030E7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348" y="1265883"/>
                <a:ext cx="7823200" cy="472916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Model estimates high probabilities for positive instances (y=1) and low probabilities for negative instances (y=0)</a:t>
                </a:r>
              </a:p>
              <a:p>
                <a:r>
                  <a:rPr lang="en-US" sz="2400" dirty="0"/>
                  <a:t>Cost Function for single training instance: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         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dirty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Log Loss </a:t>
                </a:r>
                <a:r>
                  <a:rPr lang="en-US" sz="2400" dirty="0">
                    <a:sym typeface="Wingdings" panose="05000000000000000000" pitchFamily="2" charset="2"/>
                  </a:rPr>
                  <a:t> average cost over all training instances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func>
                            <m:func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40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dirty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cost function is convex, so GD guaranteed to find global minimum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D364F6-8313-49C1-9C89-87F4030E7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348" y="1265883"/>
                <a:ext cx="7823200" cy="4729164"/>
              </a:xfrm>
              <a:blipFill>
                <a:blip r:embed="rId2"/>
                <a:stretch>
                  <a:fillRect l="-857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516740-80D7-4A5D-BA37-7B01D69C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53" y="1333157"/>
            <a:ext cx="4297947" cy="29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5550-06AA-40DA-A2F1-42918EFA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522C-22A4-4EC6-B87E-330101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fitting a straight line or hyperplane, the logistic regression model uses the logistic function to squeeze the output of a linear equation between 0 and 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EFBB-ECEF-4CE3-B663-07D8B83D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B494F-CF73-43D2-8FC7-53E92B66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307"/>
            <a:ext cx="5762710" cy="1257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D92C1-012E-4B8D-B804-7B8A94E85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29" y="2771774"/>
            <a:ext cx="542734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2EFA-98DA-463F-A280-8BFC3853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E0C875-46A7-40F3-8418-652F7D9B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099"/>
            <a:ext cx="9742011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FB4B2-188D-4567-AB75-199E9082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6A63-596F-4E9C-A43A-3F118E4784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1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427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Logistic Regression</vt:lpstr>
      <vt:lpstr>Today</vt:lpstr>
      <vt:lpstr>Recap</vt:lpstr>
      <vt:lpstr>Why not Linear Regression </vt:lpstr>
      <vt:lpstr>Why not Linear Regression </vt:lpstr>
      <vt:lpstr>Logistic Regression</vt:lpstr>
      <vt:lpstr>Logistic Regression Training</vt:lpstr>
      <vt:lpstr>Logistic Function</vt:lpstr>
      <vt:lpstr>Logistic Function</vt:lpstr>
      <vt:lpstr>Logistic Regression</vt:lpstr>
      <vt:lpstr>Log Odds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#11</dc:title>
  <dc:creator>nurul akter</dc:creator>
  <cp:lastModifiedBy>intisar tahmid naheen</cp:lastModifiedBy>
  <cp:revision>10</cp:revision>
  <dcterms:created xsi:type="dcterms:W3CDTF">2020-07-03T11:05:15Z</dcterms:created>
  <dcterms:modified xsi:type="dcterms:W3CDTF">2021-07-15T10:42:06Z</dcterms:modified>
</cp:coreProperties>
</file>