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DB7780-F43E-4C2C-8000-FCDAF03B61FD}" type="datetimeFigureOut">
              <a:rPr lang="en-US" smtClean="0"/>
              <a:t>04-Jul-18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266232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B7780-F43E-4C2C-8000-FCDAF03B61FD}" type="datetimeFigureOut">
              <a:rPr lang="en-US" smtClean="0"/>
              <a:t>04-Jul-18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317012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B7780-F43E-4C2C-8000-FCDAF03B61FD}" type="datetimeFigureOut">
              <a:rPr lang="en-US" smtClean="0"/>
              <a:t>04-Jul-18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223526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B7780-F43E-4C2C-8000-FCDAF03B61FD}" type="datetimeFigureOut">
              <a:rPr lang="en-US" smtClean="0"/>
              <a:t>04-Jul-18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55923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DB7780-F43E-4C2C-8000-FCDAF03B61FD}" type="datetimeFigureOut">
              <a:rPr lang="en-US" smtClean="0"/>
              <a:t>04-Jul-18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311029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DB7780-F43E-4C2C-8000-FCDAF03B61FD}" type="datetimeFigureOut">
              <a:rPr lang="en-US" smtClean="0"/>
              <a:t>04-Jul-18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306352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DB7780-F43E-4C2C-8000-FCDAF03B61FD}" type="datetimeFigureOut">
              <a:rPr lang="en-US" smtClean="0"/>
              <a:t>04-Jul-18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168735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DB7780-F43E-4C2C-8000-FCDAF03B61FD}" type="datetimeFigureOut">
              <a:rPr lang="en-US" smtClean="0"/>
              <a:t>04-Jul-18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89372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B7780-F43E-4C2C-8000-FCDAF03B61FD}" type="datetimeFigureOut">
              <a:rPr lang="en-US" smtClean="0"/>
              <a:t>04-Jul-18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421841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B7780-F43E-4C2C-8000-FCDAF03B61FD}" type="datetimeFigureOut">
              <a:rPr lang="en-US" smtClean="0"/>
              <a:t>04-Jul-18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155109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B7780-F43E-4C2C-8000-FCDAF03B61FD}" type="datetimeFigureOut">
              <a:rPr lang="en-US" smtClean="0"/>
              <a:t>04-Jul-18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0CFD2-D0A5-4D2B-B582-DC036C9C15DA}" type="slidenum">
              <a:rPr lang="en-US" smtClean="0"/>
              <a:t>‹#›</a:t>
            </a:fld>
            <a:endParaRPr lang="en-US"/>
          </a:p>
        </p:txBody>
      </p:sp>
    </p:spTree>
    <p:extLst>
      <p:ext uri="{BB962C8B-B14F-4D97-AF65-F5344CB8AC3E}">
        <p14:creationId xmlns:p14="http://schemas.microsoft.com/office/powerpoint/2010/main" val="6957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B7780-F43E-4C2C-8000-FCDAF03B61FD}" type="datetimeFigureOut">
              <a:rPr lang="en-US" smtClean="0"/>
              <a:t>04-Jul-18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0CFD2-D0A5-4D2B-B582-DC036C9C15DA}" type="slidenum">
              <a:rPr lang="en-US" smtClean="0"/>
              <a:t>‹#›</a:t>
            </a:fld>
            <a:endParaRPr lang="en-US"/>
          </a:p>
        </p:txBody>
      </p:sp>
    </p:spTree>
    <p:extLst>
      <p:ext uri="{BB962C8B-B14F-4D97-AF65-F5344CB8AC3E}">
        <p14:creationId xmlns:p14="http://schemas.microsoft.com/office/powerpoint/2010/main" val="472345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864" y="633498"/>
            <a:ext cx="2200582" cy="3581900"/>
          </a:xfrm>
          <a:prstGeom prst="rect">
            <a:avLst/>
          </a:prstGeom>
        </p:spPr>
      </p:pic>
      <p:sp>
        <p:nvSpPr>
          <p:cNvPr id="5" name="Rectangle 4"/>
          <p:cNvSpPr/>
          <p:nvPr/>
        </p:nvSpPr>
        <p:spPr>
          <a:xfrm>
            <a:off x="3232802" y="3985553"/>
            <a:ext cx="6293069" cy="923330"/>
          </a:xfrm>
          <a:prstGeom prst="rect">
            <a:avLst/>
          </a:prstGeom>
          <a:noFill/>
          <a:effectLst>
            <a:innerShdw blurRad="63500" dist="50800" dir="18900000">
              <a:prstClr val="black">
                <a:alpha val="50000"/>
              </a:prstClr>
            </a:innerShdw>
          </a:effectLst>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Incredible Developers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56990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3944" y="489396"/>
            <a:ext cx="11281893" cy="587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6" name="TextBox 5"/>
          <p:cNvSpPr txBox="1"/>
          <p:nvPr/>
        </p:nvSpPr>
        <p:spPr>
          <a:xfrm>
            <a:off x="1300766" y="901521"/>
            <a:ext cx="4443211" cy="523220"/>
          </a:xfrm>
          <a:prstGeom prst="rect">
            <a:avLst/>
          </a:prstGeom>
          <a:noFill/>
        </p:spPr>
        <p:txBody>
          <a:bodyPr wrap="square" rtlCol="0">
            <a:spAutoFit/>
          </a:bodyPr>
          <a:lstStyle/>
          <a:p>
            <a:r>
              <a:rPr lang="en-US" sz="2800" b="1" dirty="0" smtClean="0"/>
              <a:t>WHAT’S NEXT ???</a:t>
            </a:r>
            <a:endParaRPr lang="en-US" sz="2800" b="1" dirty="0"/>
          </a:p>
        </p:txBody>
      </p:sp>
      <p:sp>
        <p:nvSpPr>
          <p:cNvPr id="7" name="TextBox 6"/>
          <p:cNvSpPr txBox="1"/>
          <p:nvPr/>
        </p:nvSpPr>
        <p:spPr>
          <a:xfrm>
            <a:off x="2137893" y="1906073"/>
            <a:ext cx="8062175" cy="830997"/>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rPr>
              <a:t>“We invent your DREAMS”</a:t>
            </a:r>
          </a:p>
          <a:p>
            <a:pPr algn="ctr"/>
            <a:endParaRPr lang="en-US" sz="2400" dirty="0">
              <a:effectLst>
                <a:outerShdw blurRad="38100" dist="38100" dir="2700000" algn="tl">
                  <a:srgbClr val="000000">
                    <a:alpha val="43137"/>
                  </a:srgbClr>
                </a:outerShdw>
              </a:effectLst>
            </a:endParaRPr>
          </a:p>
        </p:txBody>
      </p:sp>
      <p:sp>
        <p:nvSpPr>
          <p:cNvPr id="2" name="TextBox 1"/>
          <p:cNvSpPr txBox="1"/>
          <p:nvPr/>
        </p:nvSpPr>
        <p:spPr>
          <a:xfrm>
            <a:off x="1532587" y="2590956"/>
            <a:ext cx="9839458"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YOU are not able to find NEXT? Don’t Worry.</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Team of INCREDIBLE DEVELOPERS helps you to find the right PATH which leads to Success of your business  not only in terms of ECONOMICALLY  or SOCIALLY but also in CORPORATE SOCIAL RESPONSIBILITY.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558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0935" y="515155"/>
            <a:ext cx="4713668" cy="3785652"/>
          </a:xfrm>
          <a:prstGeom prst="rect">
            <a:avLst/>
          </a:prstGeom>
          <a:noFill/>
        </p:spPr>
        <p:txBody>
          <a:bodyPr wrap="square" rtlCol="0">
            <a:spAutoFit/>
          </a:bodyPr>
          <a:lstStyle/>
          <a:p>
            <a:r>
              <a:rPr lang="en-US" sz="2400" dirty="0" smtClean="0"/>
              <a:t>Company Info:</a:t>
            </a:r>
          </a:p>
          <a:p>
            <a:endParaRPr lang="en-US" sz="2400" dirty="0"/>
          </a:p>
          <a:p>
            <a:pPr marL="342900" indent="-342900">
              <a:buFont typeface="+mj-lt"/>
              <a:buAutoNum type="arabicPeriod"/>
            </a:pPr>
            <a:r>
              <a:rPr lang="en-US" sz="2400" dirty="0" smtClean="0"/>
              <a:t>Email</a:t>
            </a:r>
          </a:p>
          <a:p>
            <a:pPr marL="342900" indent="-342900">
              <a:buFont typeface="+mj-lt"/>
              <a:buAutoNum type="arabicPeriod"/>
            </a:pPr>
            <a:r>
              <a:rPr lang="en-US" sz="2400" dirty="0" smtClean="0"/>
              <a:t>Contact number</a:t>
            </a:r>
          </a:p>
          <a:p>
            <a:pPr marL="342900" indent="-342900">
              <a:buFont typeface="+mj-lt"/>
              <a:buAutoNum type="arabicPeriod"/>
            </a:pPr>
            <a:r>
              <a:rPr lang="en-US" sz="2400" dirty="0" smtClean="0"/>
              <a:t>Partners</a:t>
            </a:r>
          </a:p>
          <a:p>
            <a:pPr marL="342900" indent="-342900">
              <a:buFont typeface="+mj-lt"/>
              <a:buAutoNum type="arabicPeriod"/>
            </a:pPr>
            <a:r>
              <a:rPr lang="en-US" sz="2400" dirty="0" smtClean="0"/>
              <a:t>Clients(previous or current)</a:t>
            </a:r>
          </a:p>
          <a:p>
            <a:pPr marL="342900" indent="-342900">
              <a:buFont typeface="+mj-lt"/>
              <a:buAutoNum type="arabicPeriod"/>
            </a:pPr>
            <a:r>
              <a:rPr lang="en-US" sz="2400" dirty="0" smtClean="0"/>
              <a:t>Social networks</a:t>
            </a:r>
          </a:p>
          <a:p>
            <a:pPr marL="342900" indent="-342900">
              <a:buFont typeface="+mj-lt"/>
              <a:buAutoNum type="arabicPeriod"/>
            </a:pPr>
            <a:r>
              <a:rPr lang="en-US" sz="2400" dirty="0" smtClean="0"/>
              <a:t>Address</a:t>
            </a:r>
          </a:p>
          <a:p>
            <a:pPr marL="342900" indent="-342900">
              <a:buFont typeface="+mj-lt"/>
              <a:buAutoNum type="arabicPeriod"/>
            </a:pPr>
            <a:r>
              <a:rPr lang="en-US" sz="2400" dirty="0" smtClean="0"/>
              <a:t>Google link</a:t>
            </a:r>
          </a:p>
          <a:p>
            <a:endParaRPr lang="en-US" sz="2400" dirty="0" smtClean="0"/>
          </a:p>
        </p:txBody>
      </p:sp>
    </p:spTree>
    <p:extLst>
      <p:ext uri="{BB962C8B-B14F-4D97-AF65-F5344CB8AC3E}">
        <p14:creationId xmlns:p14="http://schemas.microsoft.com/office/powerpoint/2010/main" val="3043641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158" y="246270"/>
            <a:ext cx="3449076" cy="3887848"/>
          </a:xfrm>
          <a:prstGeom prst="rect">
            <a:avLst/>
          </a:prstGeom>
        </p:spPr>
      </p:pic>
      <p:sp>
        <p:nvSpPr>
          <p:cNvPr id="5" name="Rectangle 4"/>
          <p:cNvSpPr/>
          <p:nvPr/>
        </p:nvSpPr>
        <p:spPr>
          <a:xfrm>
            <a:off x="2577618" y="4134118"/>
            <a:ext cx="6367064" cy="923330"/>
          </a:xfrm>
          <a:prstGeom prst="rect">
            <a:avLst/>
          </a:prstGeom>
          <a:noFill/>
          <a:effectLst>
            <a:outerShdw blurRad="50800" dist="38100" dir="13500000" algn="br" rotWithShape="0">
              <a:prstClr val="black">
                <a:alpha val="40000"/>
              </a:prstClr>
            </a:outerShdw>
          </a:effectLst>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Incredible developers</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110021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0788" y="360609"/>
            <a:ext cx="3709116"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LOGO lines  </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
        <p:nvSpPr>
          <p:cNvPr id="3" name="TextBox 2"/>
          <p:cNvSpPr txBox="1"/>
          <p:nvPr/>
        </p:nvSpPr>
        <p:spPr>
          <a:xfrm>
            <a:off x="2285999" y="1844763"/>
            <a:ext cx="7244368" cy="646331"/>
          </a:xfrm>
          <a:prstGeom prst="rect">
            <a:avLst/>
          </a:prstGeom>
          <a:noFill/>
        </p:spPr>
        <p:txBody>
          <a:bodyPr wrap="square" rtlCol="0">
            <a:spAutoFit/>
          </a:bodyPr>
          <a:lstStyle/>
          <a:p>
            <a:pPr marL="571500" indent="-571500" algn="ctr">
              <a:buFont typeface="Wingdings" panose="05000000000000000000" pitchFamily="2" charset="2"/>
              <a:buChar char="Ø"/>
            </a:pPr>
            <a:r>
              <a:rPr lang="en-US" sz="3600" b="1" dirty="0" smtClean="0">
                <a:effectLst>
                  <a:outerShdw blurRad="38100" dist="38100" dir="2700000" algn="tl">
                    <a:srgbClr val="000000">
                      <a:alpha val="43137"/>
                    </a:srgbClr>
                  </a:outerShdw>
                </a:effectLst>
                <a:latin typeface="Algerian" panose="04020705040A02060702" pitchFamily="82" charset="0"/>
              </a:rPr>
              <a:t>Our EFFORTS Your victory</a:t>
            </a:r>
            <a:endParaRPr lang="en-US" sz="3600" b="1" dirty="0">
              <a:effectLst>
                <a:outerShdw blurRad="38100" dist="38100" dir="2700000" algn="tl">
                  <a:srgbClr val="000000">
                    <a:alpha val="43137"/>
                  </a:srgbClr>
                </a:outerShdw>
              </a:effectLst>
              <a:latin typeface="Algerian" panose="04020705040A02060702" pitchFamily="82" charset="0"/>
            </a:endParaRPr>
          </a:p>
        </p:txBody>
      </p:sp>
      <p:sp>
        <p:nvSpPr>
          <p:cNvPr id="4" name="TextBox 3"/>
          <p:cNvSpPr txBox="1"/>
          <p:nvPr/>
        </p:nvSpPr>
        <p:spPr>
          <a:xfrm>
            <a:off x="2517817" y="3045092"/>
            <a:ext cx="6375043" cy="1200329"/>
          </a:xfrm>
          <a:prstGeom prst="rect">
            <a:avLst/>
          </a:prstGeom>
          <a:noFill/>
        </p:spPr>
        <p:txBody>
          <a:bodyPr wrap="square" rtlCol="0">
            <a:spAutoFit/>
          </a:bodyPr>
          <a:lstStyle/>
          <a:p>
            <a:pPr marL="571500" indent="-571500">
              <a:buFont typeface="Wingdings" panose="05000000000000000000" pitchFamily="2" charset="2"/>
              <a:buChar char="Ø"/>
            </a:pPr>
            <a:r>
              <a:rPr lang="en-US" sz="3600" b="1" dirty="0" smtClean="0">
                <a:effectLst>
                  <a:outerShdw blurRad="38100" dist="38100" dir="2700000" algn="tl">
                    <a:srgbClr val="000000">
                      <a:alpha val="43137"/>
                    </a:srgbClr>
                  </a:outerShdw>
                </a:effectLst>
                <a:latin typeface="Algerian" panose="04020705040A02060702" pitchFamily="82" charset="0"/>
              </a:rPr>
              <a:t>Your VISION our MISSION</a:t>
            </a:r>
          </a:p>
          <a:p>
            <a:endParaRPr lang="en-US" sz="3600" b="1" dirty="0">
              <a:effectLst>
                <a:outerShdw blurRad="38100" dist="38100" dir="2700000" algn="tl">
                  <a:srgbClr val="000000">
                    <a:alpha val="43137"/>
                  </a:srgbClr>
                </a:outerShdw>
              </a:effectLst>
              <a:latin typeface="Algerian" panose="04020705040A02060702" pitchFamily="82" charset="0"/>
            </a:endParaRPr>
          </a:p>
        </p:txBody>
      </p:sp>
      <p:sp>
        <p:nvSpPr>
          <p:cNvPr id="5" name="TextBox 4"/>
          <p:cNvSpPr txBox="1"/>
          <p:nvPr/>
        </p:nvSpPr>
        <p:spPr>
          <a:xfrm>
            <a:off x="2517817" y="4245421"/>
            <a:ext cx="8905743" cy="1200329"/>
          </a:xfrm>
          <a:prstGeom prst="rect">
            <a:avLst/>
          </a:prstGeom>
          <a:noFill/>
        </p:spPr>
        <p:txBody>
          <a:bodyPr wrap="square" rtlCol="0">
            <a:spAutoFit/>
          </a:bodyPr>
          <a:lstStyle/>
          <a:p>
            <a:pPr marL="571500" indent="-571500">
              <a:buFont typeface="Wingdings" panose="05000000000000000000" pitchFamily="2" charset="2"/>
              <a:buChar char="Ø"/>
            </a:pPr>
            <a:r>
              <a:rPr lang="en-US" sz="3600" b="1" dirty="0" smtClean="0">
                <a:effectLst>
                  <a:outerShdw blurRad="38100" dist="38100" dir="2700000" algn="tl">
                    <a:srgbClr val="000000">
                      <a:alpha val="43137"/>
                    </a:srgbClr>
                  </a:outerShdw>
                </a:effectLst>
                <a:latin typeface="Algerian" panose="04020705040A02060702" pitchFamily="82" charset="0"/>
              </a:rPr>
              <a:t>The best VERSION of your site is HERE</a:t>
            </a:r>
            <a:endParaRPr lang="en-US" sz="36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3299148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8094" y="423861"/>
            <a:ext cx="2254592" cy="646331"/>
          </a:xfrm>
          <a:prstGeom prst="rect">
            <a:avLst/>
          </a:prstGeom>
        </p:spPr>
        <p:txBody>
          <a:bodyPr wrap="none">
            <a:spAutoFit/>
          </a:bodyPr>
          <a:lstStyle/>
          <a:p>
            <a:pPr algn="ctr"/>
            <a:r>
              <a:rPr lang="en-US" b="1" u="sng" dirty="0" smtClean="0"/>
              <a:t>Layout of homepage: </a:t>
            </a:r>
          </a:p>
          <a:p>
            <a:pPr algn="ctr"/>
            <a:r>
              <a:rPr lang="en-US" b="1" u="sng" dirty="0" smtClean="0"/>
              <a:t> </a:t>
            </a:r>
          </a:p>
        </p:txBody>
      </p:sp>
      <p:sp>
        <p:nvSpPr>
          <p:cNvPr id="3" name="TextBox 2"/>
          <p:cNvSpPr txBox="1"/>
          <p:nvPr/>
        </p:nvSpPr>
        <p:spPr>
          <a:xfrm>
            <a:off x="1068946" y="1352282"/>
            <a:ext cx="4997003" cy="2585323"/>
          </a:xfrm>
          <a:prstGeom prst="rect">
            <a:avLst/>
          </a:prstGeom>
          <a:noFill/>
        </p:spPr>
        <p:txBody>
          <a:bodyPr wrap="square" rtlCol="0">
            <a:spAutoFit/>
          </a:bodyPr>
          <a:lstStyle/>
          <a:p>
            <a:pPr marL="342900" indent="-342900">
              <a:buFont typeface="+mj-lt"/>
              <a:buAutoNum type="arabicPeriod"/>
            </a:pPr>
            <a:r>
              <a:rPr lang="en-US" dirty="0" smtClean="0"/>
              <a:t>Screen representation</a:t>
            </a:r>
          </a:p>
          <a:p>
            <a:pPr marL="342900" indent="-342900">
              <a:buFont typeface="+mj-lt"/>
              <a:buAutoNum type="arabicPeriod"/>
            </a:pPr>
            <a:r>
              <a:rPr lang="en-US" dirty="0" smtClean="0"/>
              <a:t>Logo</a:t>
            </a:r>
          </a:p>
          <a:p>
            <a:pPr marL="342900" indent="-342900">
              <a:buFont typeface="+mj-lt"/>
              <a:buAutoNum type="arabicPeriod"/>
            </a:pPr>
            <a:r>
              <a:rPr lang="en-US" dirty="0" smtClean="0"/>
              <a:t>Menu(home, about us, services, contact us and blogs)</a:t>
            </a:r>
          </a:p>
          <a:p>
            <a:pPr marL="342900" indent="-342900">
              <a:buFont typeface="+mj-lt"/>
              <a:buAutoNum type="arabicPeriod"/>
            </a:pPr>
            <a:r>
              <a:rPr lang="en-US" dirty="0" smtClean="0"/>
              <a:t>Sliders</a:t>
            </a:r>
          </a:p>
          <a:p>
            <a:pPr marL="342900" indent="-342900">
              <a:buFont typeface="+mj-lt"/>
              <a:buAutoNum type="arabicPeriod"/>
            </a:pPr>
            <a:r>
              <a:rPr lang="en-US" dirty="0" smtClean="0"/>
              <a:t>Image of owner or </a:t>
            </a:r>
            <a:r>
              <a:rPr lang="en-US" dirty="0" err="1" smtClean="0"/>
              <a:t>Ceo</a:t>
            </a:r>
            <a:r>
              <a:rPr lang="en-US" dirty="0" smtClean="0"/>
              <a:t> </a:t>
            </a:r>
          </a:p>
          <a:p>
            <a:pPr marL="342900" indent="-342900">
              <a:buFont typeface="+mj-lt"/>
              <a:buAutoNum type="arabicPeriod"/>
            </a:pPr>
            <a:r>
              <a:rPr lang="en-US" dirty="0" err="1" smtClean="0"/>
              <a:t>Ceo</a:t>
            </a:r>
            <a:r>
              <a:rPr lang="en-US" dirty="0" smtClean="0"/>
              <a:t> or owner’s </a:t>
            </a:r>
            <a:r>
              <a:rPr lang="en-US" dirty="0" err="1" smtClean="0"/>
              <a:t>favourite</a:t>
            </a:r>
            <a:r>
              <a:rPr lang="en-US" dirty="0" smtClean="0"/>
              <a:t> quote</a:t>
            </a:r>
          </a:p>
          <a:p>
            <a:pPr marL="342900" indent="-342900">
              <a:buFont typeface="+mj-lt"/>
              <a:buAutoNum type="arabicPeriod"/>
            </a:pPr>
            <a:r>
              <a:rPr lang="en-US" dirty="0" smtClean="0"/>
              <a:t>Company info</a:t>
            </a:r>
          </a:p>
          <a:p>
            <a:endParaRPr lang="en-US" dirty="0" smtClean="0"/>
          </a:p>
        </p:txBody>
      </p:sp>
    </p:spTree>
    <p:extLst>
      <p:ext uri="{BB962C8B-B14F-4D97-AF65-F5344CB8AC3E}">
        <p14:creationId xmlns:p14="http://schemas.microsoft.com/office/powerpoint/2010/main" val="2859568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8366" y="154546"/>
            <a:ext cx="2859110" cy="646331"/>
          </a:xfrm>
          <a:prstGeom prst="rect">
            <a:avLst/>
          </a:prstGeom>
          <a:noFill/>
        </p:spPr>
        <p:txBody>
          <a:bodyPr wrap="square" rtlCol="0">
            <a:spAutoFit/>
          </a:bodyPr>
          <a:lstStyle/>
          <a:p>
            <a:pPr algn="ctr"/>
            <a:r>
              <a:rPr lang="en-US" b="1" u="sng" dirty="0" smtClean="0"/>
              <a:t>Layout of homepage </a:t>
            </a:r>
          </a:p>
          <a:p>
            <a:pPr algn="ctr"/>
            <a:endParaRPr lang="en-US" b="1" u="sng" dirty="0"/>
          </a:p>
        </p:txBody>
      </p:sp>
      <p:sp>
        <p:nvSpPr>
          <p:cNvPr id="3" name="Rectangle 2"/>
          <p:cNvSpPr/>
          <p:nvPr/>
        </p:nvSpPr>
        <p:spPr>
          <a:xfrm>
            <a:off x="399244" y="800878"/>
            <a:ext cx="11423561" cy="572871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Oval 3"/>
          <p:cNvSpPr/>
          <p:nvPr/>
        </p:nvSpPr>
        <p:spPr>
          <a:xfrm>
            <a:off x="579549" y="978794"/>
            <a:ext cx="811369"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 name="Rounded Rectangle 4"/>
          <p:cNvSpPr/>
          <p:nvPr/>
        </p:nvSpPr>
        <p:spPr>
          <a:xfrm>
            <a:off x="2962141" y="978794"/>
            <a:ext cx="8293994" cy="759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Rectangle 5"/>
          <p:cNvSpPr/>
          <p:nvPr/>
        </p:nvSpPr>
        <p:spPr>
          <a:xfrm>
            <a:off x="759854" y="2060621"/>
            <a:ext cx="10625070" cy="1481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Oval 6"/>
          <p:cNvSpPr/>
          <p:nvPr/>
        </p:nvSpPr>
        <p:spPr>
          <a:xfrm>
            <a:off x="862885" y="4043966"/>
            <a:ext cx="412123" cy="28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ounded Rectangle 7"/>
          <p:cNvSpPr/>
          <p:nvPr/>
        </p:nvSpPr>
        <p:spPr>
          <a:xfrm>
            <a:off x="1390918" y="4043966"/>
            <a:ext cx="8049296" cy="579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Rectangle 8"/>
          <p:cNvSpPr/>
          <p:nvPr/>
        </p:nvSpPr>
        <p:spPr>
          <a:xfrm>
            <a:off x="579549" y="5138670"/>
            <a:ext cx="10959921" cy="1287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0" name="TextBox 9"/>
          <p:cNvSpPr txBox="1"/>
          <p:nvPr/>
        </p:nvSpPr>
        <p:spPr>
          <a:xfrm>
            <a:off x="11822805" y="6529590"/>
            <a:ext cx="369195" cy="369332"/>
          </a:xfrm>
          <a:prstGeom prst="rect">
            <a:avLst/>
          </a:prstGeom>
          <a:noFill/>
        </p:spPr>
        <p:txBody>
          <a:bodyPr wrap="square" rtlCol="0">
            <a:spAutoFit/>
          </a:bodyPr>
          <a:lstStyle/>
          <a:p>
            <a:r>
              <a:rPr lang="en-US" dirty="0" smtClean="0"/>
              <a:t>1</a:t>
            </a:r>
            <a:endParaRPr lang="en-US" dirty="0"/>
          </a:p>
        </p:txBody>
      </p:sp>
      <p:sp>
        <p:nvSpPr>
          <p:cNvPr id="11" name="Oval 10"/>
          <p:cNvSpPr/>
          <p:nvPr/>
        </p:nvSpPr>
        <p:spPr>
          <a:xfrm>
            <a:off x="5396248" y="3269089"/>
            <a:ext cx="90152" cy="90152"/>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65442" y="3269089"/>
            <a:ext cx="90152" cy="90152"/>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80845" y="3269089"/>
            <a:ext cx="90152" cy="90152"/>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067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23516" y="399245"/>
            <a:ext cx="5499279" cy="369332"/>
          </a:xfrm>
          <a:prstGeom prst="rect">
            <a:avLst/>
          </a:prstGeom>
          <a:noFill/>
        </p:spPr>
        <p:txBody>
          <a:bodyPr wrap="square" rtlCol="0">
            <a:spAutoFit/>
          </a:bodyPr>
          <a:lstStyle/>
          <a:p>
            <a:r>
              <a:rPr lang="en-US" dirty="0" smtClean="0"/>
              <a:t>Sliders include:4 slides</a:t>
            </a:r>
            <a:endParaRPr lang="en-US" dirty="0"/>
          </a:p>
        </p:txBody>
      </p:sp>
      <p:sp>
        <p:nvSpPr>
          <p:cNvPr id="4" name="Rectangle 3"/>
          <p:cNvSpPr/>
          <p:nvPr/>
        </p:nvSpPr>
        <p:spPr>
          <a:xfrm>
            <a:off x="2021983" y="1313645"/>
            <a:ext cx="3155324" cy="2305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rebuilt(with image ) </a:t>
            </a:r>
            <a:endParaRPr lang="en-US" dirty="0"/>
          </a:p>
        </p:txBody>
      </p:sp>
      <p:sp>
        <p:nvSpPr>
          <p:cNvPr id="5" name="Rectangle 4"/>
          <p:cNvSpPr/>
          <p:nvPr/>
        </p:nvSpPr>
        <p:spPr>
          <a:xfrm>
            <a:off x="5550794" y="1313645"/>
            <a:ext cx="3181082" cy="2305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deliver satisfaction(with image)</a:t>
            </a:r>
            <a:endParaRPr lang="en-US" dirty="0"/>
          </a:p>
        </p:txBody>
      </p:sp>
      <p:sp>
        <p:nvSpPr>
          <p:cNvPr id="6" name="Rectangle 5"/>
          <p:cNvSpPr/>
          <p:nvPr/>
        </p:nvSpPr>
        <p:spPr>
          <a:xfrm>
            <a:off x="2021983" y="3760631"/>
            <a:ext cx="3155324" cy="2253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provide innovation(with image)</a:t>
            </a:r>
            <a:endParaRPr lang="en-US" dirty="0"/>
          </a:p>
        </p:txBody>
      </p:sp>
      <p:sp>
        <p:nvSpPr>
          <p:cNvPr id="7" name="Rectangle 6"/>
          <p:cNvSpPr/>
          <p:nvPr/>
        </p:nvSpPr>
        <p:spPr>
          <a:xfrm>
            <a:off x="5550794" y="3760631"/>
            <a:ext cx="3181082" cy="2253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next?</a:t>
            </a:r>
            <a:endParaRPr lang="en-US" dirty="0"/>
          </a:p>
        </p:txBody>
      </p:sp>
      <p:sp>
        <p:nvSpPr>
          <p:cNvPr id="8" name="Rectangle 7"/>
          <p:cNvSpPr/>
          <p:nvPr/>
        </p:nvSpPr>
        <p:spPr>
          <a:xfrm>
            <a:off x="9105363" y="1313645"/>
            <a:ext cx="2794716" cy="4893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When we click on any of the four sliders then the Pop window comes up showing its content.</a:t>
            </a:r>
            <a:endParaRPr lang="en-US" dirty="0"/>
          </a:p>
          <a:p>
            <a:pPr algn="ctr"/>
            <a:endParaRPr lang="en-US" dirty="0" smtClean="0"/>
          </a:p>
          <a:p>
            <a:pPr algn="ctr"/>
            <a:endParaRPr lang="en-US" dirty="0"/>
          </a:p>
          <a:p>
            <a:pPr algn="ctr"/>
            <a:r>
              <a:rPr lang="en-US" dirty="0" smtClean="0"/>
              <a:t>Every slider page includes:</a:t>
            </a:r>
          </a:p>
          <a:p>
            <a:pPr marL="342900" indent="-342900" algn="ctr">
              <a:buAutoNum type="arabicPeriod"/>
            </a:pPr>
            <a:r>
              <a:rPr lang="en-US" dirty="0" smtClean="0"/>
              <a:t>Image</a:t>
            </a:r>
          </a:p>
          <a:p>
            <a:pPr marL="342900" indent="-342900" algn="ctr">
              <a:buAutoNum type="arabicPeriod"/>
            </a:pPr>
            <a:r>
              <a:rPr lang="en-US" dirty="0" smtClean="0"/>
              <a:t>Quote</a:t>
            </a:r>
          </a:p>
          <a:p>
            <a:pPr marL="342900" indent="-342900" algn="ctr">
              <a:buAutoNum type="arabicPeriod"/>
            </a:pPr>
            <a:r>
              <a:rPr lang="en-US" dirty="0" smtClean="0"/>
              <a:t>Meaning (simply content)</a:t>
            </a:r>
            <a:endParaRPr lang="en-US" dirty="0"/>
          </a:p>
        </p:txBody>
      </p:sp>
    </p:spTree>
    <p:extLst>
      <p:ext uri="{BB962C8B-B14F-4D97-AF65-F5344CB8AC3E}">
        <p14:creationId xmlns:p14="http://schemas.microsoft.com/office/powerpoint/2010/main" val="3029050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487" y="981592"/>
            <a:ext cx="11616743" cy="5290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extBox 3"/>
          <p:cNvSpPr txBox="1"/>
          <p:nvPr/>
        </p:nvSpPr>
        <p:spPr>
          <a:xfrm>
            <a:off x="3734872" y="287325"/>
            <a:ext cx="5666704" cy="369332"/>
          </a:xfrm>
          <a:prstGeom prst="rect">
            <a:avLst/>
          </a:prstGeom>
          <a:noFill/>
        </p:spPr>
        <p:txBody>
          <a:bodyPr wrap="square" rtlCol="0">
            <a:spAutoFit/>
          </a:bodyPr>
          <a:lstStyle/>
          <a:p>
            <a:pPr algn="ctr"/>
            <a:r>
              <a:rPr lang="en-US" b="1" dirty="0" smtClean="0">
                <a:latin typeface="Arial Black" panose="020B0A04020102020204" pitchFamily="34" charset="0"/>
              </a:rPr>
              <a:t>We</a:t>
            </a:r>
            <a:r>
              <a:rPr lang="en-US" dirty="0" smtClean="0">
                <a:latin typeface="Arial Black" panose="020B0A04020102020204" pitchFamily="34" charset="0"/>
              </a:rPr>
              <a:t> </a:t>
            </a:r>
            <a:r>
              <a:rPr lang="en-US" b="1" dirty="0" smtClean="0">
                <a:latin typeface="Arial Black" panose="020B0A04020102020204" pitchFamily="34" charset="0"/>
              </a:rPr>
              <a:t>Rebuild  ( Image will be in background)</a:t>
            </a:r>
            <a:endParaRPr lang="en-US" b="1" dirty="0">
              <a:latin typeface="Arial Black" panose="020B0A04020102020204" pitchFamily="34" charset="0"/>
            </a:endParaRPr>
          </a:p>
        </p:txBody>
      </p:sp>
      <p:sp>
        <p:nvSpPr>
          <p:cNvPr id="7" name="TextBox 6"/>
          <p:cNvSpPr txBox="1"/>
          <p:nvPr/>
        </p:nvSpPr>
        <p:spPr>
          <a:xfrm>
            <a:off x="566670" y="1262130"/>
            <a:ext cx="11526592" cy="2000548"/>
          </a:xfrm>
          <a:prstGeom prst="rect">
            <a:avLst/>
          </a:prstGeom>
          <a:noFill/>
        </p:spPr>
        <p:txBody>
          <a:bodyPr wrap="square" rtlCol="0">
            <a:spAutoFit/>
          </a:bodyPr>
          <a:lstStyle/>
          <a:p>
            <a:r>
              <a:rPr lang="en-US" sz="2800" b="1" dirty="0" smtClean="0"/>
              <a:t>WE REBUILD: </a:t>
            </a:r>
          </a:p>
          <a:p>
            <a:endParaRPr lang="en-US" b="1" dirty="0" smtClean="0"/>
          </a:p>
          <a:p>
            <a:endParaRPr lang="en-US" b="1" dirty="0"/>
          </a:p>
          <a:p>
            <a:pPr algn="ctr"/>
            <a:r>
              <a:rPr lang="en-US" dirty="0"/>
              <a:t>                      </a:t>
            </a:r>
            <a:r>
              <a:rPr lang="en-US" sz="2400" dirty="0">
                <a:effectLst>
                  <a:outerShdw blurRad="38100" dist="38100" dir="2700000" algn="tl">
                    <a:srgbClr val="000000">
                      <a:alpha val="43137"/>
                    </a:srgbClr>
                  </a:outerShdw>
                </a:effectLst>
              </a:rPr>
              <a:t>“If we are going to Rebuild …. then we’ll  rebuild SMART. “</a:t>
            </a:r>
          </a:p>
          <a:p>
            <a:endParaRPr lang="en-US" dirty="0"/>
          </a:p>
          <a:p>
            <a:endParaRPr lang="en-US" dirty="0"/>
          </a:p>
        </p:txBody>
      </p:sp>
      <p:sp>
        <p:nvSpPr>
          <p:cNvPr id="8" name="TextBox 7"/>
          <p:cNvSpPr txBox="1"/>
          <p:nvPr/>
        </p:nvSpPr>
        <p:spPr>
          <a:xfrm>
            <a:off x="1358721" y="3262678"/>
            <a:ext cx="9942490"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IT’s a MYTH that old can’t be BEAUTIFUL.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All you need is  a MAKEOVER. Here, Our Coder can give a complete MAKEOVER  to your website by our  NINJA coding techniques.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485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2124" y="875763"/>
            <a:ext cx="11410682" cy="5499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extBox 1"/>
          <p:cNvSpPr txBox="1"/>
          <p:nvPr/>
        </p:nvSpPr>
        <p:spPr>
          <a:xfrm>
            <a:off x="695459" y="1223493"/>
            <a:ext cx="4584879" cy="523220"/>
          </a:xfrm>
          <a:prstGeom prst="rect">
            <a:avLst/>
          </a:prstGeom>
          <a:noFill/>
        </p:spPr>
        <p:txBody>
          <a:bodyPr wrap="square" rtlCol="0">
            <a:spAutoFit/>
          </a:bodyPr>
          <a:lstStyle/>
          <a:p>
            <a:r>
              <a:rPr lang="en-US" sz="2800" b="1" dirty="0" smtClean="0"/>
              <a:t>WE DELIVER SATISFACTION</a:t>
            </a:r>
            <a:r>
              <a:rPr lang="en-US" sz="2800" dirty="0" smtClean="0"/>
              <a:t>:</a:t>
            </a:r>
            <a:endParaRPr lang="en-US" sz="2800" dirty="0"/>
          </a:p>
        </p:txBody>
      </p:sp>
      <p:sp>
        <p:nvSpPr>
          <p:cNvPr id="8" name="TextBox 7"/>
          <p:cNvSpPr txBox="1"/>
          <p:nvPr/>
        </p:nvSpPr>
        <p:spPr>
          <a:xfrm>
            <a:off x="2009104" y="2094443"/>
            <a:ext cx="8216721" cy="46166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rPr>
              <a:t>“  A satisfied customer is the best business strategy of us ”</a:t>
            </a:r>
          </a:p>
        </p:txBody>
      </p:sp>
      <p:sp>
        <p:nvSpPr>
          <p:cNvPr id="9" name="TextBox 8"/>
          <p:cNvSpPr txBox="1"/>
          <p:nvPr/>
        </p:nvSpPr>
        <p:spPr>
          <a:xfrm>
            <a:off x="991673" y="3102182"/>
            <a:ext cx="10187189"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We will give you 24*7 assistance that  leads to  a continuous improvement in your website value. </a:t>
            </a: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e are a TEAM of professionals that will provide utmost INTEGRITY and CUSTOMER SATISFATION.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776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3944" y="809396"/>
            <a:ext cx="11114468" cy="5655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2331076" y="2137893"/>
            <a:ext cx="8603087" cy="830997"/>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rPr>
              <a:t>“It is not about IDEAS. It is about making idea HAPPEN”</a:t>
            </a:r>
          </a:p>
          <a:p>
            <a:pPr algn="ctr"/>
            <a:endParaRPr lang="en-US" sz="2400" dirty="0">
              <a:effectLst>
                <a:outerShdw blurRad="38100" dist="38100" dir="2700000" algn="tl">
                  <a:srgbClr val="000000">
                    <a:alpha val="43137"/>
                  </a:srgbClr>
                </a:outerShdw>
              </a:effectLst>
            </a:endParaRPr>
          </a:p>
        </p:txBody>
      </p:sp>
      <p:sp>
        <p:nvSpPr>
          <p:cNvPr id="7" name="TextBox 6"/>
          <p:cNvSpPr txBox="1"/>
          <p:nvPr/>
        </p:nvSpPr>
        <p:spPr>
          <a:xfrm>
            <a:off x="927279" y="1184856"/>
            <a:ext cx="4533363" cy="523220"/>
          </a:xfrm>
          <a:prstGeom prst="rect">
            <a:avLst/>
          </a:prstGeom>
          <a:noFill/>
        </p:spPr>
        <p:txBody>
          <a:bodyPr wrap="square" rtlCol="0">
            <a:spAutoFit/>
          </a:bodyPr>
          <a:lstStyle/>
          <a:p>
            <a:r>
              <a:rPr lang="en-US" sz="2800" b="1" dirty="0" smtClean="0"/>
              <a:t>WE INNOVATE :</a:t>
            </a:r>
            <a:endParaRPr lang="en-US" sz="2800" b="1" dirty="0"/>
          </a:p>
        </p:txBody>
      </p:sp>
      <p:sp>
        <p:nvSpPr>
          <p:cNvPr id="2" name="TextBox 1"/>
          <p:cNvSpPr txBox="1"/>
          <p:nvPr/>
        </p:nvSpPr>
        <p:spPr>
          <a:xfrm>
            <a:off x="1558344" y="3438659"/>
            <a:ext cx="9285667"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EVERY next second Demands something NEW. So , We ensure you that our developers can convert your IDEAS into REALITY by their INNOVATIVE skills.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7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339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anamikarana4482@outlook.com</dc:creator>
  <cp:lastModifiedBy>anamikarana4482@outlook.com</cp:lastModifiedBy>
  <cp:revision>50</cp:revision>
  <dcterms:created xsi:type="dcterms:W3CDTF">2018-07-03T07:39:34Z</dcterms:created>
  <dcterms:modified xsi:type="dcterms:W3CDTF">2018-07-04T17:25:54Z</dcterms:modified>
</cp:coreProperties>
</file>