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0BE1BC2-678F-48A3-941E-E01E459ACF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0BD2DA2-111F-4263-85CB-0CF23EE2F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Java Architecture is a collection of components, i.e., JVM, JRE, and JDK.</a:t>
            </a:r>
          </a:p>
          <a:p>
            <a:r>
              <a:rPr lang="en-US" dirty="0" smtClean="0"/>
              <a:t> Java Architecture can be explained by using the following steps:</a:t>
            </a:r>
          </a:p>
          <a:p>
            <a:r>
              <a:rPr lang="en-US" dirty="0" smtClean="0"/>
              <a:t>There is a process of compilation and interpretation in </a:t>
            </a:r>
            <a:r>
              <a:rPr lang="en-US" dirty="0" err="1" smtClean="0"/>
              <a:t>Java.Java</a:t>
            </a:r>
            <a:r>
              <a:rPr lang="en-US" dirty="0" smtClean="0"/>
              <a:t> compiler converts the Java code into byte code.</a:t>
            </a:r>
          </a:p>
          <a:p>
            <a:r>
              <a:rPr lang="en-US" dirty="0" smtClean="0"/>
              <a:t>After that, the JVM converts the byte code into machine </a:t>
            </a:r>
            <a:r>
              <a:rPr lang="en-US" dirty="0" err="1" smtClean="0"/>
              <a:t>code.The</a:t>
            </a:r>
            <a:r>
              <a:rPr lang="en-US" dirty="0" smtClean="0"/>
              <a:t> machine code is then executed by the machine.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architecture includes the three main 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Java Virtual Machine (JVM)</a:t>
            </a:r>
          </a:p>
          <a:p>
            <a:r>
              <a:rPr lang="en-US" dirty="0" smtClean="0"/>
              <a:t>Java Runtime Environment (JRE)</a:t>
            </a:r>
          </a:p>
          <a:p>
            <a:r>
              <a:rPr lang="en-US" dirty="0" smtClean="0"/>
              <a:t>Java Development Kit (JDK)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feature of Java is WORA. WORA stands for Write Once Run Anywhere. </a:t>
            </a:r>
          </a:p>
          <a:p>
            <a:r>
              <a:rPr lang="en-US" dirty="0" smtClean="0"/>
              <a:t>The feature states that we can write our code once and use it anywhere or on any operating system.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Runtime Environment (JRE)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an environment in which Java programs are executed. </a:t>
            </a:r>
          </a:p>
          <a:p>
            <a:r>
              <a:rPr lang="en-US" dirty="0" smtClean="0"/>
              <a:t>JRE takes our Java code, integrates it with the required libraries, and then starts the JVM to execute it.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 smtClean="0"/>
              <a:t>software development environment used in the development of Java applications and applets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Java Development Kit holds JRE, a compiler, an interpreter or loader, and several development tools in it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</TotalTime>
  <Words>216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JAVA ARCHITECTURE</vt:lpstr>
      <vt:lpstr>Java architecture includes the three main components:</vt:lpstr>
      <vt:lpstr>JAVA VIRTUAL MACHINE</vt:lpstr>
      <vt:lpstr>Java Runtime Environment (JRE) </vt:lpstr>
      <vt:lpstr>Java development kit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Windows User</dc:creator>
  <cp:lastModifiedBy>Windows User</cp:lastModifiedBy>
  <cp:revision>3</cp:revision>
  <dcterms:created xsi:type="dcterms:W3CDTF">2023-07-26T05:26:51Z</dcterms:created>
  <dcterms:modified xsi:type="dcterms:W3CDTF">2023-07-26T05:50:19Z</dcterms:modified>
</cp:coreProperties>
</file>