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Figtree"/>
      <p:regular r:id="rId42"/>
      <p:bold r:id="rId43"/>
      <p:italic r:id="rId44"/>
      <p:boldItalic r:id="rId45"/>
    </p:embeddedFont>
    <p:embeddedFont>
      <p:font typeface="Figtree ExtraBold"/>
      <p:bold r:id="rId46"/>
      <p:boldItalic r:id="rId47"/>
    </p:embeddedFont>
    <p:embeddedFont>
      <p:font typeface="Arvo"/>
      <p:regular r:id="rId48"/>
      <p:bold r:id="rId49"/>
      <p:italic r:id="rId50"/>
      <p:boldItalic r:id="rId51"/>
    </p:embeddedFont>
    <p:embeddedFont>
      <p:font typeface="Albert Sans Light"/>
      <p:regular r:id="rId52"/>
      <p:bold r:id="rId53"/>
      <p:italic r:id="rId54"/>
      <p:boldItalic r:id="rId55"/>
    </p:embeddedFont>
    <p:embeddedFont>
      <p:font typeface="Bodoni"/>
      <p:regular r:id="rId56"/>
      <p:bold r:id="rId57"/>
      <p:italic r:id="rId58"/>
      <p:boldItalic r:id="rId59"/>
    </p:embeddedFont>
    <p:embeddedFont>
      <p:font typeface="Albert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guide id="2" orient="horz" pos="3053">
          <p15:clr>
            <a:srgbClr val="A4A3A4"/>
          </p15:clr>
        </p15:guide>
        <p15:guide id="3" orient="horz" pos="2871">
          <p15:clr>
            <a:srgbClr val="A4A3A4"/>
          </p15:clr>
        </p15:guide>
        <p15:guide id="4" pos="2880">
          <p15:clr>
            <a:srgbClr val="A4A3A4"/>
          </p15:clr>
        </p15:guide>
      </p15:sldGuideLst>
    </p:ext>
    <p:ext uri="GoogleSlidesCustomDataVersion2">
      <go:slidesCustomData xmlns:go="http://customooxmlschemas.google.com/" r:id="rId64" roundtripDataSignature="AMtx7mhPEg8/R8sU1JJAOp2BBJ6URZ1c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pos="3053" orient="horz"/>
        <p:guide pos="2871"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Figtree-regular.fntdata"/><Relationship Id="rId41" Type="http://schemas.openxmlformats.org/officeDocument/2006/relationships/slide" Target="slides/slide36.xml"/><Relationship Id="rId44" Type="http://schemas.openxmlformats.org/officeDocument/2006/relationships/font" Target="fonts/Figtree-italic.fntdata"/><Relationship Id="rId43" Type="http://schemas.openxmlformats.org/officeDocument/2006/relationships/font" Target="fonts/Figtree-bold.fntdata"/><Relationship Id="rId46" Type="http://schemas.openxmlformats.org/officeDocument/2006/relationships/font" Target="fonts/FigtreeExtraBold-bold.fntdata"/><Relationship Id="rId45" Type="http://schemas.openxmlformats.org/officeDocument/2006/relationships/font" Target="fonts/Figtre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rvo-regular.fntdata"/><Relationship Id="rId47" Type="http://schemas.openxmlformats.org/officeDocument/2006/relationships/font" Target="fonts/FigtreeExtraBold-boldItalic.fntdata"/><Relationship Id="rId49" Type="http://schemas.openxmlformats.org/officeDocument/2006/relationships/font" Target="fonts/Arv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AlbertSans-italic.fntdata"/><Relationship Id="rId61" Type="http://schemas.openxmlformats.org/officeDocument/2006/relationships/font" Target="fonts/AlbertSans-bold.fntdata"/><Relationship Id="rId20" Type="http://schemas.openxmlformats.org/officeDocument/2006/relationships/slide" Target="slides/slide15.xml"/><Relationship Id="rId64" Type="http://customschemas.google.com/relationships/presentationmetadata" Target="metadata"/><Relationship Id="rId63" Type="http://schemas.openxmlformats.org/officeDocument/2006/relationships/font" Target="fonts/Albert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AlbertSans-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rvo-boldItalic.fntdata"/><Relationship Id="rId50" Type="http://schemas.openxmlformats.org/officeDocument/2006/relationships/font" Target="fonts/Arvo-italic.fntdata"/><Relationship Id="rId53" Type="http://schemas.openxmlformats.org/officeDocument/2006/relationships/font" Target="fonts/AlbertSansLight-bold.fntdata"/><Relationship Id="rId52" Type="http://schemas.openxmlformats.org/officeDocument/2006/relationships/font" Target="fonts/AlbertSansLight-regular.fntdata"/><Relationship Id="rId11" Type="http://schemas.openxmlformats.org/officeDocument/2006/relationships/slide" Target="slides/slide6.xml"/><Relationship Id="rId55" Type="http://schemas.openxmlformats.org/officeDocument/2006/relationships/font" Target="fonts/AlbertSansLight-boldItalic.fntdata"/><Relationship Id="rId10" Type="http://schemas.openxmlformats.org/officeDocument/2006/relationships/slide" Target="slides/slide5.xml"/><Relationship Id="rId54" Type="http://schemas.openxmlformats.org/officeDocument/2006/relationships/font" Target="fonts/AlbertSansLight-italic.fntdata"/><Relationship Id="rId13" Type="http://schemas.openxmlformats.org/officeDocument/2006/relationships/slide" Target="slides/slide8.xml"/><Relationship Id="rId57" Type="http://schemas.openxmlformats.org/officeDocument/2006/relationships/font" Target="fonts/Bodoni-bold.fntdata"/><Relationship Id="rId12" Type="http://schemas.openxmlformats.org/officeDocument/2006/relationships/slide" Target="slides/slide7.xml"/><Relationship Id="rId56" Type="http://schemas.openxmlformats.org/officeDocument/2006/relationships/font" Target="fonts/Bodoni-regular.fntdata"/><Relationship Id="rId15" Type="http://schemas.openxmlformats.org/officeDocument/2006/relationships/slide" Target="slides/slide10.xml"/><Relationship Id="rId59" Type="http://schemas.openxmlformats.org/officeDocument/2006/relationships/font" Target="fonts/Bodoni-boldItalic.fntdata"/><Relationship Id="rId14" Type="http://schemas.openxmlformats.org/officeDocument/2006/relationships/slide" Target="slides/slide9.xml"/><Relationship Id="rId58" Type="http://schemas.openxmlformats.org/officeDocument/2006/relationships/font" Target="fonts/Bodoni-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ale.flexiple.com/illustrations/" TargetMode="External"/><Relationship Id="rId3" Type="http://schemas.openxmlformats.org/officeDocument/2006/relationships/hyperlink" Target="https://pixabay.com/photo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105e33cad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f105e33cad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Cover Half</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
              <a:t>Gambar vector bisa didownload di: </a:t>
            </a:r>
            <a:r>
              <a:rPr lang="es" u="sng">
                <a:solidFill>
                  <a:schemeClr val="hlink"/>
                </a:solidFill>
                <a:hlinkClick r:id="rId2"/>
              </a:rPr>
              <a:t>https://scale.flexiple.com/illustrations/</a:t>
            </a:r>
            <a:endParaRPr/>
          </a:p>
          <a:p>
            <a:pPr indent="0" lvl="0" marL="0" rtl="0" algn="l">
              <a:lnSpc>
                <a:spcPct val="100000"/>
              </a:lnSpc>
              <a:spcBef>
                <a:spcPts val="0"/>
              </a:spcBef>
              <a:spcAft>
                <a:spcPts val="0"/>
              </a:spcAft>
              <a:buSzPts val="1100"/>
              <a:buNone/>
            </a:pPr>
            <a:r>
              <a:rPr lang="es"/>
              <a:t>Jika ingin foto free royalty bisa download di: </a:t>
            </a:r>
            <a:r>
              <a:rPr lang="es" u="sng">
                <a:solidFill>
                  <a:schemeClr val="hlink"/>
                </a:solidFill>
                <a:hlinkClick r:id="rId3"/>
              </a:rPr>
              <a:t>https://pixabay.com/photos/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105e33cad_0_9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f105e33cad_0_9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11ed3f275_0_7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711ed3f275_0_7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6982851867_4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g26982851867_4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9" name="Shape 9"/>
        <p:cNvGrpSpPr/>
        <p:nvPr/>
      </p:nvGrpSpPr>
      <p:grpSpPr>
        <a:xfrm>
          <a:off x="0" y="0"/>
          <a:ext cx="0" cy="0"/>
          <a:chOff x="0" y="0"/>
          <a:chExt cx="0" cy="0"/>
        </a:xfrm>
      </p:grpSpPr>
      <p:sp>
        <p:nvSpPr>
          <p:cNvPr id="10" name="Google Shape;10;g26982851867_2_1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Font typeface="Figtree"/>
              <a:buNone/>
              <a:defRPr sz="5200">
                <a:latin typeface="Figtree"/>
                <a:ea typeface="Figtree"/>
                <a:cs typeface="Figtree"/>
                <a:sym typeface="Figtree"/>
              </a:defRPr>
            </a:lvl1pPr>
            <a:lvl2pPr lvl="1" algn="ctr">
              <a:lnSpc>
                <a:spcPct val="100000"/>
              </a:lnSpc>
              <a:spcBef>
                <a:spcPts val="0"/>
              </a:spcBef>
              <a:spcAft>
                <a:spcPts val="0"/>
              </a:spcAft>
              <a:buSzPts val="5200"/>
              <a:buFont typeface="Figtree"/>
              <a:buNone/>
              <a:defRPr sz="5200">
                <a:latin typeface="Figtree"/>
                <a:ea typeface="Figtree"/>
                <a:cs typeface="Figtree"/>
                <a:sym typeface="Figtree"/>
              </a:defRPr>
            </a:lvl2pPr>
            <a:lvl3pPr lvl="2" algn="ctr">
              <a:lnSpc>
                <a:spcPct val="100000"/>
              </a:lnSpc>
              <a:spcBef>
                <a:spcPts val="0"/>
              </a:spcBef>
              <a:spcAft>
                <a:spcPts val="0"/>
              </a:spcAft>
              <a:buSzPts val="5200"/>
              <a:buFont typeface="Figtree"/>
              <a:buNone/>
              <a:defRPr sz="5200">
                <a:latin typeface="Figtree"/>
                <a:ea typeface="Figtree"/>
                <a:cs typeface="Figtree"/>
                <a:sym typeface="Figtree"/>
              </a:defRPr>
            </a:lvl3pPr>
            <a:lvl4pPr lvl="3" algn="ctr">
              <a:lnSpc>
                <a:spcPct val="100000"/>
              </a:lnSpc>
              <a:spcBef>
                <a:spcPts val="0"/>
              </a:spcBef>
              <a:spcAft>
                <a:spcPts val="0"/>
              </a:spcAft>
              <a:buSzPts val="5200"/>
              <a:buFont typeface="Figtree"/>
              <a:buNone/>
              <a:defRPr sz="5200">
                <a:latin typeface="Figtree"/>
                <a:ea typeface="Figtree"/>
                <a:cs typeface="Figtree"/>
                <a:sym typeface="Figtree"/>
              </a:defRPr>
            </a:lvl4pPr>
            <a:lvl5pPr lvl="4" algn="ctr">
              <a:lnSpc>
                <a:spcPct val="100000"/>
              </a:lnSpc>
              <a:spcBef>
                <a:spcPts val="0"/>
              </a:spcBef>
              <a:spcAft>
                <a:spcPts val="0"/>
              </a:spcAft>
              <a:buSzPts val="5200"/>
              <a:buFont typeface="Figtree"/>
              <a:buNone/>
              <a:defRPr sz="5200">
                <a:latin typeface="Figtree"/>
                <a:ea typeface="Figtree"/>
                <a:cs typeface="Figtree"/>
                <a:sym typeface="Figtree"/>
              </a:defRPr>
            </a:lvl5pPr>
            <a:lvl6pPr lvl="5" algn="ctr">
              <a:lnSpc>
                <a:spcPct val="100000"/>
              </a:lnSpc>
              <a:spcBef>
                <a:spcPts val="0"/>
              </a:spcBef>
              <a:spcAft>
                <a:spcPts val="0"/>
              </a:spcAft>
              <a:buSzPts val="5200"/>
              <a:buFont typeface="Figtree"/>
              <a:buNone/>
              <a:defRPr sz="5200">
                <a:latin typeface="Figtree"/>
                <a:ea typeface="Figtree"/>
                <a:cs typeface="Figtree"/>
                <a:sym typeface="Figtree"/>
              </a:defRPr>
            </a:lvl6pPr>
            <a:lvl7pPr lvl="6" algn="ctr">
              <a:lnSpc>
                <a:spcPct val="100000"/>
              </a:lnSpc>
              <a:spcBef>
                <a:spcPts val="0"/>
              </a:spcBef>
              <a:spcAft>
                <a:spcPts val="0"/>
              </a:spcAft>
              <a:buSzPts val="5200"/>
              <a:buFont typeface="Figtree"/>
              <a:buNone/>
              <a:defRPr sz="5200">
                <a:latin typeface="Figtree"/>
                <a:ea typeface="Figtree"/>
                <a:cs typeface="Figtree"/>
                <a:sym typeface="Figtree"/>
              </a:defRPr>
            </a:lvl7pPr>
            <a:lvl8pPr lvl="7" algn="ctr">
              <a:lnSpc>
                <a:spcPct val="100000"/>
              </a:lnSpc>
              <a:spcBef>
                <a:spcPts val="0"/>
              </a:spcBef>
              <a:spcAft>
                <a:spcPts val="0"/>
              </a:spcAft>
              <a:buSzPts val="5200"/>
              <a:buFont typeface="Figtree"/>
              <a:buNone/>
              <a:defRPr sz="5200">
                <a:latin typeface="Figtree"/>
                <a:ea typeface="Figtree"/>
                <a:cs typeface="Figtree"/>
                <a:sym typeface="Figtree"/>
              </a:defRPr>
            </a:lvl8pPr>
            <a:lvl9pPr lvl="8" algn="ctr">
              <a:lnSpc>
                <a:spcPct val="100000"/>
              </a:lnSpc>
              <a:spcBef>
                <a:spcPts val="0"/>
              </a:spcBef>
              <a:spcAft>
                <a:spcPts val="0"/>
              </a:spcAft>
              <a:buSzPts val="5200"/>
              <a:buFont typeface="Figtree"/>
              <a:buNone/>
              <a:defRPr sz="5200">
                <a:latin typeface="Figtree"/>
                <a:ea typeface="Figtree"/>
                <a:cs typeface="Figtree"/>
                <a:sym typeface="Figtree"/>
              </a:defRPr>
            </a:lvl9pPr>
          </a:lstStyle>
          <a:p/>
        </p:txBody>
      </p:sp>
      <p:sp>
        <p:nvSpPr>
          <p:cNvPr id="11" name="Google Shape;11;g26982851867_2_1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1pPr>
            <a:lvl2pPr lvl="1"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2pPr>
            <a:lvl3pPr lvl="2"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3pPr>
            <a:lvl4pPr lvl="3"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4pPr>
            <a:lvl5pPr lvl="4"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5pPr>
            <a:lvl6pPr lvl="5"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6pPr>
            <a:lvl7pPr lvl="6"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7pPr>
            <a:lvl8pPr lvl="7"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8pPr>
            <a:lvl9pPr lvl="8"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9pPr>
          </a:lstStyle>
          <a:p/>
        </p:txBody>
      </p:sp>
      <p:sp>
        <p:nvSpPr>
          <p:cNvPr id="12" name="Google Shape;12;g26982851867_2_1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frame ">
  <p:cSld name="BLANK_1_1_1">
    <p:bg>
      <p:bgPr>
        <a:solidFill>
          <a:srgbClr val="043170"/>
        </a:solidFill>
      </p:bgPr>
    </p:bg>
    <p:spTree>
      <p:nvGrpSpPr>
        <p:cNvPr id="78" name="Shape 78"/>
        <p:cNvGrpSpPr/>
        <p:nvPr/>
      </p:nvGrpSpPr>
      <p:grpSpPr>
        <a:xfrm>
          <a:off x="0" y="0"/>
          <a:ext cx="0" cy="0"/>
          <a:chOff x="0" y="0"/>
          <a:chExt cx="0" cy="0"/>
        </a:xfrm>
      </p:grpSpPr>
      <p:sp>
        <p:nvSpPr>
          <p:cNvPr id="79" name="Google Shape;79;p49"/>
          <p:cNvSpPr/>
          <p:nvPr/>
        </p:nvSpPr>
        <p:spPr>
          <a:xfrm>
            <a:off x="406950" y="416250"/>
            <a:ext cx="8330100" cy="4311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9"/>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solidFill>
                <a:schemeClr val="lt1"/>
              </a:solidFill>
            </a:endParaRPr>
          </a:p>
        </p:txBody>
      </p:sp>
      <p:sp>
        <p:nvSpPr>
          <p:cNvPr id="81" name="Google Shape;81;p49"/>
          <p:cNvSpPr txBox="1"/>
          <p:nvPr>
            <p:ph type="title"/>
          </p:nvPr>
        </p:nvSpPr>
        <p:spPr>
          <a:xfrm>
            <a:off x="783525" y="1738050"/>
            <a:ext cx="2545800" cy="166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cxnSp>
        <p:nvCxnSpPr>
          <p:cNvPr id="82" name="Google Shape;82;p49"/>
          <p:cNvCxnSpPr/>
          <p:nvPr/>
        </p:nvCxnSpPr>
        <p:spPr>
          <a:xfrm>
            <a:off x="918900" y="3511600"/>
            <a:ext cx="676200" cy="0"/>
          </a:xfrm>
          <a:prstGeom prst="straightConnector1">
            <a:avLst/>
          </a:prstGeom>
          <a:noFill/>
          <a:ln cap="flat" cmpd="sng" w="76200">
            <a:solidFill>
              <a:srgbClr val="043170"/>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ntent 1 1">
  <p:cSld name="SECTION_HEADER_2_1">
    <p:bg>
      <p:bgPr>
        <a:solidFill>
          <a:schemeClr val="lt1"/>
        </a:solidFill>
      </p:bgPr>
    </p:bg>
    <p:spTree>
      <p:nvGrpSpPr>
        <p:cNvPr id="83" name="Shape 83"/>
        <p:cNvGrpSpPr/>
        <p:nvPr/>
      </p:nvGrpSpPr>
      <p:grpSpPr>
        <a:xfrm>
          <a:off x="0" y="0"/>
          <a:ext cx="0" cy="0"/>
          <a:chOff x="0" y="0"/>
          <a:chExt cx="0" cy="0"/>
        </a:xfrm>
      </p:grpSpPr>
      <p:sp>
        <p:nvSpPr>
          <p:cNvPr id="84" name="Google Shape;84;p54"/>
          <p:cNvSpPr txBox="1"/>
          <p:nvPr>
            <p:ph type="title"/>
          </p:nvPr>
        </p:nvSpPr>
        <p:spPr>
          <a:xfrm>
            <a:off x="956273" y="3469550"/>
            <a:ext cx="3483000" cy="111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p:txBody>
      </p:sp>
      <p:sp>
        <p:nvSpPr>
          <p:cNvPr id="85" name="Google Shape;85;p54"/>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86" name="Google Shape;86;p54"/>
          <p:cNvCxnSpPr/>
          <p:nvPr/>
        </p:nvCxnSpPr>
        <p:spPr>
          <a:xfrm>
            <a:off x="1068750" y="4619750"/>
            <a:ext cx="676200" cy="0"/>
          </a:xfrm>
          <a:prstGeom prst="straightConnector1">
            <a:avLst/>
          </a:prstGeom>
          <a:noFill/>
          <a:ln cap="flat" cmpd="sng" w="76200">
            <a:solidFill>
              <a:srgbClr val="043170"/>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TITLE_AND_BODY_2">
    <p:bg>
      <p:bgPr>
        <a:solidFill>
          <a:schemeClr val="lt1"/>
        </a:solidFill>
      </p:bgPr>
    </p:bg>
    <p:spTree>
      <p:nvGrpSpPr>
        <p:cNvPr id="87" name="Shape 87"/>
        <p:cNvGrpSpPr/>
        <p:nvPr/>
      </p:nvGrpSpPr>
      <p:grpSpPr>
        <a:xfrm>
          <a:off x="0" y="0"/>
          <a:ext cx="0" cy="0"/>
          <a:chOff x="0" y="0"/>
          <a:chExt cx="0" cy="0"/>
        </a:xfrm>
      </p:grpSpPr>
      <p:sp>
        <p:nvSpPr>
          <p:cNvPr id="88" name="Google Shape;88;p55"/>
          <p:cNvSpPr/>
          <p:nvPr/>
        </p:nvSpPr>
        <p:spPr>
          <a:xfrm>
            <a:off x="406950" y="352200"/>
            <a:ext cx="8330100" cy="4311000"/>
          </a:xfrm>
          <a:prstGeom prst="rect">
            <a:avLst/>
          </a:prstGeom>
          <a:noFill/>
          <a:ln cap="flat" cmpd="sng" w="38100">
            <a:solidFill>
              <a:srgbClr val="0431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5"/>
          <p:cNvSpPr txBox="1"/>
          <p:nvPr>
            <p:ph type="title"/>
          </p:nvPr>
        </p:nvSpPr>
        <p:spPr>
          <a:xfrm>
            <a:off x="0" y="216225"/>
            <a:ext cx="9144000" cy="9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b="1" sz="2200"/>
            </a:lvl1pPr>
            <a:lvl2pPr lvl="1" algn="ctr">
              <a:lnSpc>
                <a:spcPct val="100000"/>
              </a:lnSpc>
              <a:spcBef>
                <a:spcPts val="0"/>
              </a:spcBef>
              <a:spcAft>
                <a:spcPts val="0"/>
              </a:spcAft>
              <a:buSzPts val="2400"/>
              <a:buFont typeface="Bodoni"/>
              <a:buNone/>
              <a:defRPr b="1">
                <a:latin typeface="Bodoni"/>
                <a:ea typeface="Bodoni"/>
                <a:cs typeface="Bodoni"/>
                <a:sym typeface="Bodoni"/>
              </a:defRPr>
            </a:lvl2pPr>
            <a:lvl3pPr lvl="2" algn="ctr">
              <a:lnSpc>
                <a:spcPct val="100000"/>
              </a:lnSpc>
              <a:spcBef>
                <a:spcPts val="0"/>
              </a:spcBef>
              <a:spcAft>
                <a:spcPts val="0"/>
              </a:spcAft>
              <a:buSzPts val="2400"/>
              <a:buFont typeface="Bodoni"/>
              <a:buNone/>
              <a:defRPr b="1">
                <a:latin typeface="Bodoni"/>
                <a:ea typeface="Bodoni"/>
                <a:cs typeface="Bodoni"/>
                <a:sym typeface="Bodoni"/>
              </a:defRPr>
            </a:lvl3pPr>
            <a:lvl4pPr lvl="3" algn="ctr">
              <a:lnSpc>
                <a:spcPct val="100000"/>
              </a:lnSpc>
              <a:spcBef>
                <a:spcPts val="0"/>
              </a:spcBef>
              <a:spcAft>
                <a:spcPts val="0"/>
              </a:spcAft>
              <a:buSzPts val="2400"/>
              <a:buFont typeface="Bodoni"/>
              <a:buNone/>
              <a:defRPr b="1">
                <a:latin typeface="Bodoni"/>
                <a:ea typeface="Bodoni"/>
                <a:cs typeface="Bodoni"/>
                <a:sym typeface="Bodoni"/>
              </a:defRPr>
            </a:lvl4pPr>
            <a:lvl5pPr lvl="4" algn="ctr">
              <a:lnSpc>
                <a:spcPct val="100000"/>
              </a:lnSpc>
              <a:spcBef>
                <a:spcPts val="0"/>
              </a:spcBef>
              <a:spcAft>
                <a:spcPts val="0"/>
              </a:spcAft>
              <a:buSzPts val="2400"/>
              <a:buFont typeface="Bodoni"/>
              <a:buNone/>
              <a:defRPr b="1">
                <a:latin typeface="Bodoni"/>
                <a:ea typeface="Bodoni"/>
                <a:cs typeface="Bodoni"/>
                <a:sym typeface="Bodoni"/>
              </a:defRPr>
            </a:lvl5pPr>
            <a:lvl6pPr lvl="5" algn="ctr">
              <a:lnSpc>
                <a:spcPct val="100000"/>
              </a:lnSpc>
              <a:spcBef>
                <a:spcPts val="0"/>
              </a:spcBef>
              <a:spcAft>
                <a:spcPts val="0"/>
              </a:spcAft>
              <a:buSzPts val="2400"/>
              <a:buFont typeface="Bodoni"/>
              <a:buNone/>
              <a:defRPr b="1">
                <a:latin typeface="Bodoni"/>
                <a:ea typeface="Bodoni"/>
                <a:cs typeface="Bodoni"/>
                <a:sym typeface="Bodoni"/>
              </a:defRPr>
            </a:lvl6pPr>
            <a:lvl7pPr lvl="6" algn="ctr">
              <a:lnSpc>
                <a:spcPct val="100000"/>
              </a:lnSpc>
              <a:spcBef>
                <a:spcPts val="0"/>
              </a:spcBef>
              <a:spcAft>
                <a:spcPts val="0"/>
              </a:spcAft>
              <a:buSzPts val="2400"/>
              <a:buFont typeface="Bodoni"/>
              <a:buNone/>
              <a:defRPr b="1">
                <a:latin typeface="Bodoni"/>
                <a:ea typeface="Bodoni"/>
                <a:cs typeface="Bodoni"/>
                <a:sym typeface="Bodoni"/>
              </a:defRPr>
            </a:lvl7pPr>
            <a:lvl8pPr lvl="7" algn="ctr">
              <a:lnSpc>
                <a:spcPct val="100000"/>
              </a:lnSpc>
              <a:spcBef>
                <a:spcPts val="0"/>
              </a:spcBef>
              <a:spcAft>
                <a:spcPts val="0"/>
              </a:spcAft>
              <a:buSzPts val="2400"/>
              <a:buFont typeface="Bodoni"/>
              <a:buNone/>
              <a:defRPr b="1">
                <a:latin typeface="Bodoni"/>
                <a:ea typeface="Bodoni"/>
                <a:cs typeface="Bodoni"/>
                <a:sym typeface="Bodoni"/>
              </a:defRPr>
            </a:lvl8pPr>
            <a:lvl9pPr lvl="8" algn="ctr">
              <a:lnSpc>
                <a:spcPct val="100000"/>
              </a:lnSpc>
              <a:spcBef>
                <a:spcPts val="0"/>
              </a:spcBef>
              <a:spcAft>
                <a:spcPts val="0"/>
              </a:spcAft>
              <a:buSzPts val="2400"/>
              <a:buFont typeface="Bodoni"/>
              <a:buNone/>
              <a:defRPr b="1">
                <a:latin typeface="Bodoni"/>
                <a:ea typeface="Bodoni"/>
                <a:cs typeface="Bodoni"/>
                <a:sym typeface="Bodoni"/>
              </a:defRPr>
            </a:lvl9pPr>
          </a:lstStyle>
          <a:p/>
        </p:txBody>
      </p:sp>
      <p:sp>
        <p:nvSpPr>
          <p:cNvPr id="90" name="Google Shape;90;p55"/>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91" name="Google Shape;91;p55"/>
          <p:cNvCxnSpPr/>
          <p:nvPr/>
        </p:nvCxnSpPr>
        <p:spPr>
          <a:xfrm>
            <a:off x="4233900" y="1223600"/>
            <a:ext cx="676200" cy="0"/>
          </a:xfrm>
          <a:prstGeom prst="straightConnector1">
            <a:avLst/>
          </a:prstGeom>
          <a:noFill/>
          <a:ln cap="flat" cmpd="sng" w="76200">
            <a:solidFill>
              <a:srgbClr val="043170"/>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AND_BODY_1">
    <p:bg>
      <p:bgPr>
        <a:solidFill>
          <a:schemeClr val="lt1"/>
        </a:solidFill>
      </p:bgPr>
    </p:bg>
    <p:spTree>
      <p:nvGrpSpPr>
        <p:cNvPr id="92" name="Shape 92"/>
        <p:cNvGrpSpPr/>
        <p:nvPr/>
      </p:nvGrpSpPr>
      <p:grpSpPr>
        <a:xfrm>
          <a:off x="0" y="0"/>
          <a:ext cx="0" cy="0"/>
          <a:chOff x="0" y="0"/>
          <a:chExt cx="0" cy="0"/>
        </a:xfrm>
      </p:grpSpPr>
      <p:sp>
        <p:nvSpPr>
          <p:cNvPr id="93" name="Google Shape;93;p56"/>
          <p:cNvSpPr txBox="1"/>
          <p:nvPr>
            <p:ph type="title"/>
          </p:nvPr>
        </p:nvSpPr>
        <p:spPr>
          <a:xfrm>
            <a:off x="4598900" y="773100"/>
            <a:ext cx="3888000" cy="12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94" name="Google Shape;94;p56"/>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95" name="Google Shape;95;p56"/>
          <p:cNvSpPr/>
          <p:nvPr/>
        </p:nvSpPr>
        <p:spPr>
          <a:xfrm>
            <a:off x="0" y="0"/>
            <a:ext cx="4259700" cy="5143500"/>
          </a:xfrm>
          <a:prstGeom prst="snip2Diag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6"/>
          <p:cNvSpPr txBox="1"/>
          <p:nvPr>
            <p:ph idx="1" type="subTitle"/>
          </p:nvPr>
        </p:nvSpPr>
        <p:spPr>
          <a:xfrm>
            <a:off x="4675100" y="2968204"/>
            <a:ext cx="29208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cxnSp>
        <p:nvCxnSpPr>
          <p:cNvPr id="97" name="Google Shape;97;p56"/>
          <p:cNvCxnSpPr/>
          <p:nvPr/>
        </p:nvCxnSpPr>
        <p:spPr>
          <a:xfrm>
            <a:off x="4778200" y="2780625"/>
            <a:ext cx="676200" cy="0"/>
          </a:xfrm>
          <a:prstGeom prst="straightConnector1">
            <a:avLst/>
          </a:prstGeom>
          <a:noFill/>
          <a:ln cap="flat" cmpd="sng" w="76200">
            <a:solidFill>
              <a:srgbClr val="043170"/>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1">
  <p:cSld name="TITLE_AND_TWO_COLUMNS_2">
    <p:bg>
      <p:bgPr>
        <a:solidFill>
          <a:schemeClr val="lt1"/>
        </a:solidFill>
      </p:bgPr>
    </p:bg>
    <p:spTree>
      <p:nvGrpSpPr>
        <p:cNvPr id="98" name="Shape 98"/>
        <p:cNvGrpSpPr/>
        <p:nvPr/>
      </p:nvGrpSpPr>
      <p:grpSpPr>
        <a:xfrm>
          <a:off x="0" y="0"/>
          <a:ext cx="0" cy="0"/>
          <a:chOff x="0" y="0"/>
          <a:chExt cx="0" cy="0"/>
        </a:xfrm>
      </p:grpSpPr>
      <p:sp>
        <p:nvSpPr>
          <p:cNvPr id="99" name="Google Shape;99;p57"/>
          <p:cNvSpPr/>
          <p:nvPr/>
        </p:nvSpPr>
        <p:spPr>
          <a:xfrm>
            <a:off x="406950" y="352200"/>
            <a:ext cx="8330100" cy="4311000"/>
          </a:xfrm>
          <a:prstGeom prst="rect">
            <a:avLst/>
          </a:prstGeom>
          <a:noFill/>
          <a:ln cap="flat" cmpd="sng" w="38100">
            <a:solidFill>
              <a:srgbClr val="0431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57"/>
          <p:cNvCxnSpPr/>
          <p:nvPr/>
        </p:nvCxnSpPr>
        <p:spPr>
          <a:xfrm>
            <a:off x="4550550" y="1941425"/>
            <a:ext cx="0" cy="1927500"/>
          </a:xfrm>
          <a:prstGeom prst="straightConnector1">
            <a:avLst/>
          </a:prstGeom>
          <a:noFill/>
          <a:ln cap="flat" cmpd="sng" w="38100">
            <a:solidFill>
              <a:srgbClr val="043170"/>
            </a:solidFill>
            <a:prstDash val="solid"/>
            <a:round/>
            <a:headEnd len="sm" w="sm" type="none"/>
            <a:tailEnd len="sm" w="sm" type="none"/>
          </a:ln>
        </p:spPr>
      </p:cxnSp>
      <p:sp>
        <p:nvSpPr>
          <p:cNvPr id="101" name="Google Shape;101;p57"/>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02" name="Google Shape;102;p57"/>
          <p:cNvSpPr txBox="1"/>
          <p:nvPr>
            <p:ph type="ctrTitle"/>
          </p:nvPr>
        </p:nvSpPr>
        <p:spPr>
          <a:xfrm>
            <a:off x="1113228" y="2151075"/>
            <a:ext cx="3169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03" name="Google Shape;103;p57"/>
          <p:cNvSpPr txBox="1"/>
          <p:nvPr>
            <p:ph idx="1" type="subTitle"/>
          </p:nvPr>
        </p:nvSpPr>
        <p:spPr>
          <a:xfrm>
            <a:off x="1147278" y="2756525"/>
            <a:ext cx="31014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04" name="Google Shape;104;p57"/>
          <p:cNvSpPr txBox="1"/>
          <p:nvPr>
            <p:ph idx="2" type="ctrTitle"/>
          </p:nvPr>
        </p:nvSpPr>
        <p:spPr>
          <a:xfrm>
            <a:off x="4818378" y="2151075"/>
            <a:ext cx="3169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05" name="Google Shape;105;p57"/>
          <p:cNvSpPr txBox="1"/>
          <p:nvPr>
            <p:ph idx="3" type="subTitle"/>
          </p:nvPr>
        </p:nvSpPr>
        <p:spPr>
          <a:xfrm>
            <a:off x="4852428" y="2756525"/>
            <a:ext cx="31014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06" name="Google Shape;106;p57"/>
          <p:cNvSpPr txBox="1"/>
          <p:nvPr>
            <p:ph idx="4" type="title"/>
          </p:nvPr>
        </p:nvSpPr>
        <p:spPr>
          <a:xfrm>
            <a:off x="-11850" y="927075"/>
            <a:ext cx="9144000" cy="48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b="1" sz="22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3 columns slide">
  <p:cSld name="TITLE_AND_TWO_COLUMNS_1">
    <p:bg>
      <p:bgPr>
        <a:solidFill>
          <a:schemeClr val="lt1"/>
        </a:solidFill>
      </p:bgPr>
    </p:bg>
    <p:spTree>
      <p:nvGrpSpPr>
        <p:cNvPr id="107" name="Shape 107"/>
        <p:cNvGrpSpPr/>
        <p:nvPr/>
      </p:nvGrpSpPr>
      <p:grpSpPr>
        <a:xfrm>
          <a:off x="0" y="0"/>
          <a:ext cx="0" cy="0"/>
          <a:chOff x="0" y="0"/>
          <a:chExt cx="0" cy="0"/>
        </a:xfrm>
      </p:grpSpPr>
      <p:sp>
        <p:nvSpPr>
          <p:cNvPr id="108" name="Google Shape;108;p58"/>
          <p:cNvSpPr/>
          <p:nvPr/>
        </p:nvSpPr>
        <p:spPr>
          <a:xfrm>
            <a:off x="406950" y="352200"/>
            <a:ext cx="8330100" cy="4311000"/>
          </a:xfrm>
          <a:prstGeom prst="rect">
            <a:avLst/>
          </a:prstGeom>
          <a:noFill/>
          <a:ln cap="flat" cmpd="sng" w="38100">
            <a:solidFill>
              <a:srgbClr val="0431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8"/>
          <p:cNvSpPr txBox="1"/>
          <p:nvPr>
            <p:ph type="title"/>
          </p:nvPr>
        </p:nvSpPr>
        <p:spPr>
          <a:xfrm>
            <a:off x="-11850" y="927075"/>
            <a:ext cx="9144000" cy="48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b="1" sz="22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10" name="Google Shape;110;p58"/>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11" name="Google Shape;111;p58"/>
          <p:cNvSpPr txBox="1"/>
          <p:nvPr>
            <p:ph idx="2" type="ctrTitle"/>
          </p:nvPr>
        </p:nvSpPr>
        <p:spPr>
          <a:xfrm>
            <a:off x="1105351" y="2062425"/>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12" name="Google Shape;112;p58"/>
          <p:cNvSpPr txBox="1"/>
          <p:nvPr>
            <p:ph idx="1" type="subTitle"/>
          </p:nvPr>
        </p:nvSpPr>
        <p:spPr>
          <a:xfrm>
            <a:off x="1105354" y="2667875"/>
            <a:ext cx="21135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3" name="Google Shape;113;p58"/>
          <p:cNvSpPr txBox="1"/>
          <p:nvPr>
            <p:ph idx="3" type="ctrTitle"/>
          </p:nvPr>
        </p:nvSpPr>
        <p:spPr>
          <a:xfrm>
            <a:off x="3515251" y="2062425"/>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14" name="Google Shape;114;p58"/>
          <p:cNvSpPr txBox="1"/>
          <p:nvPr>
            <p:ph idx="4" type="subTitle"/>
          </p:nvPr>
        </p:nvSpPr>
        <p:spPr>
          <a:xfrm>
            <a:off x="3515254" y="2667875"/>
            <a:ext cx="21135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5" name="Google Shape;115;p58"/>
          <p:cNvSpPr txBox="1"/>
          <p:nvPr>
            <p:ph idx="5" type="ctrTitle"/>
          </p:nvPr>
        </p:nvSpPr>
        <p:spPr>
          <a:xfrm>
            <a:off x="5925151" y="2062425"/>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16" name="Google Shape;116;p58"/>
          <p:cNvSpPr txBox="1"/>
          <p:nvPr>
            <p:ph idx="6" type="subTitle"/>
          </p:nvPr>
        </p:nvSpPr>
        <p:spPr>
          <a:xfrm>
            <a:off x="5925154" y="2667875"/>
            <a:ext cx="21135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cxnSp>
        <p:nvCxnSpPr>
          <p:cNvPr id="117" name="Google Shape;117;p58"/>
          <p:cNvCxnSpPr/>
          <p:nvPr/>
        </p:nvCxnSpPr>
        <p:spPr>
          <a:xfrm>
            <a:off x="3406450" y="1926825"/>
            <a:ext cx="0" cy="1941300"/>
          </a:xfrm>
          <a:prstGeom prst="straightConnector1">
            <a:avLst/>
          </a:prstGeom>
          <a:noFill/>
          <a:ln cap="flat" cmpd="sng" w="38100">
            <a:solidFill>
              <a:srgbClr val="043170"/>
            </a:solidFill>
            <a:prstDash val="solid"/>
            <a:round/>
            <a:headEnd len="sm" w="sm" type="none"/>
            <a:tailEnd len="sm" w="sm" type="none"/>
          </a:ln>
        </p:spPr>
      </p:cxnSp>
      <p:cxnSp>
        <p:nvCxnSpPr>
          <p:cNvPr id="118" name="Google Shape;118;p58"/>
          <p:cNvCxnSpPr/>
          <p:nvPr/>
        </p:nvCxnSpPr>
        <p:spPr>
          <a:xfrm>
            <a:off x="5737375" y="1926825"/>
            <a:ext cx="0" cy="1941300"/>
          </a:xfrm>
          <a:prstGeom prst="straightConnector1">
            <a:avLst/>
          </a:prstGeom>
          <a:noFill/>
          <a:ln cap="flat" cmpd="sng" w="38100">
            <a:solidFill>
              <a:srgbClr val="043170"/>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6 columns slide">
  <p:cSld name="TITLE_AND_TWO_COLUMNS_1_1">
    <p:bg>
      <p:bgPr>
        <a:solidFill>
          <a:schemeClr val="lt1"/>
        </a:solidFill>
      </p:bgPr>
    </p:bg>
    <p:spTree>
      <p:nvGrpSpPr>
        <p:cNvPr id="119" name="Shape 119"/>
        <p:cNvGrpSpPr/>
        <p:nvPr/>
      </p:nvGrpSpPr>
      <p:grpSpPr>
        <a:xfrm>
          <a:off x="0" y="0"/>
          <a:ext cx="0" cy="0"/>
          <a:chOff x="0" y="0"/>
          <a:chExt cx="0" cy="0"/>
        </a:xfrm>
      </p:grpSpPr>
      <p:sp>
        <p:nvSpPr>
          <p:cNvPr id="120" name="Google Shape;120;p59"/>
          <p:cNvSpPr/>
          <p:nvPr/>
        </p:nvSpPr>
        <p:spPr>
          <a:xfrm>
            <a:off x="406950" y="352200"/>
            <a:ext cx="8330100" cy="4311000"/>
          </a:xfrm>
          <a:prstGeom prst="rect">
            <a:avLst/>
          </a:prstGeom>
          <a:noFill/>
          <a:ln cap="flat" cmpd="sng" w="38100">
            <a:solidFill>
              <a:srgbClr val="0431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9"/>
          <p:cNvSpPr txBox="1"/>
          <p:nvPr>
            <p:ph type="ctrTitle"/>
          </p:nvPr>
        </p:nvSpPr>
        <p:spPr>
          <a:xfrm>
            <a:off x="1105351" y="2765600"/>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22" name="Google Shape;122;p59"/>
          <p:cNvSpPr txBox="1"/>
          <p:nvPr>
            <p:ph idx="1" type="subTitle"/>
          </p:nvPr>
        </p:nvSpPr>
        <p:spPr>
          <a:xfrm>
            <a:off x="980600" y="3371050"/>
            <a:ext cx="23631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3" name="Google Shape;123;p59"/>
          <p:cNvSpPr txBox="1"/>
          <p:nvPr>
            <p:ph idx="2" type="ctrTitle"/>
          </p:nvPr>
        </p:nvSpPr>
        <p:spPr>
          <a:xfrm>
            <a:off x="3484651" y="2765600"/>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24" name="Google Shape;124;p59"/>
          <p:cNvSpPr txBox="1"/>
          <p:nvPr>
            <p:ph idx="3" type="subTitle"/>
          </p:nvPr>
        </p:nvSpPr>
        <p:spPr>
          <a:xfrm>
            <a:off x="3419975" y="3371050"/>
            <a:ext cx="22428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5" name="Google Shape;125;p59"/>
          <p:cNvSpPr txBox="1"/>
          <p:nvPr>
            <p:ph idx="4" type="ctrTitle"/>
          </p:nvPr>
        </p:nvSpPr>
        <p:spPr>
          <a:xfrm>
            <a:off x="5880251" y="2765600"/>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26" name="Google Shape;126;p59"/>
          <p:cNvSpPr txBox="1"/>
          <p:nvPr>
            <p:ph idx="5" type="subTitle"/>
          </p:nvPr>
        </p:nvSpPr>
        <p:spPr>
          <a:xfrm>
            <a:off x="5880250" y="3371050"/>
            <a:ext cx="21135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7" name="Google Shape;127;p59"/>
          <p:cNvSpPr txBox="1"/>
          <p:nvPr>
            <p:ph idx="6" type="title"/>
          </p:nvPr>
        </p:nvSpPr>
        <p:spPr>
          <a:xfrm>
            <a:off x="773850" y="638075"/>
            <a:ext cx="7672500" cy="48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b="1" sz="22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28" name="Google Shape;128;p59"/>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129" name="Google Shape;129;p59"/>
          <p:cNvCxnSpPr/>
          <p:nvPr/>
        </p:nvCxnSpPr>
        <p:spPr>
          <a:xfrm>
            <a:off x="3343596" y="1602675"/>
            <a:ext cx="0" cy="2459700"/>
          </a:xfrm>
          <a:prstGeom prst="straightConnector1">
            <a:avLst/>
          </a:prstGeom>
          <a:noFill/>
          <a:ln cap="flat" cmpd="sng" w="38100">
            <a:solidFill>
              <a:srgbClr val="043170"/>
            </a:solidFill>
            <a:prstDash val="solid"/>
            <a:round/>
            <a:headEnd len="sm" w="sm" type="none"/>
            <a:tailEnd len="sm" w="sm" type="none"/>
          </a:ln>
        </p:spPr>
      </p:cxnSp>
      <p:cxnSp>
        <p:nvCxnSpPr>
          <p:cNvPr id="130" name="Google Shape;130;p59"/>
          <p:cNvCxnSpPr/>
          <p:nvPr/>
        </p:nvCxnSpPr>
        <p:spPr>
          <a:xfrm>
            <a:off x="5739196" y="1602675"/>
            <a:ext cx="0" cy="2459700"/>
          </a:xfrm>
          <a:prstGeom prst="straightConnector1">
            <a:avLst/>
          </a:prstGeom>
          <a:noFill/>
          <a:ln cap="flat" cmpd="sng" w="38100">
            <a:solidFill>
              <a:srgbClr val="043170"/>
            </a:solidFill>
            <a:prstDash val="solid"/>
            <a:round/>
            <a:headEnd len="sm" w="sm" type="none"/>
            <a:tailEnd len="sm" w="sm" type="none"/>
          </a:ln>
        </p:spPr>
      </p:cxnSp>
      <p:cxnSp>
        <p:nvCxnSpPr>
          <p:cNvPr id="131" name="Google Shape;131;p59"/>
          <p:cNvCxnSpPr/>
          <p:nvPr/>
        </p:nvCxnSpPr>
        <p:spPr>
          <a:xfrm>
            <a:off x="4233900" y="1120475"/>
            <a:ext cx="676200" cy="0"/>
          </a:xfrm>
          <a:prstGeom prst="straightConnector1">
            <a:avLst/>
          </a:prstGeom>
          <a:noFill/>
          <a:ln cap="flat" cmpd="sng" w="76200">
            <a:solidFill>
              <a:srgbClr val="043170"/>
            </a:solidFill>
            <a:prstDash val="solid"/>
            <a:round/>
            <a:headEnd len="sm" w="sm" type="none"/>
            <a:tailEnd len="sm" w="sm" type="none"/>
          </a:ln>
        </p:spPr>
      </p:cxnSp>
      <p:cxnSp>
        <p:nvCxnSpPr>
          <p:cNvPr id="132" name="Google Shape;132;p59"/>
          <p:cNvCxnSpPr/>
          <p:nvPr/>
        </p:nvCxnSpPr>
        <p:spPr>
          <a:xfrm>
            <a:off x="1050450" y="2918000"/>
            <a:ext cx="7043100" cy="0"/>
          </a:xfrm>
          <a:prstGeom prst="straightConnector1">
            <a:avLst/>
          </a:prstGeom>
          <a:noFill/>
          <a:ln cap="flat" cmpd="sng" w="38100">
            <a:solidFill>
              <a:srgbClr val="043170"/>
            </a:solidFill>
            <a:prstDash val="solid"/>
            <a:round/>
            <a:headEnd len="sm" w="sm" type="none"/>
            <a:tailEnd len="sm" w="sm" type="none"/>
          </a:ln>
        </p:spPr>
      </p:cxnSp>
      <p:sp>
        <p:nvSpPr>
          <p:cNvPr id="133" name="Google Shape;133;p59"/>
          <p:cNvSpPr txBox="1"/>
          <p:nvPr>
            <p:ph idx="7" type="ctrTitle"/>
          </p:nvPr>
        </p:nvSpPr>
        <p:spPr>
          <a:xfrm>
            <a:off x="1105351" y="1436375"/>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34" name="Google Shape;134;p59"/>
          <p:cNvSpPr txBox="1"/>
          <p:nvPr>
            <p:ph idx="8" type="subTitle"/>
          </p:nvPr>
        </p:nvSpPr>
        <p:spPr>
          <a:xfrm>
            <a:off x="1073150" y="2041825"/>
            <a:ext cx="21780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5" name="Google Shape;135;p59"/>
          <p:cNvSpPr txBox="1"/>
          <p:nvPr>
            <p:ph idx="9" type="ctrTitle"/>
          </p:nvPr>
        </p:nvSpPr>
        <p:spPr>
          <a:xfrm>
            <a:off x="3484651" y="1436375"/>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36" name="Google Shape;136;p59"/>
          <p:cNvSpPr txBox="1"/>
          <p:nvPr>
            <p:ph idx="13" type="subTitle"/>
          </p:nvPr>
        </p:nvSpPr>
        <p:spPr>
          <a:xfrm>
            <a:off x="3452400" y="2041825"/>
            <a:ext cx="21780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7" name="Google Shape;137;p59"/>
          <p:cNvSpPr txBox="1"/>
          <p:nvPr>
            <p:ph idx="14" type="ctrTitle"/>
          </p:nvPr>
        </p:nvSpPr>
        <p:spPr>
          <a:xfrm>
            <a:off x="5880251" y="1436375"/>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38" name="Google Shape;138;p59"/>
          <p:cNvSpPr txBox="1"/>
          <p:nvPr>
            <p:ph idx="15" type="subTitle"/>
          </p:nvPr>
        </p:nvSpPr>
        <p:spPr>
          <a:xfrm>
            <a:off x="5831650" y="2041825"/>
            <a:ext cx="2210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mp; some text slide 2">
  <p:cSld name="BIG_NUMBER_2">
    <p:bg>
      <p:bgPr>
        <a:solidFill>
          <a:schemeClr val="lt1"/>
        </a:solidFill>
      </p:bgPr>
    </p:bg>
    <p:spTree>
      <p:nvGrpSpPr>
        <p:cNvPr id="139" name="Shape 139"/>
        <p:cNvGrpSpPr/>
        <p:nvPr/>
      </p:nvGrpSpPr>
      <p:grpSpPr>
        <a:xfrm>
          <a:off x="0" y="0"/>
          <a:ext cx="0" cy="0"/>
          <a:chOff x="0" y="0"/>
          <a:chExt cx="0" cy="0"/>
        </a:xfrm>
      </p:grpSpPr>
      <p:sp>
        <p:nvSpPr>
          <p:cNvPr id="140" name="Google Shape;140;p60"/>
          <p:cNvSpPr/>
          <p:nvPr/>
        </p:nvSpPr>
        <p:spPr>
          <a:xfrm>
            <a:off x="406950" y="352200"/>
            <a:ext cx="8330100" cy="43110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60"/>
          <p:cNvSpPr txBox="1"/>
          <p:nvPr>
            <p:ph type="title"/>
          </p:nvPr>
        </p:nvSpPr>
        <p:spPr>
          <a:xfrm>
            <a:off x="742950" y="1238100"/>
            <a:ext cx="7729500" cy="196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2000"/>
              <a:buNone/>
              <a:defRPr b="1"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p:txBody>
      </p:sp>
      <p:sp>
        <p:nvSpPr>
          <p:cNvPr id="142" name="Google Shape;142;p60"/>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43" name="Google Shape;143;p60"/>
          <p:cNvSpPr txBox="1"/>
          <p:nvPr>
            <p:ph idx="1" type="subTitle"/>
          </p:nvPr>
        </p:nvSpPr>
        <p:spPr>
          <a:xfrm>
            <a:off x="2433300" y="3015325"/>
            <a:ext cx="42774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200"/>
              <a:buNone/>
              <a:defRPr sz="12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sz="1400">
                <a:solidFill>
                  <a:schemeClr val="lt1"/>
                </a:solidFill>
              </a:defRPr>
            </a:lvl3pPr>
            <a:lvl4pPr lvl="3" algn="ctr">
              <a:lnSpc>
                <a:spcPct val="100000"/>
              </a:lnSpc>
              <a:spcBef>
                <a:spcPts val="0"/>
              </a:spcBef>
              <a:spcAft>
                <a:spcPts val="0"/>
              </a:spcAft>
              <a:buClr>
                <a:schemeClr val="lt1"/>
              </a:buClr>
              <a:buSzPts val="1400"/>
              <a:buNone/>
              <a:defRPr sz="1400">
                <a:solidFill>
                  <a:schemeClr val="lt1"/>
                </a:solidFill>
              </a:defRPr>
            </a:lvl4pPr>
            <a:lvl5pPr lvl="4" algn="ctr">
              <a:lnSpc>
                <a:spcPct val="100000"/>
              </a:lnSpc>
              <a:spcBef>
                <a:spcPts val="0"/>
              </a:spcBef>
              <a:spcAft>
                <a:spcPts val="0"/>
              </a:spcAft>
              <a:buClr>
                <a:schemeClr val="lt1"/>
              </a:buClr>
              <a:buSzPts val="1400"/>
              <a:buNone/>
              <a:defRPr sz="1400">
                <a:solidFill>
                  <a:schemeClr val="lt1"/>
                </a:solidFill>
              </a:defRPr>
            </a:lvl5pPr>
            <a:lvl6pPr lvl="5" algn="ctr">
              <a:lnSpc>
                <a:spcPct val="100000"/>
              </a:lnSpc>
              <a:spcBef>
                <a:spcPts val="0"/>
              </a:spcBef>
              <a:spcAft>
                <a:spcPts val="0"/>
              </a:spcAft>
              <a:buClr>
                <a:schemeClr val="lt1"/>
              </a:buClr>
              <a:buSzPts val="1400"/>
              <a:buNone/>
              <a:defRPr sz="1400">
                <a:solidFill>
                  <a:schemeClr val="lt1"/>
                </a:solidFill>
              </a:defRPr>
            </a:lvl6pPr>
            <a:lvl7pPr lvl="6" algn="ctr">
              <a:lnSpc>
                <a:spcPct val="100000"/>
              </a:lnSpc>
              <a:spcBef>
                <a:spcPts val="0"/>
              </a:spcBef>
              <a:spcAft>
                <a:spcPts val="0"/>
              </a:spcAft>
              <a:buClr>
                <a:schemeClr val="lt1"/>
              </a:buClr>
              <a:buSzPts val="1400"/>
              <a:buNone/>
              <a:defRPr sz="1400">
                <a:solidFill>
                  <a:schemeClr val="lt1"/>
                </a:solidFill>
              </a:defRPr>
            </a:lvl7pPr>
            <a:lvl8pPr lvl="7" algn="ctr">
              <a:lnSpc>
                <a:spcPct val="100000"/>
              </a:lnSpc>
              <a:spcBef>
                <a:spcPts val="0"/>
              </a:spcBef>
              <a:spcAft>
                <a:spcPts val="0"/>
              </a:spcAft>
              <a:buClr>
                <a:schemeClr val="lt1"/>
              </a:buClr>
              <a:buSzPts val="1400"/>
              <a:buNone/>
              <a:defRPr sz="1400">
                <a:solidFill>
                  <a:schemeClr val="lt1"/>
                </a:solidFill>
              </a:defRPr>
            </a:lvl8pPr>
            <a:lvl9pPr lvl="8" algn="ctr">
              <a:lnSpc>
                <a:spcPct val="100000"/>
              </a:lnSpc>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mp; some text slide 1">
  <p:cSld name="BIG_NUMBER_1">
    <p:bg>
      <p:bgPr>
        <a:solidFill>
          <a:schemeClr val="lt1"/>
        </a:solidFill>
      </p:bgPr>
    </p:bg>
    <p:spTree>
      <p:nvGrpSpPr>
        <p:cNvPr id="144" name="Shape 144"/>
        <p:cNvGrpSpPr/>
        <p:nvPr/>
      </p:nvGrpSpPr>
      <p:grpSpPr>
        <a:xfrm>
          <a:off x="0" y="0"/>
          <a:ext cx="0" cy="0"/>
          <a:chOff x="0" y="0"/>
          <a:chExt cx="0" cy="0"/>
        </a:xfrm>
      </p:grpSpPr>
      <p:sp>
        <p:nvSpPr>
          <p:cNvPr id="145" name="Google Shape;145;p61"/>
          <p:cNvSpPr/>
          <p:nvPr/>
        </p:nvSpPr>
        <p:spPr>
          <a:xfrm>
            <a:off x="406950" y="352200"/>
            <a:ext cx="8330100" cy="43110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61"/>
          <p:cNvSpPr txBox="1"/>
          <p:nvPr>
            <p:ph type="title"/>
          </p:nvPr>
        </p:nvSpPr>
        <p:spPr>
          <a:xfrm>
            <a:off x="742950" y="832600"/>
            <a:ext cx="7729500" cy="88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6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p:txBody>
      </p:sp>
      <p:sp>
        <p:nvSpPr>
          <p:cNvPr id="147" name="Google Shape;147;p61"/>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48" name="Google Shape;148;p61"/>
          <p:cNvSpPr txBox="1"/>
          <p:nvPr>
            <p:ph idx="1" type="subTitle"/>
          </p:nvPr>
        </p:nvSpPr>
        <p:spPr>
          <a:xfrm>
            <a:off x="1667075" y="1469500"/>
            <a:ext cx="5809800" cy="31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200"/>
              <a:buNone/>
              <a:defRPr sz="12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sz="1400">
                <a:solidFill>
                  <a:schemeClr val="lt1"/>
                </a:solidFill>
              </a:defRPr>
            </a:lvl3pPr>
            <a:lvl4pPr lvl="3" algn="ctr">
              <a:lnSpc>
                <a:spcPct val="100000"/>
              </a:lnSpc>
              <a:spcBef>
                <a:spcPts val="0"/>
              </a:spcBef>
              <a:spcAft>
                <a:spcPts val="0"/>
              </a:spcAft>
              <a:buClr>
                <a:schemeClr val="lt1"/>
              </a:buClr>
              <a:buSzPts val="1400"/>
              <a:buNone/>
              <a:defRPr sz="1400">
                <a:solidFill>
                  <a:schemeClr val="lt1"/>
                </a:solidFill>
              </a:defRPr>
            </a:lvl4pPr>
            <a:lvl5pPr lvl="4" algn="ctr">
              <a:lnSpc>
                <a:spcPct val="100000"/>
              </a:lnSpc>
              <a:spcBef>
                <a:spcPts val="0"/>
              </a:spcBef>
              <a:spcAft>
                <a:spcPts val="0"/>
              </a:spcAft>
              <a:buClr>
                <a:schemeClr val="lt1"/>
              </a:buClr>
              <a:buSzPts val="1400"/>
              <a:buNone/>
              <a:defRPr sz="1400">
                <a:solidFill>
                  <a:schemeClr val="lt1"/>
                </a:solidFill>
              </a:defRPr>
            </a:lvl5pPr>
            <a:lvl6pPr lvl="5" algn="ctr">
              <a:lnSpc>
                <a:spcPct val="100000"/>
              </a:lnSpc>
              <a:spcBef>
                <a:spcPts val="0"/>
              </a:spcBef>
              <a:spcAft>
                <a:spcPts val="0"/>
              </a:spcAft>
              <a:buClr>
                <a:schemeClr val="lt1"/>
              </a:buClr>
              <a:buSzPts val="1400"/>
              <a:buNone/>
              <a:defRPr sz="1400">
                <a:solidFill>
                  <a:schemeClr val="lt1"/>
                </a:solidFill>
              </a:defRPr>
            </a:lvl6pPr>
            <a:lvl7pPr lvl="6" algn="ctr">
              <a:lnSpc>
                <a:spcPct val="100000"/>
              </a:lnSpc>
              <a:spcBef>
                <a:spcPts val="0"/>
              </a:spcBef>
              <a:spcAft>
                <a:spcPts val="0"/>
              </a:spcAft>
              <a:buClr>
                <a:schemeClr val="lt1"/>
              </a:buClr>
              <a:buSzPts val="1400"/>
              <a:buNone/>
              <a:defRPr sz="1400">
                <a:solidFill>
                  <a:schemeClr val="lt1"/>
                </a:solidFill>
              </a:defRPr>
            </a:lvl7pPr>
            <a:lvl8pPr lvl="7" algn="ctr">
              <a:lnSpc>
                <a:spcPct val="100000"/>
              </a:lnSpc>
              <a:spcBef>
                <a:spcPts val="0"/>
              </a:spcBef>
              <a:spcAft>
                <a:spcPts val="0"/>
              </a:spcAft>
              <a:buClr>
                <a:schemeClr val="lt1"/>
              </a:buClr>
              <a:buSzPts val="1400"/>
              <a:buNone/>
              <a:defRPr sz="1400">
                <a:solidFill>
                  <a:schemeClr val="lt1"/>
                </a:solidFill>
              </a:defRPr>
            </a:lvl8pPr>
            <a:lvl9pPr lvl="8" algn="ctr">
              <a:lnSpc>
                <a:spcPct val="100000"/>
              </a:lnSpc>
              <a:spcBef>
                <a:spcPts val="0"/>
              </a:spcBef>
              <a:spcAft>
                <a:spcPts val="0"/>
              </a:spcAft>
              <a:buClr>
                <a:schemeClr val="lt1"/>
              </a:buClr>
              <a:buSzPts val="1400"/>
              <a:buNone/>
              <a:defRPr sz="1400">
                <a:solidFill>
                  <a:schemeClr val="lt1"/>
                </a:solidFill>
              </a:defRPr>
            </a:lvl9pPr>
          </a:lstStyle>
          <a:p/>
        </p:txBody>
      </p:sp>
      <p:sp>
        <p:nvSpPr>
          <p:cNvPr id="149" name="Google Shape;149;p61"/>
          <p:cNvSpPr txBox="1"/>
          <p:nvPr>
            <p:ph idx="2" type="title"/>
          </p:nvPr>
        </p:nvSpPr>
        <p:spPr>
          <a:xfrm>
            <a:off x="742950" y="1956000"/>
            <a:ext cx="7729500" cy="88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6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p:txBody>
      </p:sp>
      <p:sp>
        <p:nvSpPr>
          <p:cNvPr id="150" name="Google Shape;150;p61"/>
          <p:cNvSpPr txBox="1"/>
          <p:nvPr>
            <p:ph idx="3" type="subTitle"/>
          </p:nvPr>
        </p:nvSpPr>
        <p:spPr>
          <a:xfrm>
            <a:off x="1667075" y="2592900"/>
            <a:ext cx="5809800" cy="31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200"/>
              <a:buNone/>
              <a:defRPr sz="12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sz="1400">
                <a:solidFill>
                  <a:schemeClr val="lt1"/>
                </a:solidFill>
              </a:defRPr>
            </a:lvl3pPr>
            <a:lvl4pPr lvl="3" algn="ctr">
              <a:lnSpc>
                <a:spcPct val="100000"/>
              </a:lnSpc>
              <a:spcBef>
                <a:spcPts val="0"/>
              </a:spcBef>
              <a:spcAft>
                <a:spcPts val="0"/>
              </a:spcAft>
              <a:buClr>
                <a:schemeClr val="lt1"/>
              </a:buClr>
              <a:buSzPts val="1400"/>
              <a:buNone/>
              <a:defRPr sz="1400">
                <a:solidFill>
                  <a:schemeClr val="lt1"/>
                </a:solidFill>
              </a:defRPr>
            </a:lvl4pPr>
            <a:lvl5pPr lvl="4" algn="ctr">
              <a:lnSpc>
                <a:spcPct val="100000"/>
              </a:lnSpc>
              <a:spcBef>
                <a:spcPts val="0"/>
              </a:spcBef>
              <a:spcAft>
                <a:spcPts val="0"/>
              </a:spcAft>
              <a:buClr>
                <a:schemeClr val="lt1"/>
              </a:buClr>
              <a:buSzPts val="1400"/>
              <a:buNone/>
              <a:defRPr sz="1400">
                <a:solidFill>
                  <a:schemeClr val="lt1"/>
                </a:solidFill>
              </a:defRPr>
            </a:lvl5pPr>
            <a:lvl6pPr lvl="5" algn="ctr">
              <a:lnSpc>
                <a:spcPct val="100000"/>
              </a:lnSpc>
              <a:spcBef>
                <a:spcPts val="0"/>
              </a:spcBef>
              <a:spcAft>
                <a:spcPts val="0"/>
              </a:spcAft>
              <a:buClr>
                <a:schemeClr val="lt1"/>
              </a:buClr>
              <a:buSzPts val="1400"/>
              <a:buNone/>
              <a:defRPr sz="1400">
                <a:solidFill>
                  <a:schemeClr val="lt1"/>
                </a:solidFill>
              </a:defRPr>
            </a:lvl6pPr>
            <a:lvl7pPr lvl="6" algn="ctr">
              <a:lnSpc>
                <a:spcPct val="100000"/>
              </a:lnSpc>
              <a:spcBef>
                <a:spcPts val="0"/>
              </a:spcBef>
              <a:spcAft>
                <a:spcPts val="0"/>
              </a:spcAft>
              <a:buClr>
                <a:schemeClr val="lt1"/>
              </a:buClr>
              <a:buSzPts val="1400"/>
              <a:buNone/>
              <a:defRPr sz="1400">
                <a:solidFill>
                  <a:schemeClr val="lt1"/>
                </a:solidFill>
              </a:defRPr>
            </a:lvl7pPr>
            <a:lvl8pPr lvl="7" algn="ctr">
              <a:lnSpc>
                <a:spcPct val="100000"/>
              </a:lnSpc>
              <a:spcBef>
                <a:spcPts val="0"/>
              </a:spcBef>
              <a:spcAft>
                <a:spcPts val="0"/>
              </a:spcAft>
              <a:buClr>
                <a:schemeClr val="lt1"/>
              </a:buClr>
              <a:buSzPts val="1400"/>
              <a:buNone/>
              <a:defRPr sz="1400">
                <a:solidFill>
                  <a:schemeClr val="lt1"/>
                </a:solidFill>
              </a:defRPr>
            </a:lvl8pPr>
            <a:lvl9pPr lvl="8" algn="ctr">
              <a:lnSpc>
                <a:spcPct val="100000"/>
              </a:lnSpc>
              <a:spcBef>
                <a:spcPts val="0"/>
              </a:spcBef>
              <a:spcAft>
                <a:spcPts val="0"/>
              </a:spcAft>
              <a:buClr>
                <a:schemeClr val="lt1"/>
              </a:buClr>
              <a:buSzPts val="1400"/>
              <a:buNone/>
              <a:defRPr sz="1400">
                <a:solidFill>
                  <a:schemeClr val="lt1"/>
                </a:solidFill>
              </a:defRPr>
            </a:lvl9pPr>
          </a:lstStyle>
          <a:p/>
        </p:txBody>
      </p:sp>
      <p:sp>
        <p:nvSpPr>
          <p:cNvPr id="151" name="Google Shape;151;p61"/>
          <p:cNvSpPr txBox="1"/>
          <p:nvPr>
            <p:ph idx="4" type="title"/>
          </p:nvPr>
        </p:nvSpPr>
        <p:spPr>
          <a:xfrm>
            <a:off x="742950" y="3079400"/>
            <a:ext cx="7729500" cy="88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6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p:txBody>
      </p:sp>
      <p:sp>
        <p:nvSpPr>
          <p:cNvPr id="152" name="Google Shape;152;p61"/>
          <p:cNvSpPr txBox="1"/>
          <p:nvPr>
            <p:ph idx="5" type="subTitle"/>
          </p:nvPr>
        </p:nvSpPr>
        <p:spPr>
          <a:xfrm>
            <a:off x="1667075" y="3716300"/>
            <a:ext cx="5809800" cy="31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200"/>
              <a:buNone/>
              <a:defRPr sz="12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sz="1400">
                <a:solidFill>
                  <a:schemeClr val="lt1"/>
                </a:solidFill>
              </a:defRPr>
            </a:lvl3pPr>
            <a:lvl4pPr lvl="3" algn="ctr">
              <a:lnSpc>
                <a:spcPct val="100000"/>
              </a:lnSpc>
              <a:spcBef>
                <a:spcPts val="0"/>
              </a:spcBef>
              <a:spcAft>
                <a:spcPts val="0"/>
              </a:spcAft>
              <a:buClr>
                <a:schemeClr val="lt1"/>
              </a:buClr>
              <a:buSzPts val="1400"/>
              <a:buNone/>
              <a:defRPr sz="1400">
                <a:solidFill>
                  <a:schemeClr val="lt1"/>
                </a:solidFill>
              </a:defRPr>
            </a:lvl4pPr>
            <a:lvl5pPr lvl="4" algn="ctr">
              <a:lnSpc>
                <a:spcPct val="100000"/>
              </a:lnSpc>
              <a:spcBef>
                <a:spcPts val="0"/>
              </a:spcBef>
              <a:spcAft>
                <a:spcPts val="0"/>
              </a:spcAft>
              <a:buClr>
                <a:schemeClr val="lt1"/>
              </a:buClr>
              <a:buSzPts val="1400"/>
              <a:buNone/>
              <a:defRPr sz="1400">
                <a:solidFill>
                  <a:schemeClr val="lt1"/>
                </a:solidFill>
              </a:defRPr>
            </a:lvl5pPr>
            <a:lvl6pPr lvl="5" algn="ctr">
              <a:lnSpc>
                <a:spcPct val="100000"/>
              </a:lnSpc>
              <a:spcBef>
                <a:spcPts val="0"/>
              </a:spcBef>
              <a:spcAft>
                <a:spcPts val="0"/>
              </a:spcAft>
              <a:buClr>
                <a:schemeClr val="lt1"/>
              </a:buClr>
              <a:buSzPts val="1400"/>
              <a:buNone/>
              <a:defRPr sz="1400">
                <a:solidFill>
                  <a:schemeClr val="lt1"/>
                </a:solidFill>
              </a:defRPr>
            </a:lvl6pPr>
            <a:lvl7pPr lvl="6" algn="ctr">
              <a:lnSpc>
                <a:spcPct val="100000"/>
              </a:lnSpc>
              <a:spcBef>
                <a:spcPts val="0"/>
              </a:spcBef>
              <a:spcAft>
                <a:spcPts val="0"/>
              </a:spcAft>
              <a:buClr>
                <a:schemeClr val="lt1"/>
              </a:buClr>
              <a:buSzPts val="1400"/>
              <a:buNone/>
              <a:defRPr sz="1400">
                <a:solidFill>
                  <a:schemeClr val="lt1"/>
                </a:solidFill>
              </a:defRPr>
            </a:lvl7pPr>
            <a:lvl8pPr lvl="7" algn="ctr">
              <a:lnSpc>
                <a:spcPct val="100000"/>
              </a:lnSpc>
              <a:spcBef>
                <a:spcPts val="0"/>
              </a:spcBef>
              <a:spcAft>
                <a:spcPts val="0"/>
              </a:spcAft>
              <a:buClr>
                <a:schemeClr val="lt1"/>
              </a:buClr>
              <a:buSzPts val="1400"/>
              <a:buNone/>
              <a:defRPr sz="1400">
                <a:solidFill>
                  <a:schemeClr val="lt1"/>
                </a:solidFill>
              </a:defRPr>
            </a:lvl8pPr>
            <a:lvl9pPr lvl="8" algn="ctr">
              <a:lnSpc>
                <a:spcPct val="100000"/>
              </a:lnSpc>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frame">
  <p:cSld name="BLANK_1_1">
    <p:bg>
      <p:bgPr>
        <a:solidFill>
          <a:schemeClr val="lt1"/>
        </a:solidFill>
      </p:bgPr>
    </p:bg>
    <p:spTree>
      <p:nvGrpSpPr>
        <p:cNvPr id="153" name="Shape 153"/>
        <p:cNvGrpSpPr/>
        <p:nvPr/>
      </p:nvGrpSpPr>
      <p:grpSpPr>
        <a:xfrm>
          <a:off x="0" y="0"/>
          <a:ext cx="0" cy="0"/>
          <a:chOff x="0" y="0"/>
          <a:chExt cx="0" cy="0"/>
        </a:xfrm>
      </p:grpSpPr>
      <p:sp>
        <p:nvSpPr>
          <p:cNvPr id="154" name="Google Shape;154;p62"/>
          <p:cNvSpPr/>
          <p:nvPr/>
        </p:nvSpPr>
        <p:spPr>
          <a:xfrm>
            <a:off x="406950" y="416250"/>
            <a:ext cx="8330100" cy="43110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s and descriptions">
  <p:cSld name="CUSTOM_4">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g2f105e33cad_0_14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Figtree"/>
              <a:buNone/>
              <a:defRPr>
                <a:solidFill>
                  <a:srgbClr val="FFFFFF"/>
                </a:solidFill>
                <a:latin typeface="Figtree"/>
                <a:ea typeface="Figtree"/>
                <a:cs typeface="Figtree"/>
                <a:sym typeface="Figtree"/>
              </a:defRPr>
            </a:lvl1pPr>
            <a:lvl2pPr lvl="1" algn="l">
              <a:lnSpc>
                <a:spcPct val="100000"/>
              </a:lnSpc>
              <a:spcBef>
                <a:spcPts val="0"/>
              </a:spcBef>
              <a:spcAft>
                <a:spcPts val="0"/>
              </a:spcAft>
              <a:buSzPts val="2400"/>
              <a:buFont typeface="Figtree"/>
              <a:buNone/>
              <a:defRPr b="1">
                <a:latin typeface="Figtree"/>
                <a:ea typeface="Figtree"/>
                <a:cs typeface="Figtree"/>
                <a:sym typeface="Figtree"/>
              </a:defRPr>
            </a:lvl2pPr>
            <a:lvl3pPr lvl="2" algn="l">
              <a:lnSpc>
                <a:spcPct val="100000"/>
              </a:lnSpc>
              <a:spcBef>
                <a:spcPts val="0"/>
              </a:spcBef>
              <a:spcAft>
                <a:spcPts val="0"/>
              </a:spcAft>
              <a:buSzPts val="2400"/>
              <a:buFont typeface="Figtree"/>
              <a:buNone/>
              <a:defRPr b="1">
                <a:latin typeface="Figtree"/>
                <a:ea typeface="Figtree"/>
                <a:cs typeface="Figtree"/>
                <a:sym typeface="Figtree"/>
              </a:defRPr>
            </a:lvl3pPr>
            <a:lvl4pPr lvl="3" algn="l">
              <a:lnSpc>
                <a:spcPct val="100000"/>
              </a:lnSpc>
              <a:spcBef>
                <a:spcPts val="0"/>
              </a:spcBef>
              <a:spcAft>
                <a:spcPts val="0"/>
              </a:spcAft>
              <a:buSzPts val="2400"/>
              <a:buFont typeface="Figtree"/>
              <a:buNone/>
              <a:defRPr b="1">
                <a:latin typeface="Figtree"/>
                <a:ea typeface="Figtree"/>
                <a:cs typeface="Figtree"/>
                <a:sym typeface="Figtree"/>
              </a:defRPr>
            </a:lvl4pPr>
            <a:lvl5pPr lvl="4" algn="l">
              <a:lnSpc>
                <a:spcPct val="100000"/>
              </a:lnSpc>
              <a:spcBef>
                <a:spcPts val="0"/>
              </a:spcBef>
              <a:spcAft>
                <a:spcPts val="0"/>
              </a:spcAft>
              <a:buSzPts val="2400"/>
              <a:buFont typeface="Figtree"/>
              <a:buNone/>
              <a:defRPr b="1">
                <a:latin typeface="Figtree"/>
                <a:ea typeface="Figtree"/>
                <a:cs typeface="Figtree"/>
                <a:sym typeface="Figtree"/>
              </a:defRPr>
            </a:lvl5pPr>
            <a:lvl6pPr lvl="5" algn="l">
              <a:lnSpc>
                <a:spcPct val="100000"/>
              </a:lnSpc>
              <a:spcBef>
                <a:spcPts val="0"/>
              </a:spcBef>
              <a:spcAft>
                <a:spcPts val="0"/>
              </a:spcAft>
              <a:buSzPts val="2400"/>
              <a:buFont typeface="Figtree"/>
              <a:buNone/>
              <a:defRPr b="1">
                <a:latin typeface="Figtree"/>
                <a:ea typeface="Figtree"/>
                <a:cs typeface="Figtree"/>
                <a:sym typeface="Figtree"/>
              </a:defRPr>
            </a:lvl6pPr>
            <a:lvl7pPr lvl="6" algn="l">
              <a:lnSpc>
                <a:spcPct val="100000"/>
              </a:lnSpc>
              <a:spcBef>
                <a:spcPts val="0"/>
              </a:spcBef>
              <a:spcAft>
                <a:spcPts val="0"/>
              </a:spcAft>
              <a:buSzPts val="2400"/>
              <a:buFont typeface="Figtree"/>
              <a:buNone/>
              <a:defRPr b="1">
                <a:latin typeface="Figtree"/>
                <a:ea typeface="Figtree"/>
                <a:cs typeface="Figtree"/>
                <a:sym typeface="Figtree"/>
              </a:defRPr>
            </a:lvl7pPr>
            <a:lvl8pPr lvl="7" algn="l">
              <a:lnSpc>
                <a:spcPct val="100000"/>
              </a:lnSpc>
              <a:spcBef>
                <a:spcPts val="0"/>
              </a:spcBef>
              <a:spcAft>
                <a:spcPts val="0"/>
              </a:spcAft>
              <a:buSzPts val="2400"/>
              <a:buFont typeface="Figtree"/>
              <a:buNone/>
              <a:defRPr b="1">
                <a:latin typeface="Figtree"/>
                <a:ea typeface="Figtree"/>
                <a:cs typeface="Figtree"/>
                <a:sym typeface="Figtree"/>
              </a:defRPr>
            </a:lvl8pPr>
            <a:lvl9pPr lvl="8" algn="l">
              <a:lnSpc>
                <a:spcPct val="100000"/>
              </a:lnSpc>
              <a:spcBef>
                <a:spcPts val="0"/>
              </a:spcBef>
              <a:spcAft>
                <a:spcPts val="0"/>
              </a:spcAft>
              <a:buSzPts val="2400"/>
              <a:buFont typeface="Figtree"/>
              <a:buNone/>
              <a:defRPr b="1">
                <a:latin typeface="Figtree"/>
                <a:ea typeface="Figtree"/>
                <a:cs typeface="Figtree"/>
                <a:sym typeface="Figtree"/>
              </a:defRPr>
            </a:lvl9pPr>
          </a:lstStyle>
          <a:p/>
        </p:txBody>
      </p:sp>
      <p:sp>
        <p:nvSpPr>
          <p:cNvPr id="15" name="Google Shape;15;g2f105e33cad_0_1464"/>
          <p:cNvSpPr txBox="1"/>
          <p:nvPr>
            <p:ph idx="1" type="subTitle"/>
          </p:nvPr>
        </p:nvSpPr>
        <p:spPr>
          <a:xfrm>
            <a:off x="656250" y="2233331"/>
            <a:ext cx="2421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a:buNone/>
              <a:defRPr sz="1400">
                <a:solidFill>
                  <a:srgbClr val="FFFFFF"/>
                </a:solidFill>
                <a:latin typeface="Albert Sans"/>
                <a:ea typeface="Albert Sans"/>
                <a:cs typeface="Albert Sans"/>
                <a:sym typeface="Alber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2f105e33cad_0_1464"/>
          <p:cNvSpPr txBox="1"/>
          <p:nvPr>
            <p:ph idx="2" type="subTitle"/>
          </p:nvPr>
        </p:nvSpPr>
        <p:spPr>
          <a:xfrm>
            <a:off x="656250" y="1898831"/>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Figtree"/>
              <a:buNone/>
              <a:defRPr b="1" sz="1900">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b="1" sz="2800">
                <a:latin typeface="Figtree"/>
                <a:ea typeface="Figtree"/>
                <a:cs typeface="Figtree"/>
                <a:sym typeface="Figtree"/>
              </a:defRPr>
            </a:lvl2pPr>
            <a:lvl3pPr lvl="2" algn="ctr">
              <a:lnSpc>
                <a:spcPct val="100000"/>
              </a:lnSpc>
              <a:spcBef>
                <a:spcPts val="0"/>
              </a:spcBef>
              <a:spcAft>
                <a:spcPts val="0"/>
              </a:spcAft>
              <a:buSzPts val="2800"/>
              <a:buFont typeface="Figtree"/>
              <a:buNone/>
              <a:defRPr b="1" sz="2800">
                <a:latin typeface="Figtree"/>
                <a:ea typeface="Figtree"/>
                <a:cs typeface="Figtree"/>
                <a:sym typeface="Figtree"/>
              </a:defRPr>
            </a:lvl3pPr>
            <a:lvl4pPr lvl="3" algn="ctr">
              <a:lnSpc>
                <a:spcPct val="100000"/>
              </a:lnSpc>
              <a:spcBef>
                <a:spcPts val="0"/>
              </a:spcBef>
              <a:spcAft>
                <a:spcPts val="0"/>
              </a:spcAft>
              <a:buSzPts val="2800"/>
              <a:buFont typeface="Figtree"/>
              <a:buNone/>
              <a:defRPr b="1" sz="2800">
                <a:latin typeface="Figtree"/>
                <a:ea typeface="Figtree"/>
                <a:cs typeface="Figtree"/>
                <a:sym typeface="Figtree"/>
              </a:defRPr>
            </a:lvl4pPr>
            <a:lvl5pPr lvl="4" algn="ctr">
              <a:lnSpc>
                <a:spcPct val="100000"/>
              </a:lnSpc>
              <a:spcBef>
                <a:spcPts val="0"/>
              </a:spcBef>
              <a:spcAft>
                <a:spcPts val="0"/>
              </a:spcAft>
              <a:buSzPts val="2800"/>
              <a:buFont typeface="Figtree"/>
              <a:buNone/>
              <a:defRPr b="1" sz="2800">
                <a:latin typeface="Figtree"/>
                <a:ea typeface="Figtree"/>
                <a:cs typeface="Figtree"/>
                <a:sym typeface="Figtree"/>
              </a:defRPr>
            </a:lvl5pPr>
            <a:lvl6pPr lvl="5" algn="ctr">
              <a:lnSpc>
                <a:spcPct val="100000"/>
              </a:lnSpc>
              <a:spcBef>
                <a:spcPts val="0"/>
              </a:spcBef>
              <a:spcAft>
                <a:spcPts val="0"/>
              </a:spcAft>
              <a:buSzPts val="2800"/>
              <a:buFont typeface="Figtree"/>
              <a:buNone/>
              <a:defRPr b="1" sz="2800">
                <a:latin typeface="Figtree"/>
                <a:ea typeface="Figtree"/>
                <a:cs typeface="Figtree"/>
                <a:sym typeface="Figtree"/>
              </a:defRPr>
            </a:lvl6pPr>
            <a:lvl7pPr lvl="6" algn="ctr">
              <a:lnSpc>
                <a:spcPct val="100000"/>
              </a:lnSpc>
              <a:spcBef>
                <a:spcPts val="0"/>
              </a:spcBef>
              <a:spcAft>
                <a:spcPts val="0"/>
              </a:spcAft>
              <a:buSzPts val="2800"/>
              <a:buFont typeface="Figtree"/>
              <a:buNone/>
              <a:defRPr b="1" sz="2800">
                <a:latin typeface="Figtree"/>
                <a:ea typeface="Figtree"/>
                <a:cs typeface="Figtree"/>
                <a:sym typeface="Figtree"/>
              </a:defRPr>
            </a:lvl7pPr>
            <a:lvl8pPr lvl="7" algn="ctr">
              <a:lnSpc>
                <a:spcPct val="100000"/>
              </a:lnSpc>
              <a:spcBef>
                <a:spcPts val="0"/>
              </a:spcBef>
              <a:spcAft>
                <a:spcPts val="0"/>
              </a:spcAft>
              <a:buSzPts val="2800"/>
              <a:buFont typeface="Figtree"/>
              <a:buNone/>
              <a:defRPr b="1" sz="2800">
                <a:latin typeface="Figtree"/>
                <a:ea typeface="Figtree"/>
                <a:cs typeface="Figtree"/>
                <a:sym typeface="Figtree"/>
              </a:defRPr>
            </a:lvl8pPr>
            <a:lvl9pPr lvl="8" algn="ctr">
              <a:lnSpc>
                <a:spcPct val="100000"/>
              </a:lnSpc>
              <a:spcBef>
                <a:spcPts val="0"/>
              </a:spcBef>
              <a:spcAft>
                <a:spcPts val="0"/>
              </a:spcAft>
              <a:buSzPts val="2800"/>
              <a:buFont typeface="Figtree"/>
              <a:buNone/>
              <a:defRPr b="1" sz="2800">
                <a:latin typeface="Figtree"/>
                <a:ea typeface="Figtree"/>
                <a:cs typeface="Figtree"/>
                <a:sym typeface="Figtree"/>
              </a:defRPr>
            </a:lvl9pPr>
          </a:lstStyle>
          <a:p/>
        </p:txBody>
      </p:sp>
      <p:sp>
        <p:nvSpPr>
          <p:cNvPr id="17" name="Google Shape;17;g2f105e33cad_0_1464"/>
          <p:cNvSpPr txBox="1"/>
          <p:nvPr>
            <p:ph idx="3" type="subTitle"/>
          </p:nvPr>
        </p:nvSpPr>
        <p:spPr>
          <a:xfrm>
            <a:off x="3361350" y="2233331"/>
            <a:ext cx="2421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Light"/>
              <a:buNone/>
              <a:defRPr sz="1400">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2pPr>
            <a:lvl3pPr lvl="2"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3pPr>
            <a:lvl4pPr lvl="3"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4pPr>
            <a:lvl5pPr lvl="4"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5pPr>
            <a:lvl6pPr lvl="5"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6pPr>
            <a:lvl7pPr lvl="6"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7pPr>
            <a:lvl8pPr lvl="7"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8pPr>
            <a:lvl9pPr lvl="8"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9pPr>
          </a:lstStyle>
          <a:p/>
        </p:txBody>
      </p:sp>
      <p:sp>
        <p:nvSpPr>
          <p:cNvPr id="18" name="Google Shape;18;g2f105e33cad_0_1464"/>
          <p:cNvSpPr txBox="1"/>
          <p:nvPr>
            <p:ph idx="4" type="subTitle"/>
          </p:nvPr>
        </p:nvSpPr>
        <p:spPr>
          <a:xfrm>
            <a:off x="3361350" y="1898831"/>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Figtree"/>
              <a:buNone/>
              <a:defRPr b="1" sz="1900">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b="1" sz="2800">
                <a:latin typeface="Figtree"/>
                <a:ea typeface="Figtree"/>
                <a:cs typeface="Figtree"/>
                <a:sym typeface="Figtree"/>
              </a:defRPr>
            </a:lvl2pPr>
            <a:lvl3pPr lvl="2" algn="ctr">
              <a:lnSpc>
                <a:spcPct val="100000"/>
              </a:lnSpc>
              <a:spcBef>
                <a:spcPts val="0"/>
              </a:spcBef>
              <a:spcAft>
                <a:spcPts val="0"/>
              </a:spcAft>
              <a:buSzPts val="2800"/>
              <a:buFont typeface="Figtree"/>
              <a:buNone/>
              <a:defRPr b="1" sz="2800">
                <a:latin typeface="Figtree"/>
                <a:ea typeface="Figtree"/>
                <a:cs typeface="Figtree"/>
                <a:sym typeface="Figtree"/>
              </a:defRPr>
            </a:lvl3pPr>
            <a:lvl4pPr lvl="3" algn="ctr">
              <a:lnSpc>
                <a:spcPct val="100000"/>
              </a:lnSpc>
              <a:spcBef>
                <a:spcPts val="0"/>
              </a:spcBef>
              <a:spcAft>
                <a:spcPts val="0"/>
              </a:spcAft>
              <a:buSzPts val="2800"/>
              <a:buFont typeface="Figtree"/>
              <a:buNone/>
              <a:defRPr b="1" sz="2800">
                <a:latin typeface="Figtree"/>
                <a:ea typeface="Figtree"/>
                <a:cs typeface="Figtree"/>
                <a:sym typeface="Figtree"/>
              </a:defRPr>
            </a:lvl4pPr>
            <a:lvl5pPr lvl="4" algn="ctr">
              <a:lnSpc>
                <a:spcPct val="100000"/>
              </a:lnSpc>
              <a:spcBef>
                <a:spcPts val="0"/>
              </a:spcBef>
              <a:spcAft>
                <a:spcPts val="0"/>
              </a:spcAft>
              <a:buSzPts val="2800"/>
              <a:buFont typeface="Figtree"/>
              <a:buNone/>
              <a:defRPr b="1" sz="2800">
                <a:latin typeface="Figtree"/>
                <a:ea typeface="Figtree"/>
                <a:cs typeface="Figtree"/>
                <a:sym typeface="Figtree"/>
              </a:defRPr>
            </a:lvl5pPr>
            <a:lvl6pPr lvl="5" algn="ctr">
              <a:lnSpc>
                <a:spcPct val="100000"/>
              </a:lnSpc>
              <a:spcBef>
                <a:spcPts val="0"/>
              </a:spcBef>
              <a:spcAft>
                <a:spcPts val="0"/>
              </a:spcAft>
              <a:buSzPts val="2800"/>
              <a:buFont typeface="Figtree"/>
              <a:buNone/>
              <a:defRPr b="1" sz="2800">
                <a:latin typeface="Figtree"/>
                <a:ea typeface="Figtree"/>
                <a:cs typeface="Figtree"/>
                <a:sym typeface="Figtree"/>
              </a:defRPr>
            </a:lvl6pPr>
            <a:lvl7pPr lvl="6" algn="ctr">
              <a:lnSpc>
                <a:spcPct val="100000"/>
              </a:lnSpc>
              <a:spcBef>
                <a:spcPts val="0"/>
              </a:spcBef>
              <a:spcAft>
                <a:spcPts val="0"/>
              </a:spcAft>
              <a:buSzPts val="2800"/>
              <a:buFont typeface="Figtree"/>
              <a:buNone/>
              <a:defRPr b="1" sz="2800">
                <a:latin typeface="Figtree"/>
                <a:ea typeface="Figtree"/>
                <a:cs typeface="Figtree"/>
                <a:sym typeface="Figtree"/>
              </a:defRPr>
            </a:lvl7pPr>
            <a:lvl8pPr lvl="7" algn="ctr">
              <a:lnSpc>
                <a:spcPct val="100000"/>
              </a:lnSpc>
              <a:spcBef>
                <a:spcPts val="0"/>
              </a:spcBef>
              <a:spcAft>
                <a:spcPts val="0"/>
              </a:spcAft>
              <a:buSzPts val="2800"/>
              <a:buFont typeface="Figtree"/>
              <a:buNone/>
              <a:defRPr b="1" sz="2800">
                <a:latin typeface="Figtree"/>
                <a:ea typeface="Figtree"/>
                <a:cs typeface="Figtree"/>
                <a:sym typeface="Figtree"/>
              </a:defRPr>
            </a:lvl8pPr>
            <a:lvl9pPr lvl="8" algn="ctr">
              <a:lnSpc>
                <a:spcPct val="100000"/>
              </a:lnSpc>
              <a:spcBef>
                <a:spcPts val="0"/>
              </a:spcBef>
              <a:spcAft>
                <a:spcPts val="0"/>
              </a:spcAft>
              <a:buSzPts val="2800"/>
              <a:buFont typeface="Figtree"/>
              <a:buNone/>
              <a:defRPr b="1" sz="2800">
                <a:latin typeface="Figtree"/>
                <a:ea typeface="Figtree"/>
                <a:cs typeface="Figtree"/>
                <a:sym typeface="Figtree"/>
              </a:defRPr>
            </a:lvl9pPr>
          </a:lstStyle>
          <a:p/>
        </p:txBody>
      </p:sp>
      <p:sp>
        <p:nvSpPr>
          <p:cNvPr id="19" name="Google Shape;19;g2f105e33cad_0_1464"/>
          <p:cNvSpPr txBox="1"/>
          <p:nvPr>
            <p:ph idx="5" type="subTitle"/>
          </p:nvPr>
        </p:nvSpPr>
        <p:spPr>
          <a:xfrm>
            <a:off x="6066450" y="2233331"/>
            <a:ext cx="2421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Light"/>
              <a:buNone/>
              <a:defRPr sz="1400">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2pPr>
            <a:lvl3pPr lvl="2"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3pPr>
            <a:lvl4pPr lvl="3"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4pPr>
            <a:lvl5pPr lvl="4"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5pPr>
            <a:lvl6pPr lvl="5"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6pPr>
            <a:lvl7pPr lvl="6"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7pPr>
            <a:lvl8pPr lvl="7"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8pPr>
            <a:lvl9pPr lvl="8"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9pPr>
          </a:lstStyle>
          <a:p/>
        </p:txBody>
      </p:sp>
      <p:sp>
        <p:nvSpPr>
          <p:cNvPr id="20" name="Google Shape;20;g2f105e33cad_0_1464"/>
          <p:cNvSpPr txBox="1"/>
          <p:nvPr>
            <p:ph idx="6" type="subTitle"/>
          </p:nvPr>
        </p:nvSpPr>
        <p:spPr>
          <a:xfrm>
            <a:off x="6066450" y="1898831"/>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Figtree"/>
              <a:buNone/>
              <a:defRPr b="1" sz="1900">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b="1" sz="2800">
                <a:latin typeface="Figtree"/>
                <a:ea typeface="Figtree"/>
                <a:cs typeface="Figtree"/>
                <a:sym typeface="Figtree"/>
              </a:defRPr>
            </a:lvl2pPr>
            <a:lvl3pPr lvl="2" algn="ctr">
              <a:lnSpc>
                <a:spcPct val="100000"/>
              </a:lnSpc>
              <a:spcBef>
                <a:spcPts val="0"/>
              </a:spcBef>
              <a:spcAft>
                <a:spcPts val="0"/>
              </a:spcAft>
              <a:buSzPts val="2800"/>
              <a:buFont typeface="Figtree"/>
              <a:buNone/>
              <a:defRPr b="1" sz="2800">
                <a:latin typeface="Figtree"/>
                <a:ea typeface="Figtree"/>
                <a:cs typeface="Figtree"/>
                <a:sym typeface="Figtree"/>
              </a:defRPr>
            </a:lvl3pPr>
            <a:lvl4pPr lvl="3" algn="ctr">
              <a:lnSpc>
                <a:spcPct val="100000"/>
              </a:lnSpc>
              <a:spcBef>
                <a:spcPts val="0"/>
              </a:spcBef>
              <a:spcAft>
                <a:spcPts val="0"/>
              </a:spcAft>
              <a:buSzPts val="2800"/>
              <a:buFont typeface="Figtree"/>
              <a:buNone/>
              <a:defRPr b="1" sz="2800">
                <a:latin typeface="Figtree"/>
                <a:ea typeface="Figtree"/>
                <a:cs typeface="Figtree"/>
                <a:sym typeface="Figtree"/>
              </a:defRPr>
            </a:lvl4pPr>
            <a:lvl5pPr lvl="4" algn="ctr">
              <a:lnSpc>
                <a:spcPct val="100000"/>
              </a:lnSpc>
              <a:spcBef>
                <a:spcPts val="0"/>
              </a:spcBef>
              <a:spcAft>
                <a:spcPts val="0"/>
              </a:spcAft>
              <a:buSzPts val="2800"/>
              <a:buFont typeface="Figtree"/>
              <a:buNone/>
              <a:defRPr b="1" sz="2800">
                <a:latin typeface="Figtree"/>
                <a:ea typeface="Figtree"/>
                <a:cs typeface="Figtree"/>
                <a:sym typeface="Figtree"/>
              </a:defRPr>
            </a:lvl5pPr>
            <a:lvl6pPr lvl="5" algn="ctr">
              <a:lnSpc>
                <a:spcPct val="100000"/>
              </a:lnSpc>
              <a:spcBef>
                <a:spcPts val="0"/>
              </a:spcBef>
              <a:spcAft>
                <a:spcPts val="0"/>
              </a:spcAft>
              <a:buSzPts val="2800"/>
              <a:buFont typeface="Figtree"/>
              <a:buNone/>
              <a:defRPr b="1" sz="2800">
                <a:latin typeface="Figtree"/>
                <a:ea typeface="Figtree"/>
                <a:cs typeface="Figtree"/>
                <a:sym typeface="Figtree"/>
              </a:defRPr>
            </a:lvl6pPr>
            <a:lvl7pPr lvl="6" algn="ctr">
              <a:lnSpc>
                <a:spcPct val="100000"/>
              </a:lnSpc>
              <a:spcBef>
                <a:spcPts val="0"/>
              </a:spcBef>
              <a:spcAft>
                <a:spcPts val="0"/>
              </a:spcAft>
              <a:buSzPts val="2800"/>
              <a:buFont typeface="Figtree"/>
              <a:buNone/>
              <a:defRPr b="1" sz="2800">
                <a:latin typeface="Figtree"/>
                <a:ea typeface="Figtree"/>
                <a:cs typeface="Figtree"/>
                <a:sym typeface="Figtree"/>
              </a:defRPr>
            </a:lvl7pPr>
            <a:lvl8pPr lvl="7" algn="ctr">
              <a:lnSpc>
                <a:spcPct val="100000"/>
              </a:lnSpc>
              <a:spcBef>
                <a:spcPts val="0"/>
              </a:spcBef>
              <a:spcAft>
                <a:spcPts val="0"/>
              </a:spcAft>
              <a:buSzPts val="2800"/>
              <a:buFont typeface="Figtree"/>
              <a:buNone/>
              <a:defRPr b="1" sz="2800">
                <a:latin typeface="Figtree"/>
                <a:ea typeface="Figtree"/>
                <a:cs typeface="Figtree"/>
                <a:sym typeface="Figtree"/>
              </a:defRPr>
            </a:lvl8pPr>
            <a:lvl9pPr lvl="8" algn="ctr">
              <a:lnSpc>
                <a:spcPct val="100000"/>
              </a:lnSpc>
              <a:spcBef>
                <a:spcPts val="0"/>
              </a:spcBef>
              <a:spcAft>
                <a:spcPts val="0"/>
              </a:spcAft>
              <a:buSzPts val="2800"/>
              <a:buFont typeface="Figtree"/>
              <a:buNone/>
              <a:defRPr b="1" sz="2800">
                <a:latin typeface="Figtree"/>
                <a:ea typeface="Figtree"/>
                <a:cs typeface="Figtree"/>
                <a:sym typeface="Figtree"/>
              </a:defRPr>
            </a:lvl9pPr>
          </a:lstStyle>
          <a:p/>
        </p:txBody>
      </p:sp>
      <p:sp>
        <p:nvSpPr>
          <p:cNvPr id="21" name="Google Shape;21;g2f105e33cad_0_1464"/>
          <p:cNvSpPr txBox="1"/>
          <p:nvPr>
            <p:ph idx="7" type="subTitle"/>
          </p:nvPr>
        </p:nvSpPr>
        <p:spPr>
          <a:xfrm>
            <a:off x="656250" y="4084725"/>
            <a:ext cx="2421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Light"/>
              <a:buNone/>
              <a:defRPr sz="1400">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 name="Google Shape;22;g2f105e33cad_0_1464"/>
          <p:cNvSpPr txBox="1"/>
          <p:nvPr>
            <p:ph idx="8" type="subTitle"/>
          </p:nvPr>
        </p:nvSpPr>
        <p:spPr>
          <a:xfrm>
            <a:off x="656250" y="3739661"/>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Figtree"/>
              <a:buNone/>
              <a:defRPr b="1" sz="1900">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b="1" sz="2800">
                <a:latin typeface="Figtree"/>
                <a:ea typeface="Figtree"/>
                <a:cs typeface="Figtree"/>
                <a:sym typeface="Figtree"/>
              </a:defRPr>
            </a:lvl2pPr>
            <a:lvl3pPr lvl="2" algn="ctr">
              <a:lnSpc>
                <a:spcPct val="100000"/>
              </a:lnSpc>
              <a:spcBef>
                <a:spcPts val="0"/>
              </a:spcBef>
              <a:spcAft>
                <a:spcPts val="0"/>
              </a:spcAft>
              <a:buSzPts val="2800"/>
              <a:buFont typeface="Figtree"/>
              <a:buNone/>
              <a:defRPr b="1" sz="2800">
                <a:latin typeface="Figtree"/>
                <a:ea typeface="Figtree"/>
                <a:cs typeface="Figtree"/>
                <a:sym typeface="Figtree"/>
              </a:defRPr>
            </a:lvl3pPr>
            <a:lvl4pPr lvl="3" algn="ctr">
              <a:lnSpc>
                <a:spcPct val="100000"/>
              </a:lnSpc>
              <a:spcBef>
                <a:spcPts val="0"/>
              </a:spcBef>
              <a:spcAft>
                <a:spcPts val="0"/>
              </a:spcAft>
              <a:buSzPts val="2800"/>
              <a:buFont typeface="Figtree"/>
              <a:buNone/>
              <a:defRPr b="1" sz="2800">
                <a:latin typeface="Figtree"/>
                <a:ea typeface="Figtree"/>
                <a:cs typeface="Figtree"/>
                <a:sym typeface="Figtree"/>
              </a:defRPr>
            </a:lvl4pPr>
            <a:lvl5pPr lvl="4" algn="ctr">
              <a:lnSpc>
                <a:spcPct val="100000"/>
              </a:lnSpc>
              <a:spcBef>
                <a:spcPts val="0"/>
              </a:spcBef>
              <a:spcAft>
                <a:spcPts val="0"/>
              </a:spcAft>
              <a:buSzPts val="2800"/>
              <a:buFont typeface="Figtree"/>
              <a:buNone/>
              <a:defRPr b="1" sz="2800">
                <a:latin typeface="Figtree"/>
                <a:ea typeface="Figtree"/>
                <a:cs typeface="Figtree"/>
                <a:sym typeface="Figtree"/>
              </a:defRPr>
            </a:lvl5pPr>
            <a:lvl6pPr lvl="5" algn="ctr">
              <a:lnSpc>
                <a:spcPct val="100000"/>
              </a:lnSpc>
              <a:spcBef>
                <a:spcPts val="0"/>
              </a:spcBef>
              <a:spcAft>
                <a:spcPts val="0"/>
              </a:spcAft>
              <a:buSzPts val="2800"/>
              <a:buFont typeface="Figtree"/>
              <a:buNone/>
              <a:defRPr b="1" sz="2800">
                <a:latin typeface="Figtree"/>
                <a:ea typeface="Figtree"/>
                <a:cs typeface="Figtree"/>
                <a:sym typeface="Figtree"/>
              </a:defRPr>
            </a:lvl6pPr>
            <a:lvl7pPr lvl="6" algn="ctr">
              <a:lnSpc>
                <a:spcPct val="100000"/>
              </a:lnSpc>
              <a:spcBef>
                <a:spcPts val="0"/>
              </a:spcBef>
              <a:spcAft>
                <a:spcPts val="0"/>
              </a:spcAft>
              <a:buSzPts val="2800"/>
              <a:buFont typeface="Figtree"/>
              <a:buNone/>
              <a:defRPr b="1" sz="2800">
                <a:latin typeface="Figtree"/>
                <a:ea typeface="Figtree"/>
                <a:cs typeface="Figtree"/>
                <a:sym typeface="Figtree"/>
              </a:defRPr>
            </a:lvl7pPr>
            <a:lvl8pPr lvl="7" algn="ctr">
              <a:lnSpc>
                <a:spcPct val="100000"/>
              </a:lnSpc>
              <a:spcBef>
                <a:spcPts val="0"/>
              </a:spcBef>
              <a:spcAft>
                <a:spcPts val="0"/>
              </a:spcAft>
              <a:buSzPts val="2800"/>
              <a:buFont typeface="Figtree"/>
              <a:buNone/>
              <a:defRPr b="1" sz="2800">
                <a:latin typeface="Figtree"/>
                <a:ea typeface="Figtree"/>
                <a:cs typeface="Figtree"/>
                <a:sym typeface="Figtree"/>
              </a:defRPr>
            </a:lvl8pPr>
            <a:lvl9pPr lvl="8" algn="ctr">
              <a:lnSpc>
                <a:spcPct val="100000"/>
              </a:lnSpc>
              <a:spcBef>
                <a:spcPts val="0"/>
              </a:spcBef>
              <a:spcAft>
                <a:spcPts val="0"/>
              </a:spcAft>
              <a:buSzPts val="2800"/>
              <a:buFont typeface="Figtree"/>
              <a:buNone/>
              <a:defRPr b="1" sz="2800">
                <a:latin typeface="Figtree"/>
                <a:ea typeface="Figtree"/>
                <a:cs typeface="Figtree"/>
                <a:sym typeface="Figtree"/>
              </a:defRPr>
            </a:lvl9pPr>
          </a:lstStyle>
          <a:p/>
        </p:txBody>
      </p:sp>
      <p:sp>
        <p:nvSpPr>
          <p:cNvPr id="23" name="Google Shape;23;g2f105e33cad_0_1464"/>
          <p:cNvSpPr txBox="1"/>
          <p:nvPr>
            <p:ph idx="9" type="subTitle"/>
          </p:nvPr>
        </p:nvSpPr>
        <p:spPr>
          <a:xfrm>
            <a:off x="3361350" y="4084725"/>
            <a:ext cx="2421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Light"/>
              <a:buNone/>
              <a:defRPr sz="1400">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4" name="Google Shape;24;g2f105e33cad_0_1464"/>
          <p:cNvSpPr txBox="1"/>
          <p:nvPr>
            <p:ph idx="13" type="subTitle"/>
          </p:nvPr>
        </p:nvSpPr>
        <p:spPr>
          <a:xfrm>
            <a:off x="3361350" y="3739661"/>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Figtree"/>
              <a:buNone/>
              <a:defRPr b="1" sz="1900">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b="1" sz="2800">
                <a:latin typeface="Figtree"/>
                <a:ea typeface="Figtree"/>
                <a:cs typeface="Figtree"/>
                <a:sym typeface="Figtree"/>
              </a:defRPr>
            </a:lvl2pPr>
            <a:lvl3pPr lvl="2" algn="ctr">
              <a:lnSpc>
                <a:spcPct val="100000"/>
              </a:lnSpc>
              <a:spcBef>
                <a:spcPts val="0"/>
              </a:spcBef>
              <a:spcAft>
                <a:spcPts val="0"/>
              </a:spcAft>
              <a:buSzPts val="2800"/>
              <a:buFont typeface="Figtree"/>
              <a:buNone/>
              <a:defRPr b="1" sz="2800">
                <a:latin typeface="Figtree"/>
                <a:ea typeface="Figtree"/>
                <a:cs typeface="Figtree"/>
                <a:sym typeface="Figtree"/>
              </a:defRPr>
            </a:lvl3pPr>
            <a:lvl4pPr lvl="3" algn="ctr">
              <a:lnSpc>
                <a:spcPct val="100000"/>
              </a:lnSpc>
              <a:spcBef>
                <a:spcPts val="0"/>
              </a:spcBef>
              <a:spcAft>
                <a:spcPts val="0"/>
              </a:spcAft>
              <a:buSzPts val="2800"/>
              <a:buFont typeface="Figtree"/>
              <a:buNone/>
              <a:defRPr b="1" sz="2800">
                <a:latin typeface="Figtree"/>
                <a:ea typeface="Figtree"/>
                <a:cs typeface="Figtree"/>
                <a:sym typeface="Figtree"/>
              </a:defRPr>
            </a:lvl4pPr>
            <a:lvl5pPr lvl="4" algn="ctr">
              <a:lnSpc>
                <a:spcPct val="100000"/>
              </a:lnSpc>
              <a:spcBef>
                <a:spcPts val="0"/>
              </a:spcBef>
              <a:spcAft>
                <a:spcPts val="0"/>
              </a:spcAft>
              <a:buSzPts val="2800"/>
              <a:buFont typeface="Figtree"/>
              <a:buNone/>
              <a:defRPr b="1" sz="2800">
                <a:latin typeface="Figtree"/>
                <a:ea typeface="Figtree"/>
                <a:cs typeface="Figtree"/>
                <a:sym typeface="Figtree"/>
              </a:defRPr>
            </a:lvl5pPr>
            <a:lvl6pPr lvl="5" algn="ctr">
              <a:lnSpc>
                <a:spcPct val="100000"/>
              </a:lnSpc>
              <a:spcBef>
                <a:spcPts val="0"/>
              </a:spcBef>
              <a:spcAft>
                <a:spcPts val="0"/>
              </a:spcAft>
              <a:buSzPts val="2800"/>
              <a:buFont typeface="Figtree"/>
              <a:buNone/>
              <a:defRPr b="1" sz="2800">
                <a:latin typeface="Figtree"/>
                <a:ea typeface="Figtree"/>
                <a:cs typeface="Figtree"/>
                <a:sym typeface="Figtree"/>
              </a:defRPr>
            </a:lvl6pPr>
            <a:lvl7pPr lvl="6" algn="ctr">
              <a:lnSpc>
                <a:spcPct val="100000"/>
              </a:lnSpc>
              <a:spcBef>
                <a:spcPts val="0"/>
              </a:spcBef>
              <a:spcAft>
                <a:spcPts val="0"/>
              </a:spcAft>
              <a:buSzPts val="2800"/>
              <a:buFont typeface="Figtree"/>
              <a:buNone/>
              <a:defRPr b="1" sz="2800">
                <a:latin typeface="Figtree"/>
                <a:ea typeface="Figtree"/>
                <a:cs typeface="Figtree"/>
                <a:sym typeface="Figtree"/>
              </a:defRPr>
            </a:lvl7pPr>
            <a:lvl8pPr lvl="7" algn="ctr">
              <a:lnSpc>
                <a:spcPct val="100000"/>
              </a:lnSpc>
              <a:spcBef>
                <a:spcPts val="0"/>
              </a:spcBef>
              <a:spcAft>
                <a:spcPts val="0"/>
              </a:spcAft>
              <a:buSzPts val="2800"/>
              <a:buFont typeface="Figtree"/>
              <a:buNone/>
              <a:defRPr b="1" sz="2800">
                <a:latin typeface="Figtree"/>
                <a:ea typeface="Figtree"/>
                <a:cs typeface="Figtree"/>
                <a:sym typeface="Figtree"/>
              </a:defRPr>
            </a:lvl8pPr>
            <a:lvl9pPr lvl="8" algn="ctr">
              <a:lnSpc>
                <a:spcPct val="100000"/>
              </a:lnSpc>
              <a:spcBef>
                <a:spcPts val="0"/>
              </a:spcBef>
              <a:spcAft>
                <a:spcPts val="0"/>
              </a:spcAft>
              <a:buSzPts val="2800"/>
              <a:buFont typeface="Figtree"/>
              <a:buNone/>
              <a:defRPr b="1" sz="2800">
                <a:latin typeface="Figtree"/>
                <a:ea typeface="Figtree"/>
                <a:cs typeface="Figtree"/>
                <a:sym typeface="Figtree"/>
              </a:defRPr>
            </a:lvl9pPr>
          </a:lstStyle>
          <a:p/>
        </p:txBody>
      </p:sp>
      <p:sp>
        <p:nvSpPr>
          <p:cNvPr id="25" name="Google Shape;25;g2f105e33cad_0_1464"/>
          <p:cNvSpPr txBox="1"/>
          <p:nvPr>
            <p:ph idx="14" type="subTitle"/>
          </p:nvPr>
        </p:nvSpPr>
        <p:spPr>
          <a:xfrm>
            <a:off x="6066450" y="4084725"/>
            <a:ext cx="2421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Light"/>
              <a:buNone/>
              <a:defRPr sz="1400">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6" name="Google Shape;26;g2f105e33cad_0_1464"/>
          <p:cNvSpPr txBox="1"/>
          <p:nvPr>
            <p:ph idx="15" type="subTitle"/>
          </p:nvPr>
        </p:nvSpPr>
        <p:spPr>
          <a:xfrm>
            <a:off x="6066450" y="3739661"/>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Figtree"/>
              <a:buNone/>
              <a:defRPr b="1" sz="1900">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b="1" sz="2800">
                <a:latin typeface="Figtree"/>
                <a:ea typeface="Figtree"/>
                <a:cs typeface="Figtree"/>
                <a:sym typeface="Figtree"/>
              </a:defRPr>
            </a:lvl2pPr>
            <a:lvl3pPr lvl="2" algn="ctr">
              <a:lnSpc>
                <a:spcPct val="100000"/>
              </a:lnSpc>
              <a:spcBef>
                <a:spcPts val="0"/>
              </a:spcBef>
              <a:spcAft>
                <a:spcPts val="0"/>
              </a:spcAft>
              <a:buSzPts val="2800"/>
              <a:buFont typeface="Figtree"/>
              <a:buNone/>
              <a:defRPr b="1" sz="2800">
                <a:latin typeface="Figtree"/>
                <a:ea typeface="Figtree"/>
                <a:cs typeface="Figtree"/>
                <a:sym typeface="Figtree"/>
              </a:defRPr>
            </a:lvl3pPr>
            <a:lvl4pPr lvl="3" algn="ctr">
              <a:lnSpc>
                <a:spcPct val="100000"/>
              </a:lnSpc>
              <a:spcBef>
                <a:spcPts val="0"/>
              </a:spcBef>
              <a:spcAft>
                <a:spcPts val="0"/>
              </a:spcAft>
              <a:buSzPts val="2800"/>
              <a:buFont typeface="Figtree"/>
              <a:buNone/>
              <a:defRPr b="1" sz="2800">
                <a:latin typeface="Figtree"/>
                <a:ea typeface="Figtree"/>
                <a:cs typeface="Figtree"/>
                <a:sym typeface="Figtree"/>
              </a:defRPr>
            </a:lvl4pPr>
            <a:lvl5pPr lvl="4" algn="ctr">
              <a:lnSpc>
                <a:spcPct val="100000"/>
              </a:lnSpc>
              <a:spcBef>
                <a:spcPts val="0"/>
              </a:spcBef>
              <a:spcAft>
                <a:spcPts val="0"/>
              </a:spcAft>
              <a:buSzPts val="2800"/>
              <a:buFont typeface="Figtree"/>
              <a:buNone/>
              <a:defRPr b="1" sz="2800">
                <a:latin typeface="Figtree"/>
                <a:ea typeface="Figtree"/>
                <a:cs typeface="Figtree"/>
                <a:sym typeface="Figtree"/>
              </a:defRPr>
            </a:lvl5pPr>
            <a:lvl6pPr lvl="5" algn="ctr">
              <a:lnSpc>
                <a:spcPct val="100000"/>
              </a:lnSpc>
              <a:spcBef>
                <a:spcPts val="0"/>
              </a:spcBef>
              <a:spcAft>
                <a:spcPts val="0"/>
              </a:spcAft>
              <a:buSzPts val="2800"/>
              <a:buFont typeface="Figtree"/>
              <a:buNone/>
              <a:defRPr b="1" sz="2800">
                <a:latin typeface="Figtree"/>
                <a:ea typeface="Figtree"/>
                <a:cs typeface="Figtree"/>
                <a:sym typeface="Figtree"/>
              </a:defRPr>
            </a:lvl6pPr>
            <a:lvl7pPr lvl="6" algn="ctr">
              <a:lnSpc>
                <a:spcPct val="100000"/>
              </a:lnSpc>
              <a:spcBef>
                <a:spcPts val="0"/>
              </a:spcBef>
              <a:spcAft>
                <a:spcPts val="0"/>
              </a:spcAft>
              <a:buSzPts val="2800"/>
              <a:buFont typeface="Figtree"/>
              <a:buNone/>
              <a:defRPr b="1" sz="2800">
                <a:latin typeface="Figtree"/>
                <a:ea typeface="Figtree"/>
                <a:cs typeface="Figtree"/>
                <a:sym typeface="Figtree"/>
              </a:defRPr>
            </a:lvl7pPr>
            <a:lvl8pPr lvl="7" algn="ctr">
              <a:lnSpc>
                <a:spcPct val="100000"/>
              </a:lnSpc>
              <a:spcBef>
                <a:spcPts val="0"/>
              </a:spcBef>
              <a:spcAft>
                <a:spcPts val="0"/>
              </a:spcAft>
              <a:buSzPts val="2800"/>
              <a:buFont typeface="Figtree"/>
              <a:buNone/>
              <a:defRPr b="1" sz="2800">
                <a:latin typeface="Figtree"/>
                <a:ea typeface="Figtree"/>
                <a:cs typeface="Figtree"/>
                <a:sym typeface="Figtree"/>
              </a:defRPr>
            </a:lvl8pPr>
            <a:lvl9pPr lvl="8" algn="ctr">
              <a:lnSpc>
                <a:spcPct val="100000"/>
              </a:lnSpc>
              <a:spcBef>
                <a:spcPts val="0"/>
              </a:spcBef>
              <a:spcAft>
                <a:spcPts val="0"/>
              </a:spcAft>
              <a:buSzPts val="2800"/>
              <a:buFont typeface="Figtree"/>
              <a:buNone/>
              <a:defRPr b="1" sz="2800">
                <a:latin typeface="Figtree"/>
                <a:ea typeface="Figtree"/>
                <a:cs typeface="Figtree"/>
                <a:sym typeface="Figtree"/>
              </a:defRPr>
            </a:lvl9pPr>
          </a:lstStyle>
          <a:p/>
        </p:txBody>
      </p:sp>
      <p:sp>
        <p:nvSpPr>
          <p:cNvPr id="27" name="Google Shape;27;g2f105e33cad_0_1464"/>
          <p:cNvSpPr txBox="1"/>
          <p:nvPr>
            <p:ph idx="16" type="title"/>
          </p:nvPr>
        </p:nvSpPr>
        <p:spPr>
          <a:xfrm>
            <a:off x="1532300" y="1242775"/>
            <a:ext cx="669000" cy="6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43170"/>
              </a:buClr>
              <a:buSzPts val="3000"/>
              <a:buFont typeface="Figtree ExtraBold"/>
              <a:buNone/>
              <a:defRPr b="0" sz="300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9pPr>
          </a:lstStyle>
          <a:p/>
        </p:txBody>
      </p:sp>
      <p:sp>
        <p:nvSpPr>
          <p:cNvPr id="28" name="Google Shape;28;g2f105e33cad_0_1464"/>
          <p:cNvSpPr txBox="1"/>
          <p:nvPr>
            <p:ph idx="17" type="title"/>
          </p:nvPr>
        </p:nvSpPr>
        <p:spPr>
          <a:xfrm>
            <a:off x="1532300" y="3084425"/>
            <a:ext cx="669000" cy="6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43170"/>
              </a:buClr>
              <a:buSzPts val="3000"/>
              <a:buFont typeface="Figtree ExtraBold"/>
              <a:buNone/>
              <a:defRPr b="0" sz="300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9pPr>
          </a:lstStyle>
          <a:p/>
        </p:txBody>
      </p:sp>
      <p:sp>
        <p:nvSpPr>
          <p:cNvPr id="29" name="Google Shape;29;g2f105e33cad_0_1464"/>
          <p:cNvSpPr txBox="1"/>
          <p:nvPr>
            <p:ph idx="18" type="title"/>
          </p:nvPr>
        </p:nvSpPr>
        <p:spPr>
          <a:xfrm>
            <a:off x="4237450" y="1242825"/>
            <a:ext cx="669000" cy="6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43170"/>
              </a:buClr>
              <a:buSzPts val="3000"/>
              <a:buFont typeface="Figtree ExtraBold"/>
              <a:buNone/>
              <a:defRPr b="0" sz="300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9pPr>
          </a:lstStyle>
          <a:p/>
        </p:txBody>
      </p:sp>
      <p:sp>
        <p:nvSpPr>
          <p:cNvPr id="30" name="Google Shape;30;g2f105e33cad_0_1464"/>
          <p:cNvSpPr txBox="1"/>
          <p:nvPr>
            <p:ph idx="19" type="title"/>
          </p:nvPr>
        </p:nvSpPr>
        <p:spPr>
          <a:xfrm>
            <a:off x="4237500" y="3084425"/>
            <a:ext cx="669000" cy="6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43170"/>
              </a:buClr>
              <a:buSzPts val="3000"/>
              <a:buFont typeface="Figtree ExtraBold"/>
              <a:buNone/>
              <a:defRPr b="0" sz="300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9pPr>
          </a:lstStyle>
          <a:p/>
        </p:txBody>
      </p:sp>
      <p:sp>
        <p:nvSpPr>
          <p:cNvPr id="31" name="Google Shape;31;g2f105e33cad_0_1464"/>
          <p:cNvSpPr txBox="1"/>
          <p:nvPr>
            <p:ph idx="20" type="title"/>
          </p:nvPr>
        </p:nvSpPr>
        <p:spPr>
          <a:xfrm>
            <a:off x="6942450" y="1242825"/>
            <a:ext cx="669000" cy="6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43170"/>
              </a:buClr>
              <a:buSzPts val="3000"/>
              <a:buFont typeface="Figtree ExtraBold"/>
              <a:buNone/>
              <a:defRPr b="0" sz="300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9pPr>
          </a:lstStyle>
          <a:p/>
        </p:txBody>
      </p:sp>
      <p:sp>
        <p:nvSpPr>
          <p:cNvPr id="32" name="Google Shape;32;g2f105e33cad_0_1464"/>
          <p:cNvSpPr txBox="1"/>
          <p:nvPr>
            <p:ph idx="21" type="title"/>
          </p:nvPr>
        </p:nvSpPr>
        <p:spPr>
          <a:xfrm>
            <a:off x="6942300" y="3084425"/>
            <a:ext cx="669300" cy="6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43170"/>
              </a:buClr>
              <a:buSzPts val="3000"/>
              <a:buFont typeface="Figtree ExtraBold"/>
              <a:buNone/>
              <a:defRPr b="0" sz="300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with title and text">
  <p:cSld name="CUSTOM_1">
    <p:bg>
      <p:bgPr>
        <a:solidFill>
          <a:schemeClr val="lt1"/>
        </a:solidFill>
      </p:bgPr>
    </p:bg>
    <p:spTree>
      <p:nvGrpSpPr>
        <p:cNvPr id="155" name="Shape 155"/>
        <p:cNvGrpSpPr/>
        <p:nvPr/>
      </p:nvGrpSpPr>
      <p:grpSpPr>
        <a:xfrm>
          <a:off x="0" y="0"/>
          <a:ext cx="0" cy="0"/>
          <a:chOff x="0" y="0"/>
          <a:chExt cx="0" cy="0"/>
        </a:xfrm>
      </p:grpSpPr>
      <p:sp>
        <p:nvSpPr>
          <p:cNvPr id="156" name="Google Shape;156;p63"/>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57" name="Google Shape;157;p63"/>
          <p:cNvSpPr/>
          <p:nvPr/>
        </p:nvSpPr>
        <p:spPr>
          <a:xfrm>
            <a:off x="406950" y="352200"/>
            <a:ext cx="4287900" cy="4311000"/>
          </a:xfrm>
          <a:prstGeom prst="rect">
            <a:avLst/>
          </a:prstGeom>
          <a:noFill/>
          <a:ln cap="flat" cmpd="sng" w="38100">
            <a:solidFill>
              <a:srgbClr val="0431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3"/>
          <p:cNvSpPr txBox="1"/>
          <p:nvPr>
            <p:ph type="title"/>
          </p:nvPr>
        </p:nvSpPr>
        <p:spPr>
          <a:xfrm>
            <a:off x="737850" y="980260"/>
            <a:ext cx="3571500" cy="578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None/>
              <a:defRPr b="1"/>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59" name="Google Shape;159;p63"/>
          <p:cNvSpPr txBox="1"/>
          <p:nvPr>
            <p:ph idx="1" type="subTitle"/>
          </p:nvPr>
        </p:nvSpPr>
        <p:spPr>
          <a:xfrm>
            <a:off x="737850" y="2261500"/>
            <a:ext cx="3606600" cy="194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000"/>
              <a:buNone/>
              <a:defRPr/>
            </a:lvl9pPr>
          </a:lstStyle>
          <a:p/>
        </p:txBody>
      </p:sp>
      <p:cxnSp>
        <p:nvCxnSpPr>
          <p:cNvPr id="160" name="Google Shape;160;p63"/>
          <p:cNvCxnSpPr/>
          <p:nvPr/>
        </p:nvCxnSpPr>
        <p:spPr>
          <a:xfrm>
            <a:off x="2203050" y="1597475"/>
            <a:ext cx="676200" cy="0"/>
          </a:xfrm>
          <a:prstGeom prst="straightConnector1">
            <a:avLst/>
          </a:prstGeom>
          <a:noFill/>
          <a:ln cap="flat" cmpd="sng" w="76200">
            <a:solidFill>
              <a:srgbClr val="043170"/>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with cyan frame">
  <p:cSld name="CUSTOM_1_1_1">
    <p:bg>
      <p:bgPr>
        <a:solidFill>
          <a:schemeClr val="lt1"/>
        </a:solidFill>
      </p:bgPr>
    </p:bg>
    <p:spTree>
      <p:nvGrpSpPr>
        <p:cNvPr id="161" name="Shape 161"/>
        <p:cNvGrpSpPr/>
        <p:nvPr/>
      </p:nvGrpSpPr>
      <p:grpSpPr>
        <a:xfrm>
          <a:off x="0" y="0"/>
          <a:ext cx="0" cy="0"/>
          <a:chOff x="0" y="0"/>
          <a:chExt cx="0" cy="0"/>
        </a:xfrm>
      </p:grpSpPr>
      <p:sp>
        <p:nvSpPr>
          <p:cNvPr id="162" name="Google Shape;162;p64"/>
          <p:cNvSpPr/>
          <p:nvPr/>
        </p:nvSpPr>
        <p:spPr>
          <a:xfrm>
            <a:off x="4609950" y="-11150"/>
            <a:ext cx="4545300" cy="52188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64"/>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r>
              <a:t/>
            </a:r>
            <a:endParaRPr/>
          </a:p>
          <a:p>
            <a:pPr indent="0" lvl="0" marL="0" rtl="0" algn="l">
              <a:spcBef>
                <a:spcPts val="0"/>
              </a:spcBef>
              <a:spcAft>
                <a:spcPts val="0"/>
              </a:spcAft>
              <a:buNone/>
            </a:pPr>
            <a:fld id="{00000000-1234-1234-1234-123412341234}" type="slidenum">
              <a:rPr lang="es">
                <a:solidFill>
                  <a:srgbClr val="B7B7B7"/>
                </a:solidFill>
              </a:rPr>
              <a:t>‹#›</a:t>
            </a:fld>
            <a:endParaRPr>
              <a:solidFill>
                <a:srgbClr val="B7B7B7"/>
              </a:solidFill>
            </a:endParaRPr>
          </a:p>
        </p:txBody>
      </p:sp>
      <p:sp>
        <p:nvSpPr>
          <p:cNvPr id="164" name="Google Shape;164;p64"/>
          <p:cNvSpPr txBox="1"/>
          <p:nvPr>
            <p:ph type="title"/>
          </p:nvPr>
        </p:nvSpPr>
        <p:spPr>
          <a:xfrm>
            <a:off x="626079" y="980260"/>
            <a:ext cx="3571500" cy="5781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b="1"/>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65" name="Google Shape;165;p64"/>
          <p:cNvSpPr txBox="1"/>
          <p:nvPr>
            <p:ph idx="1" type="subTitle"/>
          </p:nvPr>
        </p:nvSpPr>
        <p:spPr>
          <a:xfrm>
            <a:off x="626079" y="2261500"/>
            <a:ext cx="3606600" cy="194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cxnSp>
        <p:nvCxnSpPr>
          <p:cNvPr id="166" name="Google Shape;166;p64"/>
          <p:cNvCxnSpPr/>
          <p:nvPr/>
        </p:nvCxnSpPr>
        <p:spPr>
          <a:xfrm>
            <a:off x="737850" y="1597475"/>
            <a:ext cx="676200" cy="0"/>
          </a:xfrm>
          <a:prstGeom prst="straightConnector1">
            <a:avLst/>
          </a:prstGeom>
          <a:noFill/>
          <a:ln cap="flat" cmpd="sng" w="76200">
            <a:solidFill>
              <a:srgbClr val="043170"/>
            </a:solidFill>
            <a:prstDash val="solid"/>
            <a:round/>
            <a:headEnd len="sm" w="sm" type="none"/>
            <a:tailEnd len="sm" w="sm" type="none"/>
          </a:ln>
        </p:spPr>
      </p:cxnSp>
      <p:sp>
        <p:nvSpPr>
          <p:cNvPr id="167" name="Google Shape;167;p64"/>
          <p:cNvSpPr txBox="1"/>
          <p:nvPr>
            <p:ph idx="2" type="subTitle"/>
          </p:nvPr>
        </p:nvSpPr>
        <p:spPr>
          <a:xfrm>
            <a:off x="5079304" y="2261500"/>
            <a:ext cx="3606600" cy="194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frame 1">
  <p:cSld name="CUSTOM_1_1_1_1">
    <p:bg>
      <p:bgPr>
        <a:solidFill>
          <a:schemeClr val="lt1"/>
        </a:solidFill>
      </p:bgPr>
    </p:bg>
    <p:spTree>
      <p:nvGrpSpPr>
        <p:cNvPr id="168" name="Shape 168"/>
        <p:cNvGrpSpPr/>
        <p:nvPr/>
      </p:nvGrpSpPr>
      <p:grpSpPr>
        <a:xfrm>
          <a:off x="0" y="0"/>
          <a:ext cx="0" cy="0"/>
          <a:chOff x="0" y="0"/>
          <a:chExt cx="0" cy="0"/>
        </a:xfrm>
      </p:grpSpPr>
      <p:sp>
        <p:nvSpPr>
          <p:cNvPr id="169" name="Google Shape;169;p65"/>
          <p:cNvSpPr/>
          <p:nvPr/>
        </p:nvSpPr>
        <p:spPr>
          <a:xfrm>
            <a:off x="5200425" y="-11150"/>
            <a:ext cx="3954900" cy="52188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65"/>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r>
              <a:t/>
            </a:r>
            <a:endParaRPr/>
          </a:p>
          <a:p>
            <a:pPr indent="0" lvl="0" marL="0" rtl="0" algn="l">
              <a:spcBef>
                <a:spcPts val="0"/>
              </a:spcBef>
              <a:spcAft>
                <a:spcPts val="0"/>
              </a:spcAft>
              <a:buNone/>
            </a:pPr>
            <a:fld id="{00000000-1234-1234-1234-123412341234}" type="slidenum">
              <a:rPr lang="es">
                <a:solidFill>
                  <a:srgbClr val="B7B7B7"/>
                </a:solidFill>
              </a:rPr>
              <a:t>‹#›</a:t>
            </a:fld>
            <a:endParaRPr>
              <a:solidFill>
                <a:srgbClr val="B7B7B7"/>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
  <p:cSld name="CUSTOM_2">
    <p:spTree>
      <p:nvGrpSpPr>
        <p:cNvPr id="171" name="Shape 171"/>
        <p:cNvGrpSpPr/>
        <p:nvPr/>
      </p:nvGrpSpPr>
      <p:grpSpPr>
        <a:xfrm>
          <a:off x="0" y="0"/>
          <a:ext cx="0" cy="0"/>
          <a:chOff x="0" y="0"/>
          <a:chExt cx="0" cy="0"/>
        </a:xfrm>
      </p:grpSpPr>
      <p:sp>
        <p:nvSpPr>
          <p:cNvPr id="172" name="Google Shape;172;p66"/>
          <p:cNvSpPr/>
          <p:nvPr/>
        </p:nvSpPr>
        <p:spPr>
          <a:xfrm>
            <a:off x="0" y="1027350"/>
            <a:ext cx="9144000" cy="30888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66"/>
          <p:cNvSpPr txBox="1"/>
          <p:nvPr>
            <p:ph type="title"/>
          </p:nvPr>
        </p:nvSpPr>
        <p:spPr>
          <a:xfrm>
            <a:off x="4696275" y="1725450"/>
            <a:ext cx="3055500" cy="111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lt1"/>
              </a:buClr>
              <a:buSzPts val="2400"/>
              <a:buNone/>
              <a:defRPr b="1">
                <a:solidFill>
                  <a:schemeClr val="lt1"/>
                </a:solidFill>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p:txBody>
      </p:sp>
      <p:sp>
        <p:nvSpPr>
          <p:cNvPr id="174" name="Google Shape;174;p66"/>
          <p:cNvSpPr txBox="1"/>
          <p:nvPr>
            <p:ph idx="1" type="subTitle"/>
          </p:nvPr>
        </p:nvSpPr>
        <p:spPr>
          <a:xfrm>
            <a:off x="4696275" y="2839950"/>
            <a:ext cx="2770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solidFill>
                  <a:schemeClr val="dk2"/>
                </a:solidFill>
              </a:defRPr>
            </a:lvl2pPr>
            <a:lvl3pPr lvl="2" algn="l">
              <a:lnSpc>
                <a:spcPct val="100000"/>
              </a:lnSpc>
              <a:spcBef>
                <a:spcPts val="0"/>
              </a:spcBef>
              <a:spcAft>
                <a:spcPts val="0"/>
              </a:spcAft>
              <a:buSzPts val="1300"/>
              <a:buNone/>
              <a:defRPr>
                <a:solidFill>
                  <a:schemeClr val="dk2"/>
                </a:solidFill>
              </a:defRPr>
            </a:lvl3pPr>
            <a:lvl4pPr lvl="3" algn="l">
              <a:lnSpc>
                <a:spcPct val="100000"/>
              </a:lnSpc>
              <a:spcBef>
                <a:spcPts val="0"/>
              </a:spcBef>
              <a:spcAft>
                <a:spcPts val="0"/>
              </a:spcAft>
              <a:buSzPts val="1300"/>
              <a:buNone/>
              <a:defRPr>
                <a:solidFill>
                  <a:schemeClr val="dk2"/>
                </a:solidFill>
              </a:defRPr>
            </a:lvl4pPr>
            <a:lvl5pPr lvl="4" algn="l">
              <a:lnSpc>
                <a:spcPct val="100000"/>
              </a:lnSpc>
              <a:spcBef>
                <a:spcPts val="0"/>
              </a:spcBef>
              <a:spcAft>
                <a:spcPts val="0"/>
              </a:spcAft>
              <a:buSzPts val="1200"/>
              <a:buNone/>
              <a:defRPr>
                <a:solidFill>
                  <a:schemeClr val="dk2"/>
                </a:solidFill>
              </a:defRPr>
            </a:lvl5pPr>
            <a:lvl6pPr lvl="5" algn="l">
              <a:lnSpc>
                <a:spcPct val="100000"/>
              </a:lnSpc>
              <a:spcBef>
                <a:spcPts val="0"/>
              </a:spcBef>
              <a:spcAft>
                <a:spcPts val="0"/>
              </a:spcAft>
              <a:buSzPts val="1200"/>
              <a:buNone/>
              <a:defRPr>
                <a:solidFill>
                  <a:schemeClr val="dk2"/>
                </a:solidFill>
              </a:defRPr>
            </a:lvl6pPr>
            <a:lvl7pPr lvl="6" algn="l">
              <a:lnSpc>
                <a:spcPct val="100000"/>
              </a:lnSpc>
              <a:spcBef>
                <a:spcPts val="0"/>
              </a:spcBef>
              <a:spcAft>
                <a:spcPts val="0"/>
              </a:spcAft>
              <a:buSzPts val="1100"/>
              <a:buNone/>
              <a:defRPr>
                <a:solidFill>
                  <a:schemeClr val="dk2"/>
                </a:solidFill>
              </a:defRPr>
            </a:lvl7pPr>
            <a:lvl8pPr lvl="7" algn="l">
              <a:lnSpc>
                <a:spcPct val="100000"/>
              </a:lnSpc>
              <a:spcBef>
                <a:spcPts val="0"/>
              </a:spcBef>
              <a:spcAft>
                <a:spcPts val="0"/>
              </a:spcAft>
              <a:buSzPts val="1100"/>
              <a:buNone/>
              <a:defRPr>
                <a:solidFill>
                  <a:schemeClr val="dk2"/>
                </a:solidFill>
              </a:defRPr>
            </a:lvl8pPr>
            <a:lvl9pPr lvl="8" algn="l">
              <a:lnSpc>
                <a:spcPct val="100000"/>
              </a:lnSpc>
              <a:spcBef>
                <a:spcPts val="0"/>
              </a:spcBef>
              <a:spcAft>
                <a:spcPts val="0"/>
              </a:spcAft>
              <a:buSzPts val="1000"/>
              <a:buNone/>
              <a:defRPr>
                <a:solidFill>
                  <a:schemeClr val="dk2"/>
                </a:solidFill>
              </a:defRPr>
            </a:lvl9pPr>
          </a:lstStyle>
          <a:p/>
        </p:txBody>
      </p:sp>
      <p:sp>
        <p:nvSpPr>
          <p:cNvPr id="175" name="Google Shape;175;p66"/>
          <p:cNvSpPr txBox="1"/>
          <p:nvPr>
            <p:ph idx="12" type="sldNum"/>
          </p:nvPr>
        </p:nvSpPr>
        <p:spPr>
          <a:xfrm>
            <a:off x="8364708" y="4269092"/>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amp; some text slide">
  <p:cSld name="BIG_NUMBER">
    <p:bg>
      <p:bgPr>
        <a:solidFill>
          <a:schemeClr val="lt1"/>
        </a:solidFill>
      </p:bgPr>
    </p:bg>
    <p:spTree>
      <p:nvGrpSpPr>
        <p:cNvPr id="33" name="Shape 33"/>
        <p:cNvGrpSpPr/>
        <p:nvPr/>
      </p:nvGrpSpPr>
      <p:grpSpPr>
        <a:xfrm>
          <a:off x="0" y="0"/>
          <a:ext cx="0" cy="0"/>
          <a:chOff x="0" y="0"/>
          <a:chExt cx="0" cy="0"/>
        </a:xfrm>
      </p:grpSpPr>
      <p:sp>
        <p:nvSpPr>
          <p:cNvPr id="34" name="Google Shape;34;p52"/>
          <p:cNvSpPr/>
          <p:nvPr/>
        </p:nvSpPr>
        <p:spPr>
          <a:xfrm>
            <a:off x="406950" y="352200"/>
            <a:ext cx="8330100" cy="4311000"/>
          </a:xfrm>
          <a:prstGeom prst="rect">
            <a:avLst/>
          </a:prstGeom>
          <a:solidFill>
            <a:srgbClr val="99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2"/>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36" name="Google Shape;36;p52"/>
          <p:cNvSpPr txBox="1"/>
          <p:nvPr>
            <p:ph idx="1" type="subTitle"/>
          </p:nvPr>
        </p:nvSpPr>
        <p:spPr>
          <a:xfrm>
            <a:off x="2433300" y="3015325"/>
            <a:ext cx="42774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sz="1400">
                <a:solidFill>
                  <a:schemeClr val="lt1"/>
                </a:solidFill>
              </a:defRPr>
            </a:lvl3pPr>
            <a:lvl4pPr lvl="3" algn="ctr">
              <a:lnSpc>
                <a:spcPct val="100000"/>
              </a:lnSpc>
              <a:spcBef>
                <a:spcPts val="0"/>
              </a:spcBef>
              <a:spcAft>
                <a:spcPts val="0"/>
              </a:spcAft>
              <a:buClr>
                <a:schemeClr val="lt1"/>
              </a:buClr>
              <a:buSzPts val="1400"/>
              <a:buNone/>
              <a:defRPr sz="1400">
                <a:solidFill>
                  <a:schemeClr val="lt1"/>
                </a:solidFill>
              </a:defRPr>
            </a:lvl4pPr>
            <a:lvl5pPr lvl="4" algn="ctr">
              <a:lnSpc>
                <a:spcPct val="100000"/>
              </a:lnSpc>
              <a:spcBef>
                <a:spcPts val="0"/>
              </a:spcBef>
              <a:spcAft>
                <a:spcPts val="0"/>
              </a:spcAft>
              <a:buClr>
                <a:schemeClr val="lt1"/>
              </a:buClr>
              <a:buSzPts val="1400"/>
              <a:buNone/>
              <a:defRPr sz="1400">
                <a:solidFill>
                  <a:schemeClr val="lt1"/>
                </a:solidFill>
              </a:defRPr>
            </a:lvl5pPr>
            <a:lvl6pPr lvl="5" algn="ctr">
              <a:lnSpc>
                <a:spcPct val="100000"/>
              </a:lnSpc>
              <a:spcBef>
                <a:spcPts val="0"/>
              </a:spcBef>
              <a:spcAft>
                <a:spcPts val="0"/>
              </a:spcAft>
              <a:buClr>
                <a:schemeClr val="lt1"/>
              </a:buClr>
              <a:buSzPts val="1400"/>
              <a:buNone/>
              <a:defRPr sz="1400">
                <a:solidFill>
                  <a:schemeClr val="lt1"/>
                </a:solidFill>
              </a:defRPr>
            </a:lvl6pPr>
            <a:lvl7pPr lvl="6" algn="ctr">
              <a:lnSpc>
                <a:spcPct val="100000"/>
              </a:lnSpc>
              <a:spcBef>
                <a:spcPts val="0"/>
              </a:spcBef>
              <a:spcAft>
                <a:spcPts val="0"/>
              </a:spcAft>
              <a:buClr>
                <a:schemeClr val="lt1"/>
              </a:buClr>
              <a:buSzPts val="1400"/>
              <a:buNone/>
              <a:defRPr sz="1400">
                <a:solidFill>
                  <a:schemeClr val="lt1"/>
                </a:solidFill>
              </a:defRPr>
            </a:lvl7pPr>
            <a:lvl8pPr lvl="7" algn="ctr">
              <a:lnSpc>
                <a:spcPct val="100000"/>
              </a:lnSpc>
              <a:spcBef>
                <a:spcPts val="0"/>
              </a:spcBef>
              <a:spcAft>
                <a:spcPts val="0"/>
              </a:spcAft>
              <a:buClr>
                <a:schemeClr val="lt1"/>
              </a:buClr>
              <a:buSzPts val="1400"/>
              <a:buNone/>
              <a:defRPr sz="1400">
                <a:solidFill>
                  <a:schemeClr val="lt1"/>
                </a:solidFill>
              </a:defRPr>
            </a:lvl8pPr>
            <a:lvl9pPr lvl="8" algn="ctr">
              <a:lnSpc>
                <a:spcPct val="100000"/>
              </a:lnSpc>
              <a:spcBef>
                <a:spcPts val="0"/>
              </a:spcBef>
              <a:spcAft>
                <a:spcPts val="0"/>
              </a:spcAft>
              <a:buClr>
                <a:schemeClr val="lt1"/>
              </a:buClr>
              <a:buSzPts val="1400"/>
              <a:buNone/>
              <a:defRPr sz="1400">
                <a:solidFill>
                  <a:schemeClr val="lt1"/>
                </a:solidFill>
              </a:defRPr>
            </a:lvl9pPr>
          </a:lstStyle>
          <a:p/>
        </p:txBody>
      </p:sp>
      <p:sp>
        <p:nvSpPr>
          <p:cNvPr id="37" name="Google Shape;37;p52"/>
          <p:cNvSpPr txBox="1"/>
          <p:nvPr>
            <p:ph type="title"/>
          </p:nvPr>
        </p:nvSpPr>
        <p:spPr>
          <a:xfrm>
            <a:off x="0" y="2466400"/>
            <a:ext cx="9144000" cy="48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7200"/>
              <a:buNone/>
              <a:defRPr b="1" sz="72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p:txBody>
      </p:sp>
      <p:pic>
        <p:nvPicPr>
          <p:cNvPr id="38" name="Google Shape;38;p52"/>
          <p:cNvPicPr preferRelativeResize="0"/>
          <p:nvPr/>
        </p:nvPicPr>
        <p:blipFill rotWithShape="1">
          <a:blip r:embed="rId2">
            <a:alphaModFix/>
          </a:blip>
          <a:srcRect b="9336" l="4454" r="4444" t="6847"/>
          <a:stretch/>
        </p:blipFill>
        <p:spPr>
          <a:xfrm>
            <a:off x="406950" y="352200"/>
            <a:ext cx="8330102" cy="4311000"/>
          </a:xfrm>
          <a:prstGeom prst="rect">
            <a:avLst/>
          </a:prstGeom>
          <a:solidFill>
            <a:srgbClr val="9900FF"/>
          </a:solid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39" name="Shape 3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
    <p:bg>
      <p:bgPr>
        <a:solidFill>
          <a:schemeClr val="lt1"/>
        </a:solidFill>
      </p:bgPr>
    </p:bg>
    <p:spTree>
      <p:nvGrpSpPr>
        <p:cNvPr id="40" name="Shape 40"/>
        <p:cNvGrpSpPr/>
        <p:nvPr/>
      </p:nvGrpSpPr>
      <p:grpSpPr>
        <a:xfrm>
          <a:off x="0" y="0"/>
          <a:ext cx="0" cy="0"/>
          <a:chOff x="0" y="0"/>
          <a:chExt cx="0" cy="0"/>
        </a:xfrm>
      </p:grpSpPr>
      <p:sp>
        <p:nvSpPr>
          <p:cNvPr id="41" name="Google Shape;41;p47"/>
          <p:cNvSpPr/>
          <p:nvPr/>
        </p:nvSpPr>
        <p:spPr>
          <a:xfrm>
            <a:off x="1395500" y="892500"/>
            <a:ext cx="6189000" cy="27318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7"/>
          <p:cNvSpPr txBox="1"/>
          <p:nvPr>
            <p:ph idx="1" type="subTitle"/>
          </p:nvPr>
        </p:nvSpPr>
        <p:spPr>
          <a:xfrm>
            <a:off x="1894475" y="1126950"/>
            <a:ext cx="5397600" cy="210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Figtree"/>
              <a:buNone/>
              <a:defRPr b="1" sz="3000">
                <a:solidFill>
                  <a:schemeClr val="lt1"/>
                </a:solidFill>
                <a:latin typeface="Figtree"/>
                <a:ea typeface="Figtree"/>
                <a:cs typeface="Figtree"/>
                <a:sym typeface="Figtree"/>
              </a:defRPr>
            </a:lvl1pPr>
            <a:lvl2pPr lvl="1" algn="l">
              <a:lnSpc>
                <a:spcPct val="100000"/>
              </a:lnSpc>
              <a:spcBef>
                <a:spcPts val="0"/>
              </a:spcBef>
              <a:spcAft>
                <a:spcPts val="0"/>
              </a:spcAft>
              <a:buClr>
                <a:schemeClr val="lt1"/>
              </a:buClr>
              <a:buSzPts val="1400"/>
              <a:buFont typeface="Figtree"/>
              <a:buNone/>
              <a:defRPr b="1">
                <a:solidFill>
                  <a:schemeClr val="lt1"/>
                </a:solidFill>
                <a:latin typeface="Figtree"/>
                <a:ea typeface="Figtree"/>
                <a:cs typeface="Figtree"/>
                <a:sym typeface="Figtree"/>
              </a:defRPr>
            </a:lvl2pPr>
            <a:lvl3pPr lvl="2" algn="l">
              <a:lnSpc>
                <a:spcPct val="100000"/>
              </a:lnSpc>
              <a:spcBef>
                <a:spcPts val="0"/>
              </a:spcBef>
              <a:spcAft>
                <a:spcPts val="0"/>
              </a:spcAft>
              <a:buClr>
                <a:schemeClr val="lt1"/>
              </a:buClr>
              <a:buSzPts val="1300"/>
              <a:buFont typeface="Figtree"/>
              <a:buNone/>
              <a:defRPr b="1">
                <a:solidFill>
                  <a:schemeClr val="lt1"/>
                </a:solidFill>
                <a:latin typeface="Figtree"/>
                <a:ea typeface="Figtree"/>
                <a:cs typeface="Figtree"/>
                <a:sym typeface="Figtree"/>
              </a:defRPr>
            </a:lvl3pPr>
            <a:lvl4pPr lvl="3" algn="l">
              <a:lnSpc>
                <a:spcPct val="100000"/>
              </a:lnSpc>
              <a:spcBef>
                <a:spcPts val="0"/>
              </a:spcBef>
              <a:spcAft>
                <a:spcPts val="0"/>
              </a:spcAft>
              <a:buClr>
                <a:schemeClr val="lt1"/>
              </a:buClr>
              <a:buSzPts val="1300"/>
              <a:buFont typeface="Figtree"/>
              <a:buNone/>
              <a:defRPr b="1">
                <a:solidFill>
                  <a:schemeClr val="lt1"/>
                </a:solidFill>
                <a:latin typeface="Figtree"/>
                <a:ea typeface="Figtree"/>
                <a:cs typeface="Figtree"/>
                <a:sym typeface="Figtree"/>
              </a:defRPr>
            </a:lvl4pPr>
            <a:lvl5pPr lvl="4" algn="l">
              <a:lnSpc>
                <a:spcPct val="100000"/>
              </a:lnSpc>
              <a:spcBef>
                <a:spcPts val="0"/>
              </a:spcBef>
              <a:spcAft>
                <a:spcPts val="0"/>
              </a:spcAft>
              <a:buClr>
                <a:schemeClr val="lt1"/>
              </a:buClr>
              <a:buSzPts val="1200"/>
              <a:buFont typeface="Figtree"/>
              <a:buNone/>
              <a:defRPr b="1">
                <a:solidFill>
                  <a:schemeClr val="lt1"/>
                </a:solidFill>
                <a:latin typeface="Figtree"/>
                <a:ea typeface="Figtree"/>
                <a:cs typeface="Figtree"/>
                <a:sym typeface="Figtree"/>
              </a:defRPr>
            </a:lvl5pPr>
            <a:lvl6pPr lvl="5" algn="l">
              <a:lnSpc>
                <a:spcPct val="100000"/>
              </a:lnSpc>
              <a:spcBef>
                <a:spcPts val="0"/>
              </a:spcBef>
              <a:spcAft>
                <a:spcPts val="0"/>
              </a:spcAft>
              <a:buClr>
                <a:schemeClr val="lt1"/>
              </a:buClr>
              <a:buSzPts val="1200"/>
              <a:buFont typeface="Figtree"/>
              <a:buNone/>
              <a:defRPr b="1">
                <a:solidFill>
                  <a:schemeClr val="lt1"/>
                </a:solidFill>
                <a:latin typeface="Figtree"/>
                <a:ea typeface="Figtree"/>
                <a:cs typeface="Figtree"/>
                <a:sym typeface="Figtree"/>
              </a:defRPr>
            </a:lvl6pPr>
            <a:lvl7pPr lvl="6" algn="l">
              <a:lnSpc>
                <a:spcPct val="100000"/>
              </a:lnSpc>
              <a:spcBef>
                <a:spcPts val="0"/>
              </a:spcBef>
              <a:spcAft>
                <a:spcPts val="0"/>
              </a:spcAft>
              <a:buClr>
                <a:schemeClr val="lt1"/>
              </a:buClr>
              <a:buSzPts val="1100"/>
              <a:buFont typeface="Figtree"/>
              <a:buNone/>
              <a:defRPr b="1">
                <a:solidFill>
                  <a:schemeClr val="lt1"/>
                </a:solidFill>
                <a:latin typeface="Figtree"/>
                <a:ea typeface="Figtree"/>
                <a:cs typeface="Figtree"/>
                <a:sym typeface="Figtree"/>
              </a:defRPr>
            </a:lvl7pPr>
            <a:lvl8pPr lvl="7" algn="l">
              <a:lnSpc>
                <a:spcPct val="100000"/>
              </a:lnSpc>
              <a:spcBef>
                <a:spcPts val="0"/>
              </a:spcBef>
              <a:spcAft>
                <a:spcPts val="0"/>
              </a:spcAft>
              <a:buClr>
                <a:schemeClr val="lt1"/>
              </a:buClr>
              <a:buSzPts val="1100"/>
              <a:buFont typeface="Figtree"/>
              <a:buNone/>
              <a:defRPr b="1">
                <a:solidFill>
                  <a:schemeClr val="lt1"/>
                </a:solidFill>
                <a:latin typeface="Figtree"/>
                <a:ea typeface="Figtree"/>
                <a:cs typeface="Figtree"/>
                <a:sym typeface="Figtree"/>
              </a:defRPr>
            </a:lvl8pPr>
            <a:lvl9pPr lvl="8" algn="l">
              <a:lnSpc>
                <a:spcPct val="100000"/>
              </a:lnSpc>
              <a:spcBef>
                <a:spcPts val="0"/>
              </a:spcBef>
              <a:spcAft>
                <a:spcPts val="0"/>
              </a:spcAft>
              <a:buClr>
                <a:schemeClr val="lt1"/>
              </a:buClr>
              <a:buSzPts val="1000"/>
              <a:buFont typeface="Figtree"/>
              <a:buNone/>
              <a:defRPr b="1">
                <a:solidFill>
                  <a:schemeClr val="lt1"/>
                </a:solidFill>
                <a:latin typeface="Figtree"/>
                <a:ea typeface="Figtree"/>
                <a:cs typeface="Figtree"/>
                <a:sym typeface="Figtree"/>
              </a:defRPr>
            </a:lvl9pPr>
          </a:lstStyle>
          <a:p/>
        </p:txBody>
      </p:sp>
      <p:sp>
        <p:nvSpPr>
          <p:cNvPr id="43" name="Google Shape;43;p47"/>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44" name="Google Shape;44;p47"/>
          <p:cNvSpPr txBox="1"/>
          <p:nvPr>
            <p:ph idx="2" type="subTitle"/>
          </p:nvPr>
        </p:nvSpPr>
        <p:spPr>
          <a:xfrm>
            <a:off x="1894475" y="2977400"/>
            <a:ext cx="29208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00000"/>
              </a:lnSpc>
              <a:spcBef>
                <a:spcPts val="0"/>
              </a:spcBef>
              <a:spcAft>
                <a:spcPts val="0"/>
              </a:spcAft>
              <a:buSzPts val="1400"/>
              <a:buNone/>
              <a:defRPr>
                <a:solidFill>
                  <a:schemeClr val="lt1"/>
                </a:solidFill>
              </a:defRPr>
            </a:lvl2pPr>
            <a:lvl3pPr lvl="2" algn="l">
              <a:lnSpc>
                <a:spcPct val="100000"/>
              </a:lnSpc>
              <a:spcBef>
                <a:spcPts val="0"/>
              </a:spcBef>
              <a:spcAft>
                <a:spcPts val="0"/>
              </a:spcAft>
              <a:buSzPts val="1300"/>
              <a:buNone/>
              <a:defRPr>
                <a:solidFill>
                  <a:schemeClr val="lt1"/>
                </a:solidFill>
              </a:defRPr>
            </a:lvl3pPr>
            <a:lvl4pPr lvl="3" algn="l">
              <a:lnSpc>
                <a:spcPct val="100000"/>
              </a:lnSpc>
              <a:spcBef>
                <a:spcPts val="0"/>
              </a:spcBef>
              <a:spcAft>
                <a:spcPts val="0"/>
              </a:spcAft>
              <a:buSzPts val="1300"/>
              <a:buNone/>
              <a:defRPr>
                <a:solidFill>
                  <a:schemeClr val="lt1"/>
                </a:solidFill>
              </a:defRPr>
            </a:lvl4pPr>
            <a:lvl5pPr lvl="4" algn="l">
              <a:lnSpc>
                <a:spcPct val="100000"/>
              </a:lnSpc>
              <a:spcBef>
                <a:spcPts val="0"/>
              </a:spcBef>
              <a:spcAft>
                <a:spcPts val="0"/>
              </a:spcAft>
              <a:buSzPts val="1200"/>
              <a:buNone/>
              <a:defRPr>
                <a:solidFill>
                  <a:schemeClr val="lt1"/>
                </a:solidFill>
              </a:defRPr>
            </a:lvl5pPr>
            <a:lvl6pPr lvl="5" algn="l">
              <a:lnSpc>
                <a:spcPct val="100000"/>
              </a:lnSpc>
              <a:spcBef>
                <a:spcPts val="0"/>
              </a:spcBef>
              <a:spcAft>
                <a:spcPts val="0"/>
              </a:spcAft>
              <a:buSzPts val="1200"/>
              <a:buNone/>
              <a:defRPr>
                <a:solidFill>
                  <a:schemeClr val="lt1"/>
                </a:solidFill>
              </a:defRPr>
            </a:lvl6pPr>
            <a:lvl7pPr lvl="6" algn="l">
              <a:lnSpc>
                <a:spcPct val="100000"/>
              </a:lnSpc>
              <a:spcBef>
                <a:spcPts val="0"/>
              </a:spcBef>
              <a:spcAft>
                <a:spcPts val="0"/>
              </a:spcAft>
              <a:buSzPts val="1100"/>
              <a:buNone/>
              <a:defRPr>
                <a:solidFill>
                  <a:schemeClr val="lt1"/>
                </a:solidFill>
              </a:defRPr>
            </a:lvl7pPr>
            <a:lvl8pPr lvl="7" algn="l">
              <a:lnSpc>
                <a:spcPct val="100000"/>
              </a:lnSpc>
              <a:spcBef>
                <a:spcPts val="0"/>
              </a:spcBef>
              <a:spcAft>
                <a:spcPts val="0"/>
              </a:spcAft>
              <a:buSzPts val="1100"/>
              <a:buNone/>
              <a:defRPr>
                <a:solidFill>
                  <a:schemeClr val="lt1"/>
                </a:solidFill>
              </a:defRPr>
            </a:lvl8pPr>
            <a:lvl9pPr lvl="8" algn="l">
              <a:lnSpc>
                <a:spcPct val="100000"/>
              </a:lnSpc>
              <a:spcBef>
                <a:spcPts val="0"/>
              </a:spcBef>
              <a:spcAft>
                <a:spcPts val="0"/>
              </a:spcAft>
              <a:buSzPts val="1000"/>
              <a:buNone/>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1">
  <p:cSld name="CUSTOM_2_1">
    <p:spTree>
      <p:nvGrpSpPr>
        <p:cNvPr id="45" name="Shape 45"/>
        <p:cNvGrpSpPr/>
        <p:nvPr/>
      </p:nvGrpSpPr>
      <p:grpSpPr>
        <a:xfrm>
          <a:off x="0" y="0"/>
          <a:ext cx="0" cy="0"/>
          <a:chOff x="0" y="0"/>
          <a:chExt cx="0" cy="0"/>
        </a:xfrm>
      </p:grpSpPr>
      <p:sp>
        <p:nvSpPr>
          <p:cNvPr id="46" name="Google Shape;46;p48"/>
          <p:cNvSpPr/>
          <p:nvPr/>
        </p:nvSpPr>
        <p:spPr>
          <a:xfrm>
            <a:off x="0" y="1027350"/>
            <a:ext cx="9144000" cy="30888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8"/>
          <p:cNvSpPr txBox="1"/>
          <p:nvPr>
            <p:ph type="title"/>
          </p:nvPr>
        </p:nvSpPr>
        <p:spPr>
          <a:xfrm>
            <a:off x="1630100" y="1725450"/>
            <a:ext cx="3055500" cy="1114500"/>
          </a:xfrm>
          <a:prstGeom prst="rect">
            <a:avLst/>
          </a:prstGeom>
          <a:noFill/>
          <a:ln>
            <a:noFill/>
          </a:ln>
        </p:spPr>
        <p:txBody>
          <a:bodyPr anchorCtr="0" anchor="b" bIns="91425" lIns="91425" spcFirstLastPara="1" rIns="91425" wrap="square" tIns="91425">
            <a:noAutofit/>
          </a:bodyPr>
          <a:lstStyle>
            <a:lvl1pPr lvl="0" algn="r">
              <a:lnSpc>
                <a:spcPct val="115000"/>
              </a:lnSpc>
              <a:spcBef>
                <a:spcPts val="0"/>
              </a:spcBef>
              <a:spcAft>
                <a:spcPts val="0"/>
              </a:spcAft>
              <a:buClr>
                <a:schemeClr val="lt1"/>
              </a:buClr>
              <a:buSzPts val="2400"/>
              <a:buNone/>
              <a:defRPr b="1">
                <a:solidFill>
                  <a:schemeClr val="lt1"/>
                </a:solidFill>
              </a:defRPr>
            </a:lvl1pPr>
            <a:lvl2pPr lvl="1" algn="r">
              <a:lnSpc>
                <a:spcPct val="100000"/>
              </a:lnSpc>
              <a:spcBef>
                <a:spcPts val="0"/>
              </a:spcBef>
              <a:spcAft>
                <a:spcPts val="0"/>
              </a:spcAft>
              <a:buClr>
                <a:schemeClr val="lt1"/>
              </a:buClr>
              <a:buSzPts val="4000"/>
              <a:buNone/>
              <a:defRPr sz="4000">
                <a:solidFill>
                  <a:schemeClr val="lt1"/>
                </a:solidFill>
              </a:defRPr>
            </a:lvl2pPr>
            <a:lvl3pPr lvl="2" algn="r">
              <a:lnSpc>
                <a:spcPct val="100000"/>
              </a:lnSpc>
              <a:spcBef>
                <a:spcPts val="0"/>
              </a:spcBef>
              <a:spcAft>
                <a:spcPts val="0"/>
              </a:spcAft>
              <a:buClr>
                <a:schemeClr val="lt1"/>
              </a:buClr>
              <a:buSzPts val="4000"/>
              <a:buNone/>
              <a:defRPr sz="4000">
                <a:solidFill>
                  <a:schemeClr val="lt1"/>
                </a:solidFill>
              </a:defRPr>
            </a:lvl3pPr>
            <a:lvl4pPr lvl="3" algn="r">
              <a:lnSpc>
                <a:spcPct val="100000"/>
              </a:lnSpc>
              <a:spcBef>
                <a:spcPts val="0"/>
              </a:spcBef>
              <a:spcAft>
                <a:spcPts val="0"/>
              </a:spcAft>
              <a:buClr>
                <a:schemeClr val="lt1"/>
              </a:buClr>
              <a:buSzPts val="4000"/>
              <a:buNone/>
              <a:defRPr sz="4000">
                <a:solidFill>
                  <a:schemeClr val="lt1"/>
                </a:solidFill>
              </a:defRPr>
            </a:lvl4pPr>
            <a:lvl5pPr lvl="4" algn="r">
              <a:lnSpc>
                <a:spcPct val="100000"/>
              </a:lnSpc>
              <a:spcBef>
                <a:spcPts val="0"/>
              </a:spcBef>
              <a:spcAft>
                <a:spcPts val="0"/>
              </a:spcAft>
              <a:buClr>
                <a:schemeClr val="lt1"/>
              </a:buClr>
              <a:buSzPts val="4000"/>
              <a:buNone/>
              <a:defRPr sz="4000">
                <a:solidFill>
                  <a:schemeClr val="lt1"/>
                </a:solidFill>
              </a:defRPr>
            </a:lvl5pPr>
            <a:lvl6pPr lvl="5" algn="r">
              <a:lnSpc>
                <a:spcPct val="100000"/>
              </a:lnSpc>
              <a:spcBef>
                <a:spcPts val="0"/>
              </a:spcBef>
              <a:spcAft>
                <a:spcPts val="0"/>
              </a:spcAft>
              <a:buClr>
                <a:schemeClr val="lt1"/>
              </a:buClr>
              <a:buSzPts val="4000"/>
              <a:buNone/>
              <a:defRPr sz="4000">
                <a:solidFill>
                  <a:schemeClr val="lt1"/>
                </a:solidFill>
              </a:defRPr>
            </a:lvl6pPr>
            <a:lvl7pPr lvl="6" algn="r">
              <a:lnSpc>
                <a:spcPct val="100000"/>
              </a:lnSpc>
              <a:spcBef>
                <a:spcPts val="0"/>
              </a:spcBef>
              <a:spcAft>
                <a:spcPts val="0"/>
              </a:spcAft>
              <a:buClr>
                <a:schemeClr val="lt1"/>
              </a:buClr>
              <a:buSzPts val="4000"/>
              <a:buNone/>
              <a:defRPr sz="4000">
                <a:solidFill>
                  <a:schemeClr val="lt1"/>
                </a:solidFill>
              </a:defRPr>
            </a:lvl7pPr>
            <a:lvl8pPr lvl="7" algn="r">
              <a:lnSpc>
                <a:spcPct val="100000"/>
              </a:lnSpc>
              <a:spcBef>
                <a:spcPts val="0"/>
              </a:spcBef>
              <a:spcAft>
                <a:spcPts val="0"/>
              </a:spcAft>
              <a:buClr>
                <a:schemeClr val="lt1"/>
              </a:buClr>
              <a:buSzPts val="4000"/>
              <a:buNone/>
              <a:defRPr sz="4000">
                <a:solidFill>
                  <a:schemeClr val="lt1"/>
                </a:solidFill>
              </a:defRPr>
            </a:lvl8pPr>
            <a:lvl9pPr lvl="8" algn="r">
              <a:lnSpc>
                <a:spcPct val="100000"/>
              </a:lnSpc>
              <a:spcBef>
                <a:spcPts val="0"/>
              </a:spcBef>
              <a:spcAft>
                <a:spcPts val="0"/>
              </a:spcAft>
              <a:buClr>
                <a:schemeClr val="lt1"/>
              </a:buClr>
              <a:buSzPts val="4000"/>
              <a:buNone/>
              <a:defRPr sz="4000">
                <a:solidFill>
                  <a:schemeClr val="lt1"/>
                </a:solidFill>
              </a:defRPr>
            </a:lvl9pPr>
          </a:lstStyle>
          <a:p/>
        </p:txBody>
      </p:sp>
      <p:sp>
        <p:nvSpPr>
          <p:cNvPr id="48" name="Google Shape;48;p48"/>
          <p:cNvSpPr txBox="1"/>
          <p:nvPr>
            <p:ph idx="1" type="subTitle"/>
          </p:nvPr>
        </p:nvSpPr>
        <p:spPr>
          <a:xfrm>
            <a:off x="1915400" y="2839950"/>
            <a:ext cx="2770200" cy="578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1400"/>
              <a:buNone/>
              <a:defRPr sz="1400">
                <a:solidFill>
                  <a:schemeClr val="lt1"/>
                </a:solidFill>
              </a:defRPr>
            </a:lvl1pPr>
            <a:lvl2pPr lvl="1" algn="r">
              <a:lnSpc>
                <a:spcPct val="100000"/>
              </a:lnSpc>
              <a:spcBef>
                <a:spcPts val="0"/>
              </a:spcBef>
              <a:spcAft>
                <a:spcPts val="0"/>
              </a:spcAft>
              <a:buClr>
                <a:schemeClr val="lt1"/>
              </a:buClr>
              <a:buSzPts val="1400"/>
              <a:buNone/>
              <a:defRPr>
                <a:solidFill>
                  <a:schemeClr val="lt1"/>
                </a:solidFill>
              </a:defRPr>
            </a:lvl2pPr>
            <a:lvl3pPr lvl="2" algn="r">
              <a:lnSpc>
                <a:spcPct val="100000"/>
              </a:lnSpc>
              <a:spcBef>
                <a:spcPts val="0"/>
              </a:spcBef>
              <a:spcAft>
                <a:spcPts val="0"/>
              </a:spcAft>
              <a:buClr>
                <a:schemeClr val="lt1"/>
              </a:buClr>
              <a:buSzPts val="1300"/>
              <a:buNone/>
              <a:defRPr>
                <a:solidFill>
                  <a:schemeClr val="lt1"/>
                </a:solidFill>
              </a:defRPr>
            </a:lvl3pPr>
            <a:lvl4pPr lvl="3" algn="r">
              <a:lnSpc>
                <a:spcPct val="100000"/>
              </a:lnSpc>
              <a:spcBef>
                <a:spcPts val="0"/>
              </a:spcBef>
              <a:spcAft>
                <a:spcPts val="0"/>
              </a:spcAft>
              <a:buClr>
                <a:schemeClr val="lt1"/>
              </a:buClr>
              <a:buSzPts val="1300"/>
              <a:buNone/>
              <a:defRPr>
                <a:solidFill>
                  <a:schemeClr val="lt1"/>
                </a:solidFill>
              </a:defRPr>
            </a:lvl4pPr>
            <a:lvl5pPr lvl="4" algn="r">
              <a:lnSpc>
                <a:spcPct val="100000"/>
              </a:lnSpc>
              <a:spcBef>
                <a:spcPts val="0"/>
              </a:spcBef>
              <a:spcAft>
                <a:spcPts val="0"/>
              </a:spcAft>
              <a:buClr>
                <a:schemeClr val="lt1"/>
              </a:buClr>
              <a:buSzPts val="1200"/>
              <a:buNone/>
              <a:defRPr>
                <a:solidFill>
                  <a:schemeClr val="lt1"/>
                </a:solidFill>
              </a:defRPr>
            </a:lvl5pPr>
            <a:lvl6pPr lvl="5" algn="r">
              <a:lnSpc>
                <a:spcPct val="100000"/>
              </a:lnSpc>
              <a:spcBef>
                <a:spcPts val="0"/>
              </a:spcBef>
              <a:spcAft>
                <a:spcPts val="0"/>
              </a:spcAft>
              <a:buClr>
                <a:schemeClr val="lt1"/>
              </a:buClr>
              <a:buSzPts val="1200"/>
              <a:buNone/>
              <a:defRPr>
                <a:solidFill>
                  <a:schemeClr val="lt1"/>
                </a:solidFill>
              </a:defRPr>
            </a:lvl6pPr>
            <a:lvl7pPr lvl="6" algn="r">
              <a:lnSpc>
                <a:spcPct val="100000"/>
              </a:lnSpc>
              <a:spcBef>
                <a:spcPts val="0"/>
              </a:spcBef>
              <a:spcAft>
                <a:spcPts val="0"/>
              </a:spcAft>
              <a:buClr>
                <a:schemeClr val="lt1"/>
              </a:buClr>
              <a:buSzPts val="1100"/>
              <a:buNone/>
              <a:defRPr>
                <a:solidFill>
                  <a:schemeClr val="lt1"/>
                </a:solidFill>
              </a:defRPr>
            </a:lvl7pPr>
            <a:lvl8pPr lvl="7" algn="r">
              <a:lnSpc>
                <a:spcPct val="100000"/>
              </a:lnSpc>
              <a:spcBef>
                <a:spcPts val="0"/>
              </a:spcBef>
              <a:spcAft>
                <a:spcPts val="0"/>
              </a:spcAft>
              <a:buClr>
                <a:schemeClr val="lt1"/>
              </a:buClr>
              <a:buSzPts val="1100"/>
              <a:buNone/>
              <a:defRPr>
                <a:solidFill>
                  <a:schemeClr val="lt1"/>
                </a:solidFill>
              </a:defRPr>
            </a:lvl8pPr>
            <a:lvl9pPr lvl="8" algn="r">
              <a:lnSpc>
                <a:spcPct val="100000"/>
              </a:lnSpc>
              <a:spcBef>
                <a:spcPts val="0"/>
              </a:spcBef>
              <a:spcAft>
                <a:spcPts val="0"/>
              </a:spcAft>
              <a:buClr>
                <a:schemeClr val="lt1"/>
              </a:buClr>
              <a:buSzPts val="1000"/>
              <a:buNone/>
              <a:defRPr>
                <a:solidFill>
                  <a:schemeClr val="lt1"/>
                </a:solidFill>
              </a:defRPr>
            </a:lvl9pPr>
          </a:lstStyle>
          <a:p/>
        </p:txBody>
      </p:sp>
      <p:sp>
        <p:nvSpPr>
          <p:cNvPr id="49" name="Google Shape;49;p48"/>
          <p:cNvSpPr txBox="1"/>
          <p:nvPr>
            <p:ph idx="12" type="sldNum"/>
          </p:nvPr>
        </p:nvSpPr>
        <p:spPr>
          <a:xfrm>
            <a:off x="8364708" y="4269092"/>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p:cSld name="CUSTOM_7">
    <p:spTree>
      <p:nvGrpSpPr>
        <p:cNvPr id="50" name="Shape 50"/>
        <p:cNvGrpSpPr/>
        <p:nvPr/>
      </p:nvGrpSpPr>
      <p:grpSpPr>
        <a:xfrm>
          <a:off x="0" y="0"/>
          <a:ext cx="0" cy="0"/>
          <a:chOff x="0" y="0"/>
          <a:chExt cx="0" cy="0"/>
        </a:xfrm>
      </p:grpSpPr>
      <p:sp>
        <p:nvSpPr>
          <p:cNvPr id="51" name="Google Shape;51;p51"/>
          <p:cNvSpPr/>
          <p:nvPr/>
        </p:nvSpPr>
        <p:spPr>
          <a:xfrm>
            <a:off x="-73650" y="-11150"/>
            <a:ext cx="9228900" cy="52188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1"/>
          <p:cNvSpPr/>
          <p:nvPr/>
        </p:nvSpPr>
        <p:spPr>
          <a:xfrm>
            <a:off x="1430400" y="653850"/>
            <a:ext cx="6283200" cy="3835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1"/>
          <p:cNvSpPr/>
          <p:nvPr/>
        </p:nvSpPr>
        <p:spPr>
          <a:xfrm>
            <a:off x="1430400" y="1371450"/>
            <a:ext cx="1147200" cy="3990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1"/>
          <p:cNvSpPr txBox="1"/>
          <p:nvPr>
            <p:ph type="title"/>
          </p:nvPr>
        </p:nvSpPr>
        <p:spPr>
          <a:xfrm>
            <a:off x="2675900" y="1220035"/>
            <a:ext cx="3926100" cy="48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55" name="Google Shape;55;p51"/>
          <p:cNvSpPr txBox="1"/>
          <p:nvPr>
            <p:ph idx="1" type="subTitle"/>
          </p:nvPr>
        </p:nvSpPr>
        <p:spPr>
          <a:xfrm>
            <a:off x="2675901" y="2547750"/>
            <a:ext cx="3136200" cy="194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ntent" type="secHead">
  <p:cSld name="SECTION_HEADER">
    <p:bg>
      <p:bgPr>
        <a:solidFill>
          <a:schemeClr val="lt1"/>
        </a:solidFill>
      </p:bgPr>
    </p:bg>
    <p:spTree>
      <p:nvGrpSpPr>
        <p:cNvPr id="56" name="Shape 56"/>
        <p:cNvGrpSpPr/>
        <p:nvPr/>
      </p:nvGrpSpPr>
      <p:grpSpPr>
        <a:xfrm>
          <a:off x="0" y="0"/>
          <a:ext cx="0" cy="0"/>
          <a:chOff x="0" y="0"/>
          <a:chExt cx="0" cy="0"/>
        </a:xfrm>
      </p:grpSpPr>
      <p:sp>
        <p:nvSpPr>
          <p:cNvPr id="57" name="Google Shape;57;p42"/>
          <p:cNvSpPr txBox="1"/>
          <p:nvPr>
            <p:ph type="title"/>
          </p:nvPr>
        </p:nvSpPr>
        <p:spPr>
          <a:xfrm>
            <a:off x="4698275" y="189950"/>
            <a:ext cx="5311200" cy="111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p:txBody>
      </p:sp>
      <p:sp>
        <p:nvSpPr>
          <p:cNvPr id="58" name="Google Shape;58;p42"/>
          <p:cNvSpPr txBox="1"/>
          <p:nvPr>
            <p:ph idx="1" type="subTitle"/>
          </p:nvPr>
        </p:nvSpPr>
        <p:spPr>
          <a:xfrm>
            <a:off x="4696224" y="1709442"/>
            <a:ext cx="3367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300"/>
              <a:buNone/>
              <a:defRPr sz="1200"/>
            </a:lvl3pPr>
            <a:lvl4pPr lvl="3" algn="l">
              <a:lnSpc>
                <a:spcPct val="100000"/>
              </a:lnSpc>
              <a:spcBef>
                <a:spcPts val="0"/>
              </a:spcBef>
              <a:spcAft>
                <a:spcPts val="0"/>
              </a:spcAft>
              <a:buSzPts val="13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100"/>
              <a:buNone/>
              <a:defRPr sz="1200"/>
            </a:lvl7pPr>
            <a:lvl8pPr lvl="7" algn="l">
              <a:lnSpc>
                <a:spcPct val="100000"/>
              </a:lnSpc>
              <a:spcBef>
                <a:spcPts val="0"/>
              </a:spcBef>
              <a:spcAft>
                <a:spcPts val="0"/>
              </a:spcAft>
              <a:buSzPts val="1100"/>
              <a:buNone/>
              <a:defRPr sz="1200"/>
            </a:lvl8pPr>
            <a:lvl9pPr lvl="8" algn="l">
              <a:lnSpc>
                <a:spcPct val="100000"/>
              </a:lnSpc>
              <a:spcBef>
                <a:spcPts val="0"/>
              </a:spcBef>
              <a:spcAft>
                <a:spcPts val="0"/>
              </a:spcAft>
              <a:buSzPts val="1000"/>
              <a:buNone/>
              <a:defRPr sz="1200"/>
            </a:lvl9pPr>
          </a:lstStyle>
          <a:p/>
        </p:txBody>
      </p:sp>
      <p:sp>
        <p:nvSpPr>
          <p:cNvPr id="59" name="Google Shape;59;p42"/>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60" name="Google Shape;60;p42"/>
          <p:cNvSpPr/>
          <p:nvPr/>
        </p:nvSpPr>
        <p:spPr>
          <a:xfrm>
            <a:off x="4572000" y="429350"/>
            <a:ext cx="2772000" cy="6357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61" name="Google Shape;61;p42"/>
          <p:cNvSpPr txBox="1"/>
          <p:nvPr>
            <p:ph idx="2" type="title"/>
          </p:nvPr>
        </p:nvSpPr>
        <p:spPr>
          <a:xfrm>
            <a:off x="4696225" y="1198788"/>
            <a:ext cx="5311200" cy="68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62" name="Google Shape;62;p42"/>
          <p:cNvSpPr txBox="1"/>
          <p:nvPr>
            <p:ph idx="3" type="subTitle"/>
          </p:nvPr>
        </p:nvSpPr>
        <p:spPr>
          <a:xfrm>
            <a:off x="4696224" y="2836672"/>
            <a:ext cx="3367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300"/>
              <a:buNone/>
              <a:defRPr sz="1200"/>
            </a:lvl3pPr>
            <a:lvl4pPr lvl="3" algn="l">
              <a:lnSpc>
                <a:spcPct val="100000"/>
              </a:lnSpc>
              <a:spcBef>
                <a:spcPts val="0"/>
              </a:spcBef>
              <a:spcAft>
                <a:spcPts val="0"/>
              </a:spcAft>
              <a:buSzPts val="13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100"/>
              <a:buNone/>
              <a:defRPr sz="1200"/>
            </a:lvl7pPr>
            <a:lvl8pPr lvl="7" algn="l">
              <a:lnSpc>
                <a:spcPct val="100000"/>
              </a:lnSpc>
              <a:spcBef>
                <a:spcPts val="0"/>
              </a:spcBef>
              <a:spcAft>
                <a:spcPts val="0"/>
              </a:spcAft>
              <a:buSzPts val="1100"/>
              <a:buNone/>
              <a:defRPr sz="1200"/>
            </a:lvl8pPr>
            <a:lvl9pPr lvl="8" algn="l">
              <a:lnSpc>
                <a:spcPct val="100000"/>
              </a:lnSpc>
              <a:spcBef>
                <a:spcPts val="0"/>
              </a:spcBef>
              <a:spcAft>
                <a:spcPts val="0"/>
              </a:spcAft>
              <a:buSzPts val="1000"/>
              <a:buNone/>
              <a:defRPr sz="1200"/>
            </a:lvl9pPr>
          </a:lstStyle>
          <a:p/>
        </p:txBody>
      </p:sp>
      <p:sp>
        <p:nvSpPr>
          <p:cNvPr id="63" name="Google Shape;63;p42"/>
          <p:cNvSpPr txBox="1"/>
          <p:nvPr>
            <p:ph idx="4" type="title"/>
          </p:nvPr>
        </p:nvSpPr>
        <p:spPr>
          <a:xfrm>
            <a:off x="4696225" y="2326013"/>
            <a:ext cx="5311200" cy="68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64" name="Google Shape;64;p42"/>
          <p:cNvSpPr txBox="1"/>
          <p:nvPr>
            <p:ph idx="5" type="subTitle"/>
          </p:nvPr>
        </p:nvSpPr>
        <p:spPr>
          <a:xfrm>
            <a:off x="4696224" y="3967490"/>
            <a:ext cx="3367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300"/>
              <a:buNone/>
              <a:defRPr sz="1200"/>
            </a:lvl3pPr>
            <a:lvl4pPr lvl="3" algn="l">
              <a:lnSpc>
                <a:spcPct val="100000"/>
              </a:lnSpc>
              <a:spcBef>
                <a:spcPts val="0"/>
              </a:spcBef>
              <a:spcAft>
                <a:spcPts val="0"/>
              </a:spcAft>
              <a:buSzPts val="13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100"/>
              <a:buNone/>
              <a:defRPr sz="1200"/>
            </a:lvl7pPr>
            <a:lvl8pPr lvl="7" algn="l">
              <a:lnSpc>
                <a:spcPct val="100000"/>
              </a:lnSpc>
              <a:spcBef>
                <a:spcPts val="0"/>
              </a:spcBef>
              <a:spcAft>
                <a:spcPts val="0"/>
              </a:spcAft>
              <a:buSzPts val="1100"/>
              <a:buNone/>
              <a:defRPr sz="1200"/>
            </a:lvl8pPr>
            <a:lvl9pPr lvl="8" algn="l">
              <a:lnSpc>
                <a:spcPct val="100000"/>
              </a:lnSpc>
              <a:spcBef>
                <a:spcPts val="0"/>
              </a:spcBef>
              <a:spcAft>
                <a:spcPts val="0"/>
              </a:spcAft>
              <a:buSzPts val="1000"/>
              <a:buNone/>
              <a:defRPr sz="1200"/>
            </a:lvl9pPr>
          </a:lstStyle>
          <a:p/>
        </p:txBody>
      </p:sp>
      <p:sp>
        <p:nvSpPr>
          <p:cNvPr id="65" name="Google Shape;65;p42"/>
          <p:cNvSpPr txBox="1"/>
          <p:nvPr>
            <p:ph idx="6" type="title"/>
          </p:nvPr>
        </p:nvSpPr>
        <p:spPr>
          <a:xfrm>
            <a:off x="4696225" y="3453254"/>
            <a:ext cx="5311200" cy="68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66" name="Google Shape;66;p42"/>
          <p:cNvSpPr/>
          <p:nvPr/>
        </p:nvSpPr>
        <p:spPr>
          <a:xfrm>
            <a:off x="0" y="0"/>
            <a:ext cx="2855700" cy="51435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2"/>
          <p:cNvSpPr/>
          <p:nvPr/>
        </p:nvSpPr>
        <p:spPr>
          <a:xfrm>
            <a:off x="3582225" y="1426175"/>
            <a:ext cx="838800" cy="8199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2"/>
          <p:cNvSpPr/>
          <p:nvPr/>
        </p:nvSpPr>
        <p:spPr>
          <a:xfrm>
            <a:off x="3582225" y="2553400"/>
            <a:ext cx="838800" cy="8199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2"/>
          <p:cNvSpPr/>
          <p:nvPr/>
        </p:nvSpPr>
        <p:spPr>
          <a:xfrm>
            <a:off x="3582225" y="3680625"/>
            <a:ext cx="838800" cy="8199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2"/>
          <p:cNvSpPr txBox="1"/>
          <p:nvPr>
            <p:ph idx="7" type="title"/>
          </p:nvPr>
        </p:nvSpPr>
        <p:spPr>
          <a:xfrm>
            <a:off x="3372225" y="1518275"/>
            <a:ext cx="1258800" cy="63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1" name="Google Shape;71;p42"/>
          <p:cNvSpPr txBox="1"/>
          <p:nvPr>
            <p:ph idx="8" type="title"/>
          </p:nvPr>
        </p:nvSpPr>
        <p:spPr>
          <a:xfrm>
            <a:off x="3372225" y="2645500"/>
            <a:ext cx="1258800" cy="63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2" name="Google Shape;72;p42"/>
          <p:cNvSpPr txBox="1"/>
          <p:nvPr>
            <p:ph idx="9" type="title"/>
          </p:nvPr>
        </p:nvSpPr>
        <p:spPr>
          <a:xfrm>
            <a:off x="3372225" y="3772725"/>
            <a:ext cx="1258800" cy="63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SECTION_HEADER_1">
    <p:bg>
      <p:bgPr>
        <a:solidFill>
          <a:schemeClr val="lt1"/>
        </a:solidFill>
      </p:bgPr>
    </p:bg>
    <p:spTree>
      <p:nvGrpSpPr>
        <p:cNvPr id="73" name="Shape 73"/>
        <p:cNvGrpSpPr/>
        <p:nvPr/>
      </p:nvGrpSpPr>
      <p:grpSpPr>
        <a:xfrm>
          <a:off x="0" y="0"/>
          <a:ext cx="0" cy="0"/>
          <a:chOff x="0" y="0"/>
          <a:chExt cx="0" cy="0"/>
        </a:xfrm>
      </p:grpSpPr>
      <p:sp>
        <p:nvSpPr>
          <p:cNvPr id="74" name="Google Shape;74;p46"/>
          <p:cNvSpPr txBox="1"/>
          <p:nvPr>
            <p:ph type="title"/>
          </p:nvPr>
        </p:nvSpPr>
        <p:spPr>
          <a:xfrm>
            <a:off x="570047" y="993900"/>
            <a:ext cx="3055500" cy="111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p:txBody>
      </p:sp>
      <p:sp>
        <p:nvSpPr>
          <p:cNvPr id="75" name="Google Shape;75;p46"/>
          <p:cNvSpPr txBox="1"/>
          <p:nvPr>
            <p:ph idx="1" type="subTitle"/>
          </p:nvPr>
        </p:nvSpPr>
        <p:spPr>
          <a:xfrm>
            <a:off x="614775" y="2564775"/>
            <a:ext cx="29208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sp>
        <p:nvSpPr>
          <p:cNvPr id="76" name="Google Shape;76;p46"/>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77" name="Google Shape;77;p46"/>
          <p:cNvCxnSpPr/>
          <p:nvPr/>
        </p:nvCxnSpPr>
        <p:spPr>
          <a:xfrm>
            <a:off x="678525" y="2060575"/>
            <a:ext cx="676200" cy="0"/>
          </a:xfrm>
          <a:prstGeom prst="straightConnector1">
            <a:avLst/>
          </a:prstGeom>
          <a:noFill/>
          <a:ln cap="flat" cmpd="sng" w="76200">
            <a:solidFill>
              <a:srgbClr val="043170"/>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Figtree"/>
              <a:buNone/>
              <a:defRPr b="1" i="0" sz="2400" u="none" cap="none" strike="noStrike">
                <a:solidFill>
                  <a:schemeClr val="dk1"/>
                </a:solidFill>
                <a:latin typeface="Figtree"/>
                <a:ea typeface="Figtree"/>
                <a:cs typeface="Figtree"/>
                <a:sym typeface="Figtree"/>
              </a:defRPr>
            </a:lvl1pPr>
            <a:lvl2pPr lvl="1"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2pPr>
            <a:lvl3pPr lvl="2"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3pPr>
            <a:lvl4pPr lvl="3"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4pPr>
            <a:lvl5pPr lvl="4"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5pPr>
            <a:lvl6pPr lvl="5"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6pPr>
            <a:lvl7pPr lvl="6"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7pPr>
            <a:lvl8pPr lvl="7"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8pPr>
            <a:lvl9pPr lvl="8"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9pPr>
          </a:lstStyle>
          <a:p/>
        </p:txBody>
      </p:sp>
      <p:sp>
        <p:nvSpPr>
          <p:cNvPr id="7" name="Google Shape;7;p40"/>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2"/>
              </a:buClr>
              <a:buSzPts val="1400"/>
              <a:buFont typeface="Albert Sans Light"/>
              <a:buChar char="●"/>
              <a:defRPr b="0" i="0" sz="1400" u="none" cap="none" strike="noStrike">
                <a:solidFill>
                  <a:schemeClr val="lt2"/>
                </a:solidFill>
                <a:latin typeface="Albert Sans Light"/>
                <a:ea typeface="Albert Sans Light"/>
                <a:cs typeface="Albert Sans Light"/>
                <a:sym typeface="Albert Sans Light"/>
              </a:defRPr>
            </a:lvl1pPr>
            <a:lvl2pPr indent="-317500" lvl="1" marL="914400" marR="0" rtl="0" algn="l">
              <a:lnSpc>
                <a:spcPct val="100000"/>
              </a:lnSpc>
              <a:spcBef>
                <a:spcPts val="0"/>
              </a:spcBef>
              <a:spcAft>
                <a:spcPts val="0"/>
              </a:spcAft>
              <a:buClr>
                <a:schemeClr val="lt2"/>
              </a:buClr>
              <a:buSzPts val="1400"/>
              <a:buFont typeface="Albert Sans Light"/>
              <a:buChar char="○"/>
              <a:defRPr b="0" i="0" sz="1400" u="none" cap="none" strike="noStrike">
                <a:solidFill>
                  <a:schemeClr val="lt2"/>
                </a:solidFill>
                <a:latin typeface="Albert Sans Light"/>
                <a:ea typeface="Albert Sans Light"/>
                <a:cs typeface="Albert Sans Light"/>
                <a:sym typeface="Albert Sans Light"/>
              </a:defRPr>
            </a:lvl2pPr>
            <a:lvl3pPr indent="-311150" lvl="2" marL="1371600" marR="0" rtl="0" algn="l">
              <a:lnSpc>
                <a:spcPct val="100000"/>
              </a:lnSpc>
              <a:spcBef>
                <a:spcPts val="0"/>
              </a:spcBef>
              <a:spcAft>
                <a:spcPts val="0"/>
              </a:spcAft>
              <a:buClr>
                <a:schemeClr val="lt2"/>
              </a:buClr>
              <a:buSzPts val="1300"/>
              <a:buFont typeface="Albert Sans Light"/>
              <a:buChar char="■"/>
              <a:defRPr b="0" i="0" sz="1300" u="none" cap="none" strike="noStrike">
                <a:solidFill>
                  <a:schemeClr val="lt2"/>
                </a:solidFill>
                <a:latin typeface="Albert Sans Light"/>
                <a:ea typeface="Albert Sans Light"/>
                <a:cs typeface="Albert Sans Light"/>
                <a:sym typeface="Albert Sans Light"/>
              </a:defRPr>
            </a:lvl3pPr>
            <a:lvl4pPr indent="-311150" lvl="3" marL="1828800" marR="0" rtl="0" algn="l">
              <a:lnSpc>
                <a:spcPct val="100000"/>
              </a:lnSpc>
              <a:spcBef>
                <a:spcPts val="0"/>
              </a:spcBef>
              <a:spcAft>
                <a:spcPts val="0"/>
              </a:spcAft>
              <a:buClr>
                <a:schemeClr val="lt2"/>
              </a:buClr>
              <a:buSzPts val="1300"/>
              <a:buFont typeface="Albert Sans Light"/>
              <a:buChar char="●"/>
              <a:defRPr b="0" i="0" sz="1300" u="none" cap="none" strike="noStrike">
                <a:solidFill>
                  <a:schemeClr val="lt2"/>
                </a:solidFill>
                <a:latin typeface="Albert Sans Light"/>
                <a:ea typeface="Albert Sans Light"/>
                <a:cs typeface="Albert Sans Light"/>
                <a:sym typeface="Albert Sans Light"/>
              </a:defRPr>
            </a:lvl4pPr>
            <a:lvl5pPr indent="-304800" lvl="4" marL="2286000" marR="0" rtl="0" algn="l">
              <a:lnSpc>
                <a:spcPct val="100000"/>
              </a:lnSpc>
              <a:spcBef>
                <a:spcPts val="0"/>
              </a:spcBef>
              <a:spcAft>
                <a:spcPts val="0"/>
              </a:spcAft>
              <a:buClr>
                <a:schemeClr val="lt2"/>
              </a:buClr>
              <a:buSzPts val="1200"/>
              <a:buFont typeface="Albert Sans Light"/>
              <a:buChar char="○"/>
              <a:defRPr b="0" i="0" sz="1200" u="none" cap="none" strike="noStrike">
                <a:solidFill>
                  <a:schemeClr val="lt2"/>
                </a:solidFill>
                <a:latin typeface="Albert Sans Light"/>
                <a:ea typeface="Albert Sans Light"/>
                <a:cs typeface="Albert Sans Light"/>
                <a:sym typeface="Albert Sans Light"/>
              </a:defRPr>
            </a:lvl5pPr>
            <a:lvl6pPr indent="-304800" lvl="5" marL="2743200" marR="0" rtl="0" algn="l">
              <a:lnSpc>
                <a:spcPct val="100000"/>
              </a:lnSpc>
              <a:spcBef>
                <a:spcPts val="0"/>
              </a:spcBef>
              <a:spcAft>
                <a:spcPts val="0"/>
              </a:spcAft>
              <a:buClr>
                <a:schemeClr val="lt2"/>
              </a:buClr>
              <a:buSzPts val="1200"/>
              <a:buFont typeface="Albert Sans Light"/>
              <a:buChar char="■"/>
              <a:defRPr b="0" i="0" sz="1200" u="none" cap="none" strike="noStrike">
                <a:solidFill>
                  <a:schemeClr val="lt2"/>
                </a:solidFill>
                <a:latin typeface="Albert Sans Light"/>
                <a:ea typeface="Albert Sans Light"/>
                <a:cs typeface="Albert Sans Light"/>
                <a:sym typeface="Albert Sans Light"/>
              </a:defRPr>
            </a:lvl6pPr>
            <a:lvl7pPr indent="-298450" lvl="6" marL="3200400" marR="0" rtl="0" algn="l">
              <a:lnSpc>
                <a:spcPct val="100000"/>
              </a:lnSpc>
              <a:spcBef>
                <a:spcPts val="0"/>
              </a:spcBef>
              <a:spcAft>
                <a:spcPts val="0"/>
              </a:spcAft>
              <a:buClr>
                <a:schemeClr val="lt2"/>
              </a:buClr>
              <a:buSzPts val="1100"/>
              <a:buFont typeface="Albert Sans Light"/>
              <a:buChar char="●"/>
              <a:defRPr b="0" i="0" sz="1100" u="none" cap="none" strike="noStrike">
                <a:solidFill>
                  <a:schemeClr val="lt2"/>
                </a:solidFill>
                <a:latin typeface="Albert Sans Light"/>
                <a:ea typeface="Albert Sans Light"/>
                <a:cs typeface="Albert Sans Light"/>
                <a:sym typeface="Albert Sans Light"/>
              </a:defRPr>
            </a:lvl7pPr>
            <a:lvl8pPr indent="-298450" lvl="7" marL="3657600" marR="0" rtl="0" algn="l">
              <a:lnSpc>
                <a:spcPct val="100000"/>
              </a:lnSpc>
              <a:spcBef>
                <a:spcPts val="0"/>
              </a:spcBef>
              <a:spcAft>
                <a:spcPts val="0"/>
              </a:spcAft>
              <a:buClr>
                <a:schemeClr val="lt2"/>
              </a:buClr>
              <a:buSzPts val="1100"/>
              <a:buFont typeface="Albert Sans Light"/>
              <a:buChar char="○"/>
              <a:defRPr b="0" i="0" sz="1100" u="none" cap="none" strike="noStrike">
                <a:solidFill>
                  <a:schemeClr val="lt2"/>
                </a:solidFill>
                <a:latin typeface="Albert Sans Light"/>
                <a:ea typeface="Albert Sans Light"/>
                <a:cs typeface="Albert Sans Light"/>
                <a:sym typeface="Albert Sans Light"/>
              </a:defRPr>
            </a:lvl8pPr>
            <a:lvl9pPr indent="-292100" lvl="8" marL="4114800" marR="0" rtl="0" algn="l">
              <a:lnSpc>
                <a:spcPct val="100000"/>
              </a:lnSpc>
              <a:spcBef>
                <a:spcPts val="0"/>
              </a:spcBef>
              <a:spcAft>
                <a:spcPts val="0"/>
              </a:spcAft>
              <a:buClr>
                <a:schemeClr val="lt2"/>
              </a:buClr>
              <a:buSzPts val="1000"/>
              <a:buFont typeface="Albert Sans Light"/>
              <a:buChar char="■"/>
              <a:defRPr b="0" i="0" sz="1000" u="none" cap="none" strike="noStrike">
                <a:solidFill>
                  <a:schemeClr val="lt2"/>
                </a:solidFill>
                <a:latin typeface="Albert Sans Light"/>
                <a:ea typeface="Albert Sans Light"/>
                <a:cs typeface="Albert Sans Light"/>
                <a:sym typeface="Albert Sans Light"/>
              </a:defRPr>
            </a:lvl9pPr>
          </a:lstStyle>
          <a:p/>
        </p:txBody>
      </p:sp>
      <p:sp>
        <p:nvSpPr>
          <p:cNvPr id="8" name="Google Shape;8;p40"/>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0.jpg"/><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1.jpg"/><Relationship Id="rId4" Type="http://schemas.openxmlformats.org/officeDocument/2006/relationships/image" Target="../media/image2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9.jpg"/><Relationship Id="rId4" Type="http://schemas.openxmlformats.org/officeDocument/2006/relationships/image" Target="../media/image21.jpg"/><Relationship Id="rId5" Type="http://schemas.openxmlformats.org/officeDocument/2006/relationships/image" Target="../media/image1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8.jpg"/><Relationship Id="rId4" Type="http://schemas.openxmlformats.org/officeDocument/2006/relationships/image" Target="../media/image2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ubaya.id/hybrid_week2_sour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2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g2f105e33cad_0_7"/>
          <p:cNvPicPr preferRelativeResize="0"/>
          <p:nvPr/>
        </p:nvPicPr>
        <p:blipFill rotWithShape="1">
          <a:blip r:embed="rId3">
            <a:alphaModFix/>
          </a:blip>
          <a:srcRect b="0" l="0" r="34887" t="0"/>
          <a:stretch/>
        </p:blipFill>
        <p:spPr>
          <a:xfrm>
            <a:off x="0" y="0"/>
            <a:ext cx="5954002" cy="5143501"/>
          </a:xfrm>
          <a:prstGeom prst="rect">
            <a:avLst/>
          </a:prstGeom>
          <a:noFill/>
          <a:ln>
            <a:noFill/>
          </a:ln>
        </p:spPr>
      </p:pic>
      <p:sp>
        <p:nvSpPr>
          <p:cNvPr id="181" name="Google Shape;181;g2f105e33cad_0_7"/>
          <p:cNvSpPr txBox="1"/>
          <p:nvPr/>
        </p:nvSpPr>
        <p:spPr>
          <a:xfrm>
            <a:off x="579850" y="408738"/>
            <a:ext cx="4884950" cy="658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i="0" lang="es" sz="1800" u="none" cap="none" strike="noStrike">
                <a:solidFill>
                  <a:schemeClr val="lt1"/>
                </a:solidFill>
                <a:latin typeface="Albert Sans"/>
                <a:ea typeface="Albert Sans"/>
                <a:cs typeface="Albert Sans"/>
                <a:sym typeface="Albert Sans"/>
              </a:rPr>
              <a:t>1604C054 – Hybrid Mobile Programming</a:t>
            </a:r>
            <a:endParaRPr b="1" i="0" sz="1800" u="none" cap="none" strike="noStrike">
              <a:solidFill>
                <a:schemeClr val="lt1"/>
              </a:solidFill>
              <a:latin typeface="Albert Sans"/>
              <a:ea typeface="Albert Sans"/>
              <a:cs typeface="Albert Sans"/>
              <a:sym typeface="Albert Sans"/>
            </a:endParaRPr>
          </a:p>
        </p:txBody>
      </p:sp>
      <p:sp>
        <p:nvSpPr>
          <p:cNvPr id="182" name="Google Shape;182;g2f105e33cad_0_7"/>
          <p:cNvSpPr txBox="1"/>
          <p:nvPr/>
        </p:nvSpPr>
        <p:spPr>
          <a:xfrm>
            <a:off x="579850" y="3954725"/>
            <a:ext cx="4004400" cy="658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s" sz="1600" u="none" cap="none" strike="noStrike">
                <a:solidFill>
                  <a:schemeClr val="lt1"/>
                </a:solidFill>
                <a:latin typeface="Albert Sans"/>
                <a:ea typeface="Albert Sans"/>
                <a:cs typeface="Albert Sans"/>
                <a:sym typeface="Albert Sans"/>
              </a:rPr>
              <a:t>WEEK 02</a:t>
            </a:r>
            <a:br>
              <a:rPr b="0" i="0" lang="es" sz="1600" u="none" cap="none" strike="noStrike">
                <a:solidFill>
                  <a:schemeClr val="lt1"/>
                </a:solidFill>
                <a:latin typeface="Albert Sans"/>
                <a:ea typeface="Albert Sans"/>
                <a:cs typeface="Albert Sans"/>
                <a:sym typeface="Albert Sans"/>
              </a:rPr>
            </a:br>
            <a:r>
              <a:rPr b="0" i="0" lang="es" sz="1600" u="none" cap="none" strike="noStrike">
                <a:solidFill>
                  <a:schemeClr val="lt1"/>
                </a:solidFill>
                <a:latin typeface="Albert Sans"/>
                <a:ea typeface="Albert Sans"/>
                <a:cs typeface="Albert Sans"/>
                <a:sym typeface="Albert Sans"/>
              </a:rPr>
              <a:t>Informatics Engineering</a:t>
            </a:r>
            <a:endParaRPr b="0" i="0" sz="1600" u="none" cap="none" strike="noStrike">
              <a:solidFill>
                <a:schemeClr val="lt1"/>
              </a:solidFill>
              <a:latin typeface="Albert Sans"/>
              <a:ea typeface="Albert Sans"/>
              <a:cs typeface="Albert Sans"/>
              <a:sym typeface="Albert Sans"/>
            </a:endParaRPr>
          </a:p>
          <a:p>
            <a:pPr indent="0" lvl="0" marL="0" marR="0" rtl="0" algn="l">
              <a:lnSpc>
                <a:spcPct val="115000"/>
              </a:lnSpc>
              <a:spcBef>
                <a:spcPts val="0"/>
              </a:spcBef>
              <a:spcAft>
                <a:spcPts val="0"/>
              </a:spcAft>
              <a:buClr>
                <a:srgbClr val="000000"/>
              </a:buClr>
              <a:buSzPts val="1200"/>
              <a:buFont typeface="Arial"/>
              <a:buNone/>
            </a:pPr>
            <a:r>
              <a:rPr b="0" i="0" lang="es" sz="1600" u="none" cap="none" strike="noStrike">
                <a:solidFill>
                  <a:schemeClr val="lt1"/>
                </a:solidFill>
                <a:latin typeface="Albert Sans"/>
                <a:ea typeface="Albert Sans"/>
                <a:cs typeface="Albert Sans"/>
                <a:sym typeface="Albert Sans"/>
              </a:rPr>
              <a:t>Universitas Surabaya</a:t>
            </a:r>
            <a:endParaRPr b="0" i="0" sz="1600" u="none" cap="none" strike="noStrike">
              <a:solidFill>
                <a:schemeClr val="lt1"/>
              </a:solidFill>
              <a:latin typeface="Albert Sans"/>
              <a:ea typeface="Albert Sans"/>
              <a:cs typeface="Albert Sans"/>
              <a:sym typeface="Albert Sans"/>
            </a:endParaRPr>
          </a:p>
        </p:txBody>
      </p:sp>
      <p:sp>
        <p:nvSpPr>
          <p:cNvPr id="183" name="Google Shape;183;g2f105e33cad_0_7"/>
          <p:cNvSpPr txBox="1"/>
          <p:nvPr/>
        </p:nvSpPr>
        <p:spPr>
          <a:xfrm>
            <a:off x="579850" y="1301750"/>
            <a:ext cx="4360200" cy="193896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1" i="0" lang="es" sz="3800" u="none" cap="none" strike="noStrike">
                <a:solidFill>
                  <a:schemeClr val="lt1"/>
                </a:solidFill>
                <a:latin typeface="Figtree"/>
                <a:ea typeface="Figtree"/>
                <a:cs typeface="Figtree"/>
                <a:sym typeface="Figtree"/>
              </a:rPr>
              <a:t>Ionic Basic, Routing, and Navigation</a:t>
            </a:r>
            <a:endParaRPr b="1" i="0" sz="3800" u="none" cap="none" strike="noStrike">
              <a:solidFill>
                <a:schemeClr val="lt1"/>
              </a:solidFill>
              <a:latin typeface="Figtree"/>
              <a:ea typeface="Figtree"/>
              <a:cs typeface="Figtree"/>
              <a:sym typeface="Figtree"/>
            </a:endParaRPr>
          </a:p>
        </p:txBody>
      </p:sp>
      <p:pic>
        <p:nvPicPr>
          <p:cNvPr id="184" name="Google Shape;184;g2f105e33cad_0_7"/>
          <p:cNvPicPr preferRelativeResize="0"/>
          <p:nvPr/>
        </p:nvPicPr>
        <p:blipFill rotWithShape="1">
          <a:blip r:embed="rId4">
            <a:alphaModFix/>
          </a:blip>
          <a:srcRect b="0" l="11137" r="11408" t="0"/>
          <a:stretch/>
        </p:blipFill>
        <p:spPr>
          <a:xfrm>
            <a:off x="4474725" y="807275"/>
            <a:ext cx="4360200" cy="4221924"/>
          </a:xfrm>
          <a:prstGeom prst="rect">
            <a:avLst/>
          </a:prstGeom>
          <a:noFill/>
          <a:ln>
            <a:noFill/>
          </a:ln>
        </p:spPr>
      </p:pic>
      <p:pic>
        <p:nvPicPr>
          <p:cNvPr id="185" name="Google Shape;185;g2f105e33cad_0_7"/>
          <p:cNvPicPr preferRelativeResize="0"/>
          <p:nvPr/>
        </p:nvPicPr>
        <p:blipFill rotWithShape="1">
          <a:blip r:embed="rId5">
            <a:alphaModFix/>
          </a:blip>
          <a:srcRect b="0" l="0" r="0" t="0"/>
          <a:stretch/>
        </p:blipFill>
        <p:spPr>
          <a:xfrm>
            <a:off x="6532616" y="186713"/>
            <a:ext cx="882616" cy="333575"/>
          </a:xfrm>
          <a:prstGeom prst="rect">
            <a:avLst/>
          </a:prstGeom>
          <a:noFill/>
          <a:ln>
            <a:noFill/>
          </a:ln>
        </p:spPr>
      </p:pic>
      <p:pic>
        <p:nvPicPr>
          <p:cNvPr id="186" name="Google Shape;186;g2f105e33cad_0_7"/>
          <p:cNvPicPr preferRelativeResize="0"/>
          <p:nvPr/>
        </p:nvPicPr>
        <p:blipFill rotWithShape="1">
          <a:blip r:embed="rId6">
            <a:alphaModFix/>
          </a:blip>
          <a:srcRect b="0" l="0" r="0" t="0"/>
          <a:stretch/>
        </p:blipFill>
        <p:spPr>
          <a:xfrm>
            <a:off x="7529531" y="99675"/>
            <a:ext cx="1346739" cy="507650"/>
          </a:xfrm>
          <a:prstGeom prst="rect">
            <a:avLst/>
          </a:prstGeom>
          <a:noFill/>
          <a:ln>
            <a:noFill/>
          </a:ln>
        </p:spPr>
      </p:pic>
      <p:sp>
        <p:nvSpPr>
          <p:cNvPr id="187" name="Google Shape;187;g2f105e33cad_0_7"/>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8"/>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269" name="Google Shape;269;p8"/>
          <p:cNvSpPr/>
          <p:nvPr/>
        </p:nvSpPr>
        <p:spPr>
          <a:xfrm>
            <a:off x="538624" y="0"/>
            <a:ext cx="4846976" cy="575682"/>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How ionic-angular page work (2)</a:t>
            </a:r>
            <a:endParaRPr b="1" i="0" sz="2000" u="none" cap="none" strike="noStrike">
              <a:solidFill>
                <a:schemeClr val="lt1"/>
              </a:solidFill>
              <a:latin typeface="Figtree"/>
              <a:ea typeface="Figtree"/>
              <a:cs typeface="Figtree"/>
              <a:sym typeface="Figtree"/>
            </a:endParaRPr>
          </a:p>
        </p:txBody>
      </p:sp>
      <p:sp>
        <p:nvSpPr>
          <p:cNvPr id="270" name="Google Shape;270;p8"/>
          <p:cNvSpPr txBox="1"/>
          <p:nvPr/>
        </p:nvSpPr>
        <p:spPr>
          <a:xfrm>
            <a:off x="623273" y="904026"/>
            <a:ext cx="7897453" cy="2351926"/>
          </a:xfrm>
          <a:prstGeom prst="rect">
            <a:avLst/>
          </a:prstGeom>
          <a:noFill/>
          <a:ln>
            <a:noFill/>
          </a:ln>
        </p:spPr>
        <p:txBody>
          <a:bodyPr anchorCtr="0" anchor="t" bIns="0" lIns="0" spcFirstLastPara="1" rIns="0" wrap="square" tIns="12700">
            <a:spAutoFit/>
          </a:bodyPr>
          <a:lstStyle/>
          <a:p>
            <a:pPr indent="0" lvl="0" marL="12700" marR="1239520" rtl="0" algn="just">
              <a:lnSpc>
                <a:spcPct val="100000"/>
              </a:lnSpc>
              <a:spcBef>
                <a:spcPts val="0"/>
              </a:spcBef>
              <a:spcAft>
                <a:spcPts val="0"/>
              </a:spcAft>
              <a:buNone/>
            </a:pPr>
            <a:r>
              <a:rPr b="0" i="0" lang="es" sz="1400" u="none" cap="none" strike="noStrike">
                <a:solidFill>
                  <a:srgbClr val="374151"/>
                </a:solidFill>
                <a:latin typeface="Albert Sans"/>
                <a:ea typeface="Albert Sans"/>
                <a:cs typeface="Albert Sans"/>
                <a:sym typeface="Albert Sans"/>
              </a:rPr>
              <a:t>The </a:t>
            </a:r>
            <a:r>
              <a:rPr b="1" i="0" lang="es" sz="1400" u="none" cap="none" strike="noStrike">
                <a:solidFill>
                  <a:srgbClr val="002060"/>
                </a:solidFill>
                <a:latin typeface="Albert Sans"/>
                <a:ea typeface="Albert Sans"/>
                <a:cs typeface="Albert Sans"/>
                <a:sym typeface="Albert Sans"/>
              </a:rPr>
              <a:t>app.component</a:t>
            </a:r>
            <a:r>
              <a:rPr b="0" i="0" lang="es" sz="1400" u="none" cap="none" strike="noStrike">
                <a:solidFill>
                  <a:srgbClr val="374151"/>
                </a:solidFill>
                <a:latin typeface="Albert Sans"/>
                <a:ea typeface="Albert Sans"/>
                <a:cs typeface="Albert Sans"/>
                <a:sym typeface="Albert Sans"/>
              </a:rPr>
              <a:t> is the root component of our Angular application. It's defined in the </a:t>
            </a:r>
            <a:r>
              <a:rPr b="1" i="0" lang="es" sz="1400" u="none" cap="none" strike="noStrike">
                <a:solidFill>
                  <a:srgbClr val="002060"/>
                </a:solidFill>
                <a:latin typeface="Albert Sans"/>
                <a:ea typeface="Albert Sans"/>
                <a:cs typeface="Albert Sans"/>
                <a:sym typeface="Albert Sans"/>
              </a:rPr>
              <a:t>app.component.ts </a:t>
            </a:r>
            <a:r>
              <a:rPr b="0" i="0" lang="es" sz="1400" u="none" cap="none" strike="noStrike">
                <a:solidFill>
                  <a:srgbClr val="374151"/>
                </a:solidFill>
                <a:latin typeface="Albert Sans"/>
                <a:ea typeface="Albert Sans"/>
                <a:cs typeface="Albert Sans"/>
                <a:sym typeface="Albert Sans"/>
              </a:rPr>
              <a:t>file and typically has an associated HTML template (</a:t>
            </a:r>
            <a:r>
              <a:rPr b="1" i="0" lang="es" sz="1400" u="none" cap="none" strike="noStrike">
                <a:solidFill>
                  <a:srgbClr val="002060"/>
                </a:solidFill>
                <a:latin typeface="Albert Sans"/>
                <a:ea typeface="Albert Sans"/>
                <a:cs typeface="Albert Sans"/>
                <a:sym typeface="Albert Sans"/>
              </a:rPr>
              <a:t>app.component.html</a:t>
            </a:r>
            <a:r>
              <a:rPr b="0" i="0" lang="es" sz="1400" u="none" cap="none" strike="noStrike">
                <a:solidFill>
                  <a:srgbClr val="374151"/>
                </a:solidFill>
                <a:latin typeface="Albert Sans"/>
                <a:ea typeface="Albert Sans"/>
                <a:cs typeface="Albert Sans"/>
                <a:sym typeface="Albert Sans"/>
              </a:rPr>
              <a:t>).</a:t>
            </a:r>
            <a:endParaRPr b="0" i="0" sz="1400" u="none" cap="none" strike="noStrike">
              <a:solidFill>
                <a:srgbClr val="000000"/>
              </a:solidFill>
              <a:latin typeface="Albert Sans"/>
              <a:ea typeface="Albert Sans"/>
              <a:cs typeface="Albert Sans"/>
              <a:sym typeface="Albert Sans"/>
            </a:endParaRPr>
          </a:p>
          <a:p>
            <a:pPr indent="0" lvl="0" marL="12700" marR="647700" rtl="0" algn="just">
              <a:lnSpc>
                <a:spcPct val="100000"/>
              </a:lnSpc>
              <a:spcBef>
                <a:spcPts val="2400"/>
              </a:spcBef>
              <a:spcAft>
                <a:spcPts val="0"/>
              </a:spcAft>
              <a:buNone/>
            </a:pPr>
            <a:r>
              <a:rPr b="0" i="0" lang="es" sz="1400" u="none" cap="none" strike="noStrike">
                <a:solidFill>
                  <a:srgbClr val="374151"/>
                </a:solidFill>
                <a:latin typeface="Albert Sans"/>
                <a:ea typeface="Albert Sans"/>
                <a:cs typeface="Albert Sans"/>
                <a:sym typeface="Albert Sans"/>
              </a:rPr>
              <a:t>The </a:t>
            </a:r>
            <a:r>
              <a:rPr b="1" i="0" lang="es" sz="1400" u="none" cap="none" strike="noStrike">
                <a:solidFill>
                  <a:srgbClr val="002060"/>
                </a:solidFill>
                <a:latin typeface="Albert Sans"/>
                <a:ea typeface="Albert Sans"/>
                <a:cs typeface="Albert Sans"/>
                <a:sym typeface="Albert Sans"/>
              </a:rPr>
              <a:t>app.component </a:t>
            </a:r>
            <a:r>
              <a:rPr b="0" i="0" lang="es" sz="1400" u="none" cap="none" strike="noStrike">
                <a:solidFill>
                  <a:srgbClr val="374151"/>
                </a:solidFill>
                <a:latin typeface="Albert Sans"/>
                <a:ea typeface="Albert Sans"/>
                <a:cs typeface="Albert Sans"/>
                <a:sym typeface="Albert Sans"/>
              </a:rPr>
              <a:t>is the first component loaded when your application starts. It's responsible for defining the overall layout and structure of our application's user interface.</a:t>
            </a:r>
            <a:endParaRPr b="0" i="0" sz="1400" u="none" cap="none" strike="noStrike">
              <a:solidFill>
                <a:srgbClr val="000000"/>
              </a:solidFill>
              <a:latin typeface="Albert Sans"/>
              <a:ea typeface="Albert Sans"/>
              <a:cs typeface="Albert Sans"/>
              <a:sym typeface="Albert Sans"/>
            </a:endParaRPr>
          </a:p>
          <a:p>
            <a:pPr indent="0" lvl="0" marL="12700" marR="5080" rtl="0" algn="just">
              <a:lnSpc>
                <a:spcPct val="100000"/>
              </a:lnSpc>
              <a:spcBef>
                <a:spcPts val="2400"/>
              </a:spcBef>
              <a:spcAft>
                <a:spcPts val="0"/>
              </a:spcAft>
              <a:buNone/>
            </a:pPr>
            <a:r>
              <a:rPr b="0" i="0" lang="es" sz="1400" u="none" cap="none" strike="noStrike">
                <a:solidFill>
                  <a:srgbClr val="374151"/>
                </a:solidFill>
                <a:latin typeface="Albert Sans"/>
                <a:ea typeface="Albert Sans"/>
                <a:cs typeface="Albert Sans"/>
                <a:sym typeface="Albert Sans"/>
              </a:rPr>
              <a:t>In the app.component.html template, in blank starter, we find a </a:t>
            </a:r>
            <a:r>
              <a:rPr b="1" i="0" lang="es" sz="1400" u="none" cap="none" strike="noStrike">
                <a:solidFill>
                  <a:srgbClr val="002060"/>
                </a:solidFill>
                <a:latin typeface="Albert Sans"/>
                <a:ea typeface="Albert Sans"/>
                <a:cs typeface="Albert Sans"/>
                <a:sym typeface="Albert Sans"/>
              </a:rPr>
              <a:t>&lt;router-outlet&gt;&lt;/router-outlet&gt; </a:t>
            </a:r>
            <a:r>
              <a:rPr b="0" i="0" lang="es" sz="1400" u="none" cap="none" strike="noStrike">
                <a:solidFill>
                  <a:srgbClr val="374151"/>
                </a:solidFill>
                <a:latin typeface="Albert Sans"/>
                <a:ea typeface="Albert Sans"/>
                <a:cs typeface="Albert Sans"/>
                <a:sym typeface="Albert Sans"/>
              </a:rPr>
              <a:t>element. This is a placeholder that the Angular Router uses to display the content of routed components. It acts like a viewport for the routed views.</a:t>
            </a:r>
            <a:endParaRPr b="0" i="0" sz="1400" u="none" cap="none" strike="noStrike">
              <a:solidFill>
                <a:srgbClr val="000000"/>
              </a:solidFill>
              <a:latin typeface="Albert Sans"/>
              <a:ea typeface="Albert Sans"/>
              <a:cs typeface="Albert Sans"/>
              <a:sym typeface="Albert Sans"/>
            </a:endParaRPr>
          </a:p>
        </p:txBody>
      </p:sp>
      <p:pic>
        <p:nvPicPr>
          <p:cNvPr id="271" name="Google Shape;271;p8"/>
          <p:cNvPicPr preferRelativeResize="0"/>
          <p:nvPr/>
        </p:nvPicPr>
        <p:blipFill rotWithShape="1">
          <a:blip r:embed="rId3">
            <a:alphaModFix/>
          </a:blip>
          <a:srcRect b="0" l="0" r="0" t="0"/>
          <a:stretch/>
        </p:blipFill>
        <p:spPr>
          <a:xfrm>
            <a:off x="2071707" y="3421273"/>
            <a:ext cx="5000584" cy="1239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9"/>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277" name="Google Shape;277;p9"/>
          <p:cNvSpPr/>
          <p:nvPr/>
        </p:nvSpPr>
        <p:spPr>
          <a:xfrm>
            <a:off x="538624" y="0"/>
            <a:ext cx="4846976" cy="575682"/>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How ionic-angular page work (3)</a:t>
            </a:r>
            <a:endParaRPr b="1" i="0" sz="2000" u="none" cap="none" strike="noStrike">
              <a:solidFill>
                <a:schemeClr val="lt1"/>
              </a:solidFill>
              <a:latin typeface="Figtree"/>
              <a:ea typeface="Figtree"/>
              <a:cs typeface="Figtree"/>
              <a:sym typeface="Figtree"/>
            </a:endParaRPr>
          </a:p>
        </p:txBody>
      </p:sp>
      <p:sp>
        <p:nvSpPr>
          <p:cNvPr id="278" name="Google Shape;278;p9"/>
          <p:cNvSpPr txBox="1"/>
          <p:nvPr/>
        </p:nvSpPr>
        <p:spPr>
          <a:xfrm>
            <a:off x="269990" y="1095755"/>
            <a:ext cx="8604017" cy="997709"/>
          </a:xfrm>
          <a:prstGeom prst="rect">
            <a:avLst/>
          </a:prstGeom>
          <a:noFill/>
          <a:ln>
            <a:noFill/>
          </a:ln>
        </p:spPr>
        <p:txBody>
          <a:bodyPr anchorCtr="0" anchor="t" bIns="0" lIns="0" spcFirstLastPara="1" rIns="0" wrap="square" tIns="12700">
            <a:spAutoFit/>
          </a:bodyPr>
          <a:lstStyle/>
          <a:p>
            <a:pPr indent="0" lvl="0" marL="12700" marR="130175" rtl="0" algn="l">
              <a:lnSpc>
                <a:spcPct val="100000"/>
              </a:lnSpc>
              <a:spcBef>
                <a:spcPts val="0"/>
              </a:spcBef>
              <a:spcAft>
                <a:spcPts val="0"/>
              </a:spcAft>
              <a:buNone/>
            </a:pPr>
            <a:r>
              <a:rPr b="0" i="0" lang="es" sz="1600" u="none" cap="none" strike="noStrike">
                <a:solidFill>
                  <a:srgbClr val="374151"/>
                </a:solidFill>
                <a:latin typeface="Albert Sans"/>
                <a:ea typeface="Albert Sans"/>
                <a:cs typeface="Albert Sans"/>
                <a:sym typeface="Albert Sans"/>
              </a:rPr>
              <a:t>In your Angular application, you typically have a routing configuration defined in a module, often named AppRoutingModule (</a:t>
            </a:r>
            <a:r>
              <a:rPr b="1" i="0" lang="es" sz="1600" u="none" cap="none" strike="noStrike">
                <a:solidFill>
                  <a:srgbClr val="002060"/>
                </a:solidFill>
                <a:latin typeface="Albert Sans"/>
                <a:ea typeface="Albert Sans"/>
                <a:cs typeface="Albert Sans"/>
                <a:sym typeface="Albert Sans"/>
              </a:rPr>
              <a:t>app-routing.module</a:t>
            </a:r>
            <a:r>
              <a:rPr b="0" i="0" lang="es" sz="1600" u="none" cap="none" strike="noStrike">
                <a:solidFill>
                  <a:srgbClr val="374151"/>
                </a:solidFill>
                <a:latin typeface="Albert Sans"/>
                <a:ea typeface="Albert Sans"/>
                <a:cs typeface="Albert Sans"/>
                <a:sym typeface="Albert Sans"/>
              </a:rPr>
              <a:t>).</a:t>
            </a:r>
            <a:endParaRPr b="0" i="0" sz="1600" u="none" cap="none" strike="noStrike">
              <a:solidFill>
                <a:srgbClr val="000000"/>
              </a:solidFill>
              <a:latin typeface="Albert Sans"/>
              <a:ea typeface="Albert Sans"/>
              <a:cs typeface="Albert Sans"/>
              <a:sym typeface="Albert Sans"/>
            </a:endParaRPr>
          </a:p>
          <a:p>
            <a:pPr indent="0" lvl="0" marL="12700" marR="5080" rtl="0" algn="l">
              <a:lnSpc>
                <a:spcPct val="100000"/>
              </a:lnSpc>
              <a:spcBef>
                <a:spcPts val="0"/>
              </a:spcBef>
              <a:spcAft>
                <a:spcPts val="0"/>
              </a:spcAft>
              <a:buNone/>
            </a:pPr>
            <a:r>
              <a:rPr b="0" i="0" lang="es" sz="1600" u="none" cap="none" strike="noStrike">
                <a:solidFill>
                  <a:srgbClr val="374151"/>
                </a:solidFill>
                <a:latin typeface="Albert Sans"/>
                <a:ea typeface="Albert Sans"/>
                <a:cs typeface="Albert Sans"/>
                <a:sym typeface="Albert Sans"/>
              </a:rPr>
              <a:t>This routing configuration specifies the mapping between URL routes and the components that should be displayed when those routes are navigated to.</a:t>
            </a:r>
            <a:endParaRPr b="0" i="0" sz="1600" u="none" cap="none" strike="noStrike">
              <a:solidFill>
                <a:srgbClr val="000000"/>
              </a:solidFill>
              <a:latin typeface="Albert Sans"/>
              <a:ea typeface="Albert Sans"/>
              <a:cs typeface="Albert Sans"/>
              <a:sym typeface="Albert Sans"/>
            </a:endParaRPr>
          </a:p>
        </p:txBody>
      </p:sp>
      <p:pic>
        <p:nvPicPr>
          <p:cNvPr id="279" name="Google Shape;279;p9"/>
          <p:cNvPicPr preferRelativeResize="0"/>
          <p:nvPr/>
        </p:nvPicPr>
        <p:blipFill rotWithShape="1">
          <a:blip r:embed="rId3">
            <a:alphaModFix/>
          </a:blip>
          <a:srcRect b="0" l="0" r="0" t="0"/>
          <a:stretch/>
        </p:blipFill>
        <p:spPr>
          <a:xfrm>
            <a:off x="1076213" y="2215984"/>
            <a:ext cx="6991573" cy="2609884"/>
          </a:xfrm>
          <a:prstGeom prst="rect">
            <a:avLst/>
          </a:prstGeom>
          <a:noFill/>
          <a:ln>
            <a:noFill/>
          </a:ln>
        </p:spPr>
      </p:pic>
      <p:sp>
        <p:nvSpPr>
          <p:cNvPr id="280" name="Google Shape;280;p9"/>
          <p:cNvSpPr/>
          <p:nvPr/>
        </p:nvSpPr>
        <p:spPr>
          <a:xfrm>
            <a:off x="1076213" y="3181308"/>
            <a:ext cx="797715" cy="997709"/>
          </a:xfrm>
          <a:custGeom>
            <a:rect b="b" l="l" r="r" t="t"/>
            <a:pathLst>
              <a:path extrusionOk="0" h="1509395" w="1042035">
                <a:moveTo>
                  <a:pt x="775508" y="0"/>
                </a:moveTo>
                <a:lnTo>
                  <a:pt x="775508" y="205449"/>
                </a:lnTo>
                <a:lnTo>
                  <a:pt x="432605" y="205449"/>
                </a:lnTo>
                <a:lnTo>
                  <a:pt x="385468" y="207987"/>
                </a:lnTo>
                <a:lnTo>
                  <a:pt x="339801" y="215427"/>
                </a:lnTo>
                <a:lnTo>
                  <a:pt x="295868" y="227503"/>
                </a:lnTo>
                <a:lnTo>
                  <a:pt x="253934" y="243953"/>
                </a:lnTo>
                <a:lnTo>
                  <a:pt x="214261" y="264512"/>
                </a:lnTo>
                <a:lnTo>
                  <a:pt x="177114" y="288916"/>
                </a:lnTo>
                <a:lnTo>
                  <a:pt x="142757" y="316902"/>
                </a:lnTo>
                <a:lnTo>
                  <a:pt x="111453" y="348206"/>
                </a:lnTo>
                <a:lnTo>
                  <a:pt x="83467" y="382563"/>
                </a:lnTo>
                <a:lnTo>
                  <a:pt x="59063" y="419710"/>
                </a:lnTo>
                <a:lnTo>
                  <a:pt x="38504" y="459382"/>
                </a:lnTo>
                <a:lnTo>
                  <a:pt x="22054" y="501317"/>
                </a:lnTo>
                <a:lnTo>
                  <a:pt x="9977" y="545250"/>
                </a:lnTo>
                <a:lnTo>
                  <a:pt x="2538" y="590917"/>
                </a:lnTo>
                <a:lnTo>
                  <a:pt x="0" y="638054"/>
                </a:lnTo>
                <a:lnTo>
                  <a:pt x="0" y="1076264"/>
                </a:lnTo>
                <a:lnTo>
                  <a:pt x="2538" y="1123401"/>
                </a:lnTo>
                <a:lnTo>
                  <a:pt x="9977" y="1169068"/>
                </a:lnTo>
                <a:lnTo>
                  <a:pt x="22054" y="1213000"/>
                </a:lnTo>
                <a:lnTo>
                  <a:pt x="38504" y="1254935"/>
                </a:lnTo>
                <a:lnTo>
                  <a:pt x="59063" y="1294608"/>
                </a:lnTo>
                <a:lnTo>
                  <a:pt x="83467" y="1331755"/>
                </a:lnTo>
                <a:lnTo>
                  <a:pt x="111453" y="1366112"/>
                </a:lnTo>
                <a:lnTo>
                  <a:pt x="142757" y="1397415"/>
                </a:lnTo>
                <a:lnTo>
                  <a:pt x="177114" y="1425401"/>
                </a:lnTo>
                <a:lnTo>
                  <a:pt x="214261" y="1449805"/>
                </a:lnTo>
                <a:lnTo>
                  <a:pt x="253934" y="1470364"/>
                </a:lnTo>
                <a:lnTo>
                  <a:pt x="295868" y="1486814"/>
                </a:lnTo>
                <a:lnTo>
                  <a:pt x="339801" y="1498891"/>
                </a:lnTo>
                <a:lnTo>
                  <a:pt x="385468" y="1506330"/>
                </a:lnTo>
                <a:lnTo>
                  <a:pt x="432605" y="1508869"/>
                </a:lnTo>
                <a:lnTo>
                  <a:pt x="1041720" y="1508869"/>
                </a:lnTo>
                <a:lnTo>
                  <a:pt x="1041720" y="1398904"/>
                </a:lnTo>
                <a:lnTo>
                  <a:pt x="432605" y="1398904"/>
                </a:lnTo>
                <a:lnTo>
                  <a:pt x="384928" y="1395406"/>
                </a:lnTo>
                <a:lnTo>
                  <a:pt x="339422" y="1385244"/>
                </a:lnTo>
                <a:lnTo>
                  <a:pt x="296588" y="1368917"/>
                </a:lnTo>
                <a:lnTo>
                  <a:pt x="256923" y="1346925"/>
                </a:lnTo>
                <a:lnTo>
                  <a:pt x="220929" y="1319766"/>
                </a:lnTo>
                <a:lnTo>
                  <a:pt x="189102" y="1287940"/>
                </a:lnTo>
                <a:lnTo>
                  <a:pt x="161943" y="1251945"/>
                </a:lnTo>
                <a:lnTo>
                  <a:pt x="139951" y="1212281"/>
                </a:lnTo>
                <a:lnTo>
                  <a:pt x="123624" y="1169447"/>
                </a:lnTo>
                <a:lnTo>
                  <a:pt x="113462" y="1123941"/>
                </a:lnTo>
                <a:lnTo>
                  <a:pt x="109964" y="1076264"/>
                </a:lnTo>
                <a:lnTo>
                  <a:pt x="109964" y="638054"/>
                </a:lnTo>
                <a:lnTo>
                  <a:pt x="113462" y="590376"/>
                </a:lnTo>
                <a:lnTo>
                  <a:pt x="123624" y="544871"/>
                </a:lnTo>
                <a:lnTo>
                  <a:pt x="139951" y="502036"/>
                </a:lnTo>
                <a:lnTo>
                  <a:pt x="161943" y="462372"/>
                </a:lnTo>
                <a:lnTo>
                  <a:pt x="189102" y="426377"/>
                </a:lnTo>
                <a:lnTo>
                  <a:pt x="220929" y="394550"/>
                </a:lnTo>
                <a:lnTo>
                  <a:pt x="256923" y="367391"/>
                </a:lnTo>
                <a:lnTo>
                  <a:pt x="296588" y="345399"/>
                </a:lnTo>
                <a:lnTo>
                  <a:pt x="339422" y="329072"/>
                </a:lnTo>
                <a:lnTo>
                  <a:pt x="384928" y="318910"/>
                </a:lnTo>
                <a:lnTo>
                  <a:pt x="432605" y="315412"/>
                </a:lnTo>
                <a:lnTo>
                  <a:pt x="775508" y="315412"/>
                </a:lnTo>
                <a:lnTo>
                  <a:pt x="775508" y="520860"/>
                </a:lnTo>
                <a:lnTo>
                  <a:pt x="1035938" y="260430"/>
                </a:lnTo>
                <a:lnTo>
                  <a:pt x="775508" y="0"/>
                </a:lnTo>
                <a:close/>
              </a:path>
            </a:pathLst>
          </a:custGeom>
          <a:solidFill>
            <a:srgbClr val="4F81B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0"/>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286" name="Google Shape;286;p10"/>
          <p:cNvSpPr/>
          <p:nvPr/>
        </p:nvSpPr>
        <p:spPr>
          <a:xfrm>
            <a:off x="538624" y="0"/>
            <a:ext cx="4846976" cy="575682"/>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How ionic-angular page work (4)</a:t>
            </a:r>
            <a:endParaRPr b="1" i="0" sz="2000" u="none" cap="none" strike="noStrike">
              <a:solidFill>
                <a:schemeClr val="lt1"/>
              </a:solidFill>
              <a:latin typeface="Figtree"/>
              <a:ea typeface="Figtree"/>
              <a:cs typeface="Figtree"/>
              <a:sym typeface="Figtree"/>
            </a:endParaRPr>
          </a:p>
        </p:txBody>
      </p:sp>
      <p:sp>
        <p:nvSpPr>
          <p:cNvPr id="287" name="Google Shape;287;p10"/>
          <p:cNvSpPr txBox="1"/>
          <p:nvPr/>
        </p:nvSpPr>
        <p:spPr>
          <a:xfrm>
            <a:off x="464273" y="1007265"/>
            <a:ext cx="8215454" cy="3349635"/>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None/>
            </a:pPr>
            <a:r>
              <a:rPr b="0" i="0" lang="es" sz="1400" u="none" cap="none" strike="noStrike">
                <a:solidFill>
                  <a:srgbClr val="000000"/>
                </a:solidFill>
                <a:latin typeface="Albert Sans"/>
                <a:ea typeface="Albert Sans"/>
                <a:cs typeface="Albert Sans"/>
                <a:sym typeface="Albert Sans"/>
              </a:rPr>
              <a:t>Between app.component and </a:t>
            </a:r>
            <a:r>
              <a:rPr b="1" i="0" lang="es" sz="1400" u="none" cap="none" strike="noStrike">
                <a:solidFill>
                  <a:srgbClr val="002060"/>
                </a:solidFill>
                <a:latin typeface="Albert Sans"/>
                <a:ea typeface="Albert Sans"/>
                <a:cs typeface="Albert Sans"/>
                <a:sym typeface="Albert Sans"/>
              </a:rPr>
              <a:t>app-routing.module</a:t>
            </a:r>
            <a:endParaRPr b="1" i="0" sz="1400" u="none" cap="none" strike="noStrike">
              <a:solidFill>
                <a:srgbClr val="002060"/>
              </a:solidFill>
              <a:latin typeface="Albert Sans"/>
              <a:ea typeface="Albert Sans"/>
              <a:cs typeface="Albert Sans"/>
              <a:sym typeface="Albert Sans"/>
            </a:endParaRPr>
          </a:p>
          <a:p>
            <a:pPr indent="0" lvl="0" marL="12700" marR="0" rtl="0" algn="just">
              <a:lnSpc>
                <a:spcPct val="100000"/>
              </a:lnSpc>
              <a:spcBef>
                <a:spcPts val="100"/>
              </a:spcBef>
              <a:spcAft>
                <a:spcPts val="0"/>
              </a:spcAft>
              <a:buNone/>
            </a:pPr>
            <a:r>
              <a:t/>
            </a:r>
            <a:endParaRPr b="1" i="0" sz="1400" u="none" cap="none" strike="noStrike">
              <a:solidFill>
                <a:srgbClr val="002060"/>
              </a:solidFill>
              <a:latin typeface="Albert Sans"/>
              <a:ea typeface="Albert Sans"/>
              <a:cs typeface="Albert Sans"/>
              <a:sym typeface="Albert Sans"/>
            </a:endParaRPr>
          </a:p>
          <a:p>
            <a:pPr indent="-283844" lvl="0" marL="753745" marR="585470" rtl="0" algn="just">
              <a:lnSpc>
                <a:spcPct val="100000"/>
              </a:lnSpc>
              <a:spcBef>
                <a:spcPts val="0"/>
              </a:spcBef>
              <a:spcAft>
                <a:spcPts val="0"/>
              </a:spcAft>
              <a:buClr>
                <a:srgbClr val="000000"/>
              </a:buClr>
              <a:buSzPts val="1400"/>
              <a:buFont typeface="Arial"/>
              <a:buAutoNum type="arabicPeriod"/>
            </a:pPr>
            <a:r>
              <a:rPr b="0" i="0" lang="es" sz="1400" u="none" cap="none" strike="noStrike">
                <a:solidFill>
                  <a:srgbClr val="000000"/>
                </a:solidFill>
                <a:latin typeface="Albert Sans"/>
                <a:ea typeface="Albert Sans"/>
                <a:cs typeface="Albert Sans"/>
                <a:sym typeface="Albert Sans"/>
              </a:rPr>
              <a:t>When you run your Angular application, the </a:t>
            </a:r>
            <a:r>
              <a:rPr b="1" i="0" lang="es" sz="1400" u="none" cap="none" strike="noStrike">
                <a:solidFill>
                  <a:srgbClr val="002060"/>
                </a:solidFill>
                <a:latin typeface="Albert Sans"/>
                <a:ea typeface="Albert Sans"/>
                <a:cs typeface="Albert Sans"/>
                <a:sym typeface="Albert Sans"/>
              </a:rPr>
              <a:t>app.component </a:t>
            </a:r>
            <a:r>
              <a:rPr b="0" i="0" lang="es" sz="1400" u="none" cap="none" strike="noStrike">
                <a:solidFill>
                  <a:srgbClr val="000000"/>
                </a:solidFill>
                <a:latin typeface="Albert Sans"/>
                <a:ea typeface="Albert Sans"/>
                <a:cs typeface="Albert Sans"/>
                <a:sym typeface="Albert Sans"/>
              </a:rPr>
              <a:t>is loaded first, and its associated 	HTML template is displayed.</a:t>
            </a:r>
            <a:endParaRPr/>
          </a:p>
          <a:p>
            <a:pPr indent="-283844" lvl="0" marL="753745" marR="298450" rtl="0" algn="just">
              <a:lnSpc>
                <a:spcPct val="100000"/>
              </a:lnSpc>
              <a:spcBef>
                <a:spcPts val="0"/>
              </a:spcBef>
              <a:spcAft>
                <a:spcPts val="0"/>
              </a:spcAft>
              <a:buClr>
                <a:srgbClr val="000000"/>
              </a:buClr>
              <a:buSzPts val="1400"/>
              <a:buFont typeface="Arial"/>
              <a:buAutoNum type="arabicPeriod"/>
            </a:pPr>
            <a:r>
              <a:rPr b="0" i="0" lang="es" sz="1400" u="none" cap="none" strike="noStrike">
                <a:solidFill>
                  <a:srgbClr val="000000"/>
                </a:solidFill>
                <a:latin typeface="Albert Sans"/>
                <a:ea typeface="Albert Sans"/>
                <a:cs typeface="Albert Sans"/>
                <a:sym typeface="Albert Sans"/>
              </a:rPr>
              <a:t>As users navigate to different routes (e.g., by clicking links or entering URLs), the Angular Router intercepts these navigation events and checks the routing configuration to determine which component should be displayed.</a:t>
            </a:r>
            <a:endParaRPr/>
          </a:p>
          <a:p>
            <a:pPr indent="-283844" lvl="0" marL="753745" marR="250825" rtl="0" algn="just">
              <a:lnSpc>
                <a:spcPct val="100000"/>
              </a:lnSpc>
              <a:spcBef>
                <a:spcPts val="0"/>
              </a:spcBef>
              <a:spcAft>
                <a:spcPts val="0"/>
              </a:spcAft>
              <a:buClr>
                <a:srgbClr val="000000"/>
              </a:buClr>
              <a:buSzPts val="1400"/>
              <a:buFont typeface="Arial"/>
              <a:buAutoNum type="arabicPeriod"/>
            </a:pPr>
            <a:r>
              <a:rPr b="0" i="0" lang="es" sz="1400" u="none" cap="none" strike="noStrike">
                <a:solidFill>
                  <a:srgbClr val="000000"/>
                </a:solidFill>
                <a:latin typeface="Albert Sans"/>
                <a:ea typeface="Albert Sans"/>
                <a:cs typeface="Albert Sans"/>
                <a:sym typeface="Albert Sans"/>
              </a:rPr>
              <a:t>When a route is matched, the associated component is instantiated and its template is rendered within the </a:t>
            </a:r>
            <a:r>
              <a:rPr b="1" i="0" lang="es" sz="1400" u="none" cap="none" strike="noStrike">
                <a:solidFill>
                  <a:srgbClr val="002060"/>
                </a:solidFill>
                <a:latin typeface="Albert Sans"/>
                <a:ea typeface="Albert Sans"/>
                <a:cs typeface="Albert Sans"/>
                <a:sym typeface="Albert Sans"/>
              </a:rPr>
              <a:t>&lt;router-outlet&gt;&lt;/router-outlet&gt;</a:t>
            </a:r>
            <a:r>
              <a:rPr b="0" i="0" lang="es" sz="1400" u="none" cap="none" strike="noStrike">
                <a:solidFill>
                  <a:srgbClr val="000000"/>
                </a:solidFill>
                <a:latin typeface="Albert Sans"/>
                <a:ea typeface="Albert Sans"/>
                <a:cs typeface="Albert Sans"/>
                <a:sym typeface="Albert Sans"/>
              </a:rPr>
              <a:t> of the </a:t>
            </a:r>
            <a:r>
              <a:rPr b="1" i="0" lang="es" sz="1400" u="none" cap="none" strike="noStrike">
                <a:solidFill>
                  <a:srgbClr val="002060"/>
                </a:solidFill>
                <a:latin typeface="Albert Sans"/>
                <a:ea typeface="Albert Sans"/>
                <a:cs typeface="Albert Sans"/>
                <a:sym typeface="Albert Sans"/>
              </a:rPr>
              <a:t>app.component</a:t>
            </a:r>
            <a:r>
              <a:rPr b="0" i="0" lang="es" sz="1400" u="none" cap="none" strike="noStrike">
                <a:solidFill>
                  <a:srgbClr val="000000"/>
                </a:solidFill>
                <a:latin typeface="Albert Sans"/>
                <a:ea typeface="Albert Sans"/>
                <a:cs typeface="Albert Sans"/>
                <a:sym typeface="Albert Sans"/>
              </a:rPr>
              <a:t>.</a:t>
            </a:r>
            <a:endParaRPr/>
          </a:p>
          <a:p>
            <a:pPr indent="0" lvl="0" marL="469900" marR="5080" rtl="0" algn="just">
              <a:lnSpc>
                <a:spcPct val="100000"/>
              </a:lnSpc>
              <a:spcBef>
                <a:spcPts val="2400"/>
              </a:spcBef>
              <a:spcAft>
                <a:spcPts val="0"/>
              </a:spcAft>
              <a:buNone/>
            </a:pPr>
            <a:r>
              <a:rPr b="0" i="0" lang="es" sz="1400" u="none" cap="none" strike="noStrike">
                <a:solidFill>
                  <a:srgbClr val="000000"/>
                </a:solidFill>
                <a:latin typeface="Albert Sans"/>
                <a:ea typeface="Albert Sans"/>
                <a:cs typeface="Albert Sans"/>
                <a:sym typeface="Albert Sans"/>
              </a:rPr>
              <a:t>In summary, the </a:t>
            </a:r>
            <a:r>
              <a:rPr b="1" i="0" lang="es" sz="1400" u="none" cap="none" strike="noStrike">
                <a:solidFill>
                  <a:srgbClr val="002060"/>
                </a:solidFill>
                <a:latin typeface="Albert Sans"/>
                <a:ea typeface="Albert Sans"/>
                <a:cs typeface="Albert Sans"/>
                <a:sym typeface="Albert Sans"/>
              </a:rPr>
              <a:t>app.component </a:t>
            </a:r>
            <a:r>
              <a:rPr b="0" i="0" lang="es" sz="1400" u="none" cap="none" strike="noStrike">
                <a:solidFill>
                  <a:srgbClr val="000000"/>
                </a:solidFill>
                <a:latin typeface="Albert Sans"/>
                <a:ea typeface="Albert Sans"/>
                <a:cs typeface="Albert Sans"/>
                <a:sym typeface="Albert Sans"/>
              </a:rPr>
              <a:t>serves as the root of your application's UI and provides a placeholder (</a:t>
            </a:r>
            <a:r>
              <a:rPr b="1" i="0" lang="es" sz="1400" u="none" cap="none" strike="noStrike">
                <a:solidFill>
                  <a:srgbClr val="002060"/>
                </a:solidFill>
                <a:latin typeface="Albert Sans"/>
                <a:ea typeface="Albert Sans"/>
                <a:cs typeface="Albert Sans"/>
                <a:sym typeface="Albert Sans"/>
              </a:rPr>
              <a:t>&lt;router-outlet&gt;</a:t>
            </a:r>
            <a:r>
              <a:rPr b="0" i="0" lang="es" sz="1400" u="none" cap="none" strike="noStrike">
                <a:solidFill>
                  <a:srgbClr val="000000"/>
                </a:solidFill>
                <a:latin typeface="Albert Sans"/>
                <a:ea typeface="Albert Sans"/>
                <a:cs typeface="Albert Sans"/>
                <a:sym typeface="Albert Sans"/>
              </a:rPr>
              <a:t>) for displaying the content of routed components. Routing configuration determines which component to load and display when specific URLs are accessed. This setup allows you to build a single-page application with multiple views (pages) that are loaded dynamically as users navigate through the application.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1"/>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293" name="Google Shape;293;p11"/>
          <p:cNvSpPr/>
          <p:nvPr/>
        </p:nvSpPr>
        <p:spPr>
          <a:xfrm>
            <a:off x="538624" y="0"/>
            <a:ext cx="3154976" cy="575682"/>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Opening the home</a:t>
            </a:r>
            <a:endParaRPr b="1" i="0" sz="2000" u="none" cap="none" strike="noStrike">
              <a:solidFill>
                <a:schemeClr val="lt1"/>
              </a:solidFill>
              <a:latin typeface="Figtree"/>
              <a:ea typeface="Figtree"/>
              <a:cs typeface="Figtree"/>
              <a:sym typeface="Figtree"/>
            </a:endParaRPr>
          </a:p>
        </p:txBody>
      </p:sp>
      <p:sp>
        <p:nvSpPr>
          <p:cNvPr id="294" name="Google Shape;294;p11"/>
          <p:cNvSpPr txBox="1"/>
          <p:nvPr/>
        </p:nvSpPr>
        <p:spPr>
          <a:xfrm>
            <a:off x="567967" y="926148"/>
            <a:ext cx="8008066" cy="3644587"/>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None/>
            </a:pPr>
            <a:r>
              <a:rPr b="0" i="0" lang="es" sz="1400" u="none" cap="none" strike="noStrike">
                <a:solidFill>
                  <a:srgbClr val="374151"/>
                </a:solidFill>
                <a:latin typeface="Albert Sans"/>
                <a:ea typeface="Albert Sans"/>
                <a:cs typeface="Albert Sans"/>
                <a:sym typeface="Albert Sans"/>
              </a:rPr>
              <a:t>based on the route</a:t>
            </a:r>
            <a:endParaRPr b="0" i="0" sz="1400" u="none" cap="none" strike="noStrike">
              <a:solidFill>
                <a:srgbClr val="000000"/>
              </a:solidFill>
              <a:latin typeface="Albert Sans"/>
              <a:ea typeface="Albert Sans"/>
              <a:cs typeface="Albert Sans"/>
              <a:sym typeface="Albert Sans"/>
            </a:endParaRPr>
          </a:p>
          <a:p>
            <a:pPr indent="0" lvl="0" marL="12700" marR="0" rtl="0" algn="just">
              <a:lnSpc>
                <a:spcPct val="100000"/>
              </a:lnSpc>
              <a:spcBef>
                <a:spcPts val="0"/>
              </a:spcBef>
              <a:spcAft>
                <a:spcPts val="0"/>
              </a:spcAft>
              <a:buNone/>
            </a:pPr>
            <a:r>
              <a:rPr b="0" i="0" lang="es" sz="1400" u="none" cap="none" strike="noStrike">
                <a:solidFill>
                  <a:srgbClr val="374151"/>
                </a:solidFill>
                <a:latin typeface="Albert Sans"/>
                <a:ea typeface="Albert Sans"/>
                <a:cs typeface="Albert Sans"/>
                <a:sym typeface="Albert Sans"/>
              </a:rPr>
              <a:t>it will open the </a:t>
            </a:r>
            <a:r>
              <a:rPr b="1" i="0" lang="es" sz="1400" u="none" cap="none" strike="noStrike">
                <a:solidFill>
                  <a:srgbClr val="002060"/>
                </a:solidFill>
                <a:latin typeface="Albert Sans"/>
                <a:ea typeface="Albert Sans"/>
                <a:cs typeface="Albert Sans"/>
                <a:sym typeface="Albert Sans"/>
              </a:rPr>
              <a:t>home.module</a:t>
            </a:r>
            <a:endParaRPr b="1" i="0" sz="1400" u="none" cap="none" strike="noStrike">
              <a:solidFill>
                <a:srgbClr val="002060"/>
              </a:solidFill>
              <a:latin typeface="Albert Sans"/>
              <a:ea typeface="Albert Sans"/>
              <a:cs typeface="Albert Sans"/>
              <a:sym typeface="Albert Sans"/>
            </a:endParaRPr>
          </a:p>
          <a:p>
            <a:pPr indent="0" lvl="0" marL="12700" marR="210184" rtl="0" algn="just">
              <a:lnSpc>
                <a:spcPct val="100000"/>
              </a:lnSpc>
              <a:spcBef>
                <a:spcPts val="2400"/>
              </a:spcBef>
              <a:spcAft>
                <a:spcPts val="0"/>
              </a:spcAft>
              <a:buNone/>
            </a:pPr>
            <a:r>
              <a:rPr b="0" i="0" lang="es" sz="1400" u="none" cap="none" strike="noStrike">
                <a:solidFill>
                  <a:srgbClr val="374151"/>
                </a:solidFill>
                <a:latin typeface="Albert Sans"/>
                <a:ea typeface="Albert Sans"/>
                <a:cs typeface="Albert Sans"/>
                <a:sym typeface="Albert Sans"/>
              </a:rPr>
              <a:t>Angular encourages the use of feature modules to organize and encapsulate related functionality within your application. Each feature module typically consists of its own components, services, and routing configuration.</a:t>
            </a:r>
            <a:endParaRPr b="0" i="0" sz="1400" u="none" cap="none" strike="noStrike">
              <a:solidFill>
                <a:srgbClr val="000000"/>
              </a:solidFill>
              <a:latin typeface="Albert Sans"/>
              <a:ea typeface="Albert Sans"/>
              <a:cs typeface="Albert Sans"/>
              <a:sym typeface="Albert Sans"/>
            </a:endParaRPr>
          </a:p>
          <a:p>
            <a:pPr indent="0" lvl="0" marL="12700" marR="0" rtl="0" algn="just">
              <a:lnSpc>
                <a:spcPct val="100000"/>
              </a:lnSpc>
              <a:spcBef>
                <a:spcPts val="2400"/>
              </a:spcBef>
              <a:spcAft>
                <a:spcPts val="0"/>
              </a:spcAft>
              <a:buNone/>
            </a:pPr>
            <a:r>
              <a:rPr b="1" i="0" lang="es" sz="1400" u="none" cap="none" strike="noStrike">
                <a:solidFill>
                  <a:srgbClr val="002060"/>
                </a:solidFill>
                <a:latin typeface="Albert Sans"/>
                <a:ea typeface="Albert Sans"/>
                <a:cs typeface="Albert Sans"/>
                <a:sym typeface="Albert Sans"/>
              </a:rPr>
              <a:t>home.module.ts (Feature Module)</a:t>
            </a:r>
            <a:r>
              <a:rPr b="1" i="0" lang="es" sz="1400" u="none" cap="none" strike="noStrike">
                <a:solidFill>
                  <a:srgbClr val="374151"/>
                </a:solidFill>
                <a:latin typeface="Albert Sans"/>
                <a:ea typeface="Albert Sans"/>
                <a:cs typeface="Albert Sans"/>
                <a:sym typeface="Albert Sans"/>
              </a:rPr>
              <a:t>:</a:t>
            </a:r>
            <a:endParaRPr b="0" i="0" sz="1400" u="none" cap="none" strike="noStrike">
              <a:solidFill>
                <a:srgbClr val="000000"/>
              </a:solidFill>
              <a:latin typeface="Albert Sans"/>
              <a:ea typeface="Albert Sans"/>
              <a:cs typeface="Albert Sans"/>
              <a:sym typeface="Albert Sans"/>
            </a:endParaRPr>
          </a:p>
          <a:p>
            <a:pPr indent="-84455" lvl="0" marL="12700" marR="5080" rtl="0" algn="just">
              <a:lnSpc>
                <a:spcPct val="100000"/>
              </a:lnSpc>
              <a:spcBef>
                <a:spcPts val="0"/>
              </a:spcBef>
              <a:spcAft>
                <a:spcPts val="0"/>
              </a:spcAft>
              <a:buClr>
                <a:srgbClr val="000000"/>
              </a:buClr>
              <a:buSzPts val="1330"/>
              <a:buFont typeface="Arial"/>
              <a:buChar char="•"/>
            </a:pPr>
            <a:r>
              <a:rPr b="0" i="0" lang="es" sz="1400" u="none" cap="none" strike="noStrike">
                <a:solidFill>
                  <a:srgbClr val="374151"/>
                </a:solidFill>
                <a:latin typeface="Albert Sans"/>
                <a:ea typeface="Albert Sans"/>
                <a:cs typeface="Albert Sans"/>
                <a:sym typeface="Albert Sans"/>
              </a:rPr>
              <a:t>	The home.module.ts file is a feature module specifically dedicated to the home page. It allows you to encapsulate all the components, services, and other features related to the home page in a self-contained module.</a:t>
            </a:r>
            <a:endParaRPr b="0" i="0" sz="1400" u="none" cap="none" strike="noStrike">
              <a:solidFill>
                <a:srgbClr val="000000"/>
              </a:solidFill>
              <a:latin typeface="Albert Sans"/>
              <a:ea typeface="Albert Sans"/>
              <a:cs typeface="Albert Sans"/>
              <a:sym typeface="Albert Sans"/>
            </a:endParaRPr>
          </a:p>
          <a:p>
            <a:pPr indent="-84455" lvl="0" marL="12700" marR="324485" rtl="0" algn="just">
              <a:lnSpc>
                <a:spcPct val="100000"/>
              </a:lnSpc>
              <a:spcBef>
                <a:spcPts val="0"/>
              </a:spcBef>
              <a:spcAft>
                <a:spcPts val="0"/>
              </a:spcAft>
              <a:buClr>
                <a:srgbClr val="000000"/>
              </a:buClr>
              <a:buSzPts val="1330"/>
              <a:buFont typeface="Arial"/>
              <a:buChar char="•"/>
            </a:pPr>
            <a:r>
              <a:rPr b="0" i="0" lang="es" sz="1400" u="none" cap="none" strike="noStrike">
                <a:solidFill>
                  <a:srgbClr val="374151"/>
                </a:solidFill>
                <a:latin typeface="Albert Sans"/>
                <a:ea typeface="Albert Sans"/>
                <a:cs typeface="Albert Sans"/>
                <a:sym typeface="Albert Sans"/>
              </a:rPr>
              <a:t>	Within the home.module.ts file, you can declare the HomePage component, import and configure any necessary dependencies, and provide services or other resources specific to the home page.</a:t>
            </a:r>
            <a:endParaRPr b="0" i="0" sz="1400" u="none" cap="none" strike="noStrike">
              <a:solidFill>
                <a:srgbClr val="000000"/>
              </a:solidFill>
              <a:latin typeface="Albert Sans"/>
              <a:ea typeface="Albert Sans"/>
              <a:cs typeface="Albert Sans"/>
              <a:sym typeface="Albert Sans"/>
            </a:endParaRPr>
          </a:p>
          <a:p>
            <a:pPr indent="-84455" lvl="0" marL="12700" marR="711835" rtl="0" algn="just">
              <a:lnSpc>
                <a:spcPct val="100000"/>
              </a:lnSpc>
              <a:spcBef>
                <a:spcPts val="0"/>
              </a:spcBef>
              <a:spcAft>
                <a:spcPts val="0"/>
              </a:spcAft>
              <a:buClr>
                <a:srgbClr val="000000"/>
              </a:buClr>
              <a:buSzPts val="1330"/>
              <a:buFont typeface="Arial"/>
              <a:buChar char="•"/>
            </a:pPr>
            <a:r>
              <a:rPr b="0" i="0" lang="es" sz="1400" u="none" cap="none" strike="noStrike">
                <a:solidFill>
                  <a:srgbClr val="374151"/>
                </a:solidFill>
                <a:latin typeface="Albert Sans"/>
                <a:ea typeface="Albert Sans"/>
                <a:cs typeface="Albert Sans"/>
                <a:sym typeface="Albert Sans"/>
              </a:rPr>
              <a:t>	Feature modules like this help keep your code organized, maintainable, and easier to scale as your application grows.</a:t>
            </a:r>
            <a:endParaRPr b="0" i="0" sz="1400" u="none" cap="none" strike="noStrike">
              <a:solidFill>
                <a:srgbClr val="000000"/>
              </a:solidFill>
              <a:latin typeface="Albert Sans"/>
              <a:ea typeface="Albert Sans"/>
              <a:cs typeface="Albert Sans"/>
              <a:sym typeface="Albert Sans"/>
            </a:endParaRPr>
          </a:p>
        </p:txBody>
      </p:sp>
      <p:pic>
        <p:nvPicPr>
          <p:cNvPr id="295" name="Google Shape;295;p11"/>
          <p:cNvPicPr preferRelativeResize="0"/>
          <p:nvPr/>
        </p:nvPicPr>
        <p:blipFill rotWithShape="1">
          <a:blip r:embed="rId3">
            <a:alphaModFix/>
          </a:blip>
          <a:srcRect b="0" l="0" r="0" t="0"/>
          <a:stretch/>
        </p:blipFill>
        <p:spPr>
          <a:xfrm>
            <a:off x="3194565" y="915773"/>
            <a:ext cx="5717457" cy="4159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2"/>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301" name="Google Shape;301;p12"/>
          <p:cNvSpPr/>
          <p:nvPr/>
        </p:nvSpPr>
        <p:spPr>
          <a:xfrm>
            <a:off x="538624" y="0"/>
            <a:ext cx="3154976" cy="575682"/>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Opening the home (2)</a:t>
            </a:r>
            <a:endParaRPr b="1" i="0" sz="2000" u="none" cap="none" strike="noStrike">
              <a:solidFill>
                <a:schemeClr val="lt1"/>
              </a:solidFill>
              <a:latin typeface="Figtree"/>
              <a:ea typeface="Figtree"/>
              <a:cs typeface="Figtree"/>
              <a:sym typeface="Figtree"/>
            </a:endParaRPr>
          </a:p>
        </p:txBody>
      </p:sp>
      <p:sp>
        <p:nvSpPr>
          <p:cNvPr id="302" name="Google Shape;302;p12"/>
          <p:cNvSpPr txBox="1"/>
          <p:nvPr/>
        </p:nvSpPr>
        <p:spPr>
          <a:xfrm>
            <a:off x="368107" y="835377"/>
            <a:ext cx="8457136" cy="1736373"/>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None/>
            </a:pPr>
            <a:r>
              <a:rPr b="1" i="0" lang="es" sz="1400" u="none" cap="none" strike="noStrike">
                <a:solidFill>
                  <a:srgbClr val="002060"/>
                </a:solidFill>
                <a:latin typeface="Albert Sans"/>
                <a:ea typeface="Albert Sans"/>
                <a:cs typeface="Albert Sans"/>
                <a:sym typeface="Albert Sans"/>
              </a:rPr>
              <a:t>home-routing.module.ts (Routing Configuration):</a:t>
            </a:r>
            <a:endParaRPr b="0" i="0" sz="1400" u="none" cap="none" strike="noStrike">
              <a:solidFill>
                <a:srgbClr val="002060"/>
              </a:solidFill>
              <a:latin typeface="Albert Sans"/>
              <a:ea typeface="Albert Sans"/>
              <a:cs typeface="Albert Sans"/>
              <a:sym typeface="Albert Sans"/>
            </a:endParaRPr>
          </a:p>
          <a:p>
            <a:pPr indent="-84455" lvl="0" marL="12700" marR="438784" rtl="0" algn="just">
              <a:lnSpc>
                <a:spcPct val="100000"/>
              </a:lnSpc>
              <a:spcBef>
                <a:spcPts val="0"/>
              </a:spcBef>
              <a:spcAft>
                <a:spcPts val="0"/>
              </a:spcAft>
              <a:buClr>
                <a:srgbClr val="000000"/>
              </a:buClr>
              <a:buSzPts val="1330"/>
              <a:buFont typeface="Arial"/>
              <a:buChar char="•"/>
            </a:pPr>
            <a:r>
              <a:rPr b="0" i="0" lang="es" sz="1400" u="none" cap="none" strike="noStrike">
                <a:solidFill>
                  <a:srgbClr val="374151"/>
                </a:solidFill>
                <a:latin typeface="Albert Sans"/>
                <a:ea typeface="Albert Sans"/>
                <a:cs typeface="Albert Sans"/>
                <a:sym typeface="Albert Sans"/>
              </a:rPr>
              <a:t>	The home-routing.module.ts file is used to define the routing configuration for the home page. It specifies how the home page is accessed and what component should be displayed when the user navigates to its route.</a:t>
            </a:r>
            <a:endParaRPr b="0" i="0" sz="1400" u="none" cap="none" strike="noStrike">
              <a:solidFill>
                <a:srgbClr val="000000"/>
              </a:solidFill>
              <a:latin typeface="Albert Sans"/>
              <a:ea typeface="Albert Sans"/>
              <a:cs typeface="Albert Sans"/>
              <a:sym typeface="Albert Sans"/>
            </a:endParaRPr>
          </a:p>
          <a:p>
            <a:pPr indent="-84455" lvl="0" marL="12700" marR="235584" rtl="0" algn="l">
              <a:lnSpc>
                <a:spcPct val="100000"/>
              </a:lnSpc>
              <a:spcBef>
                <a:spcPts val="0"/>
              </a:spcBef>
              <a:spcAft>
                <a:spcPts val="0"/>
              </a:spcAft>
              <a:buClr>
                <a:srgbClr val="000000"/>
              </a:buClr>
              <a:buSzPts val="1330"/>
              <a:buFont typeface="Arial"/>
              <a:buChar char="•"/>
            </a:pPr>
            <a:r>
              <a:rPr b="0" i="0" lang="es" sz="1400" u="none" cap="none" strike="noStrike">
                <a:solidFill>
                  <a:srgbClr val="374151"/>
                </a:solidFill>
                <a:latin typeface="Albert Sans"/>
                <a:ea typeface="Albert Sans"/>
                <a:cs typeface="Albert Sans"/>
                <a:sym typeface="Albert Sans"/>
              </a:rPr>
              <a:t>	This separation of routing configuration into a dedicated module allows for better organization and makes it easier to manage routes for specific parts of your application.</a:t>
            </a:r>
            <a:endParaRPr b="0" i="0" sz="1400" u="none" cap="none" strike="noStrike">
              <a:solidFill>
                <a:srgbClr val="000000"/>
              </a:solidFill>
              <a:latin typeface="Albert Sans"/>
              <a:ea typeface="Albert Sans"/>
              <a:cs typeface="Albert Sans"/>
              <a:sym typeface="Albert Sans"/>
            </a:endParaRPr>
          </a:p>
          <a:p>
            <a:pPr indent="-84455" lvl="0" marL="12700" marR="5080" rtl="0" algn="l">
              <a:lnSpc>
                <a:spcPct val="100000"/>
              </a:lnSpc>
              <a:spcBef>
                <a:spcPts val="0"/>
              </a:spcBef>
              <a:spcAft>
                <a:spcPts val="0"/>
              </a:spcAft>
              <a:buClr>
                <a:srgbClr val="000000"/>
              </a:buClr>
              <a:buSzPts val="1330"/>
              <a:buFont typeface="Arial"/>
              <a:buChar char="•"/>
            </a:pPr>
            <a:r>
              <a:rPr b="0" i="0" lang="es" sz="1400" u="none" cap="none" strike="noStrike">
                <a:solidFill>
                  <a:srgbClr val="374151"/>
                </a:solidFill>
                <a:latin typeface="Albert Sans"/>
                <a:ea typeface="Albert Sans"/>
                <a:cs typeface="Albert Sans"/>
                <a:sym typeface="Albert Sans"/>
              </a:rPr>
              <a:t>	It's a common practice to create a routing module for each feature module, which keeps your routing logic modular and easier to maintain.</a:t>
            </a:r>
            <a:endParaRPr b="0" i="0" sz="1400" u="none" cap="none" strike="noStrike">
              <a:solidFill>
                <a:srgbClr val="000000"/>
              </a:solidFill>
              <a:latin typeface="Albert Sans"/>
              <a:ea typeface="Albert Sans"/>
              <a:cs typeface="Albert Sans"/>
              <a:sym typeface="Albert Sans"/>
            </a:endParaRPr>
          </a:p>
        </p:txBody>
      </p:sp>
      <p:sp>
        <p:nvSpPr>
          <p:cNvPr id="303" name="Google Shape;303;p12"/>
          <p:cNvSpPr txBox="1"/>
          <p:nvPr/>
        </p:nvSpPr>
        <p:spPr>
          <a:xfrm>
            <a:off x="368107" y="2931755"/>
            <a:ext cx="1556385"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s" sz="1400" u="none" cap="none" strike="noStrike">
                <a:solidFill>
                  <a:srgbClr val="374151"/>
                </a:solidFill>
                <a:latin typeface="Albert Sans"/>
                <a:ea typeface="Albert Sans"/>
                <a:cs typeface="Albert Sans"/>
                <a:sym typeface="Albert Sans"/>
              </a:rPr>
              <a:t>in the routing :</a:t>
            </a:r>
            <a:endParaRPr b="0" i="0" sz="1400" u="none" cap="none" strike="noStrike">
              <a:solidFill>
                <a:srgbClr val="000000"/>
              </a:solidFill>
              <a:latin typeface="Albert Sans"/>
              <a:ea typeface="Albert Sans"/>
              <a:cs typeface="Albert Sans"/>
              <a:sym typeface="Albert Sans"/>
            </a:endParaRPr>
          </a:p>
        </p:txBody>
      </p:sp>
      <p:pic>
        <p:nvPicPr>
          <p:cNvPr id="304" name="Google Shape;304;p12"/>
          <p:cNvPicPr preferRelativeResize="0"/>
          <p:nvPr/>
        </p:nvPicPr>
        <p:blipFill rotWithShape="1">
          <a:blip r:embed="rId3">
            <a:alphaModFix/>
          </a:blip>
          <a:srcRect b="0" l="0" r="0" t="0"/>
          <a:stretch/>
        </p:blipFill>
        <p:spPr>
          <a:xfrm>
            <a:off x="146836" y="3529087"/>
            <a:ext cx="2869070" cy="1296781"/>
          </a:xfrm>
          <a:prstGeom prst="rect">
            <a:avLst/>
          </a:prstGeom>
          <a:noFill/>
          <a:ln>
            <a:noFill/>
          </a:ln>
        </p:spPr>
      </p:pic>
      <p:pic>
        <p:nvPicPr>
          <p:cNvPr id="305" name="Google Shape;305;p12"/>
          <p:cNvPicPr preferRelativeResize="0"/>
          <p:nvPr/>
        </p:nvPicPr>
        <p:blipFill rotWithShape="1">
          <a:blip r:embed="rId4">
            <a:alphaModFix/>
          </a:blip>
          <a:srcRect b="0" l="0" r="0" t="0"/>
          <a:stretch/>
        </p:blipFill>
        <p:spPr>
          <a:xfrm>
            <a:off x="5961600" y="2629350"/>
            <a:ext cx="2305366" cy="2152124"/>
          </a:xfrm>
          <a:prstGeom prst="rect">
            <a:avLst/>
          </a:prstGeom>
          <a:noFill/>
          <a:ln>
            <a:noFill/>
          </a:ln>
        </p:spPr>
      </p:pic>
      <p:cxnSp>
        <p:nvCxnSpPr>
          <p:cNvPr id="306" name="Google Shape;306;p12"/>
          <p:cNvCxnSpPr/>
          <p:nvPr/>
        </p:nvCxnSpPr>
        <p:spPr>
          <a:xfrm flipH="1" rot="10800000">
            <a:off x="2304000" y="4003200"/>
            <a:ext cx="4749014" cy="273600"/>
          </a:xfrm>
          <a:prstGeom prst="straightConnector1">
            <a:avLst/>
          </a:prstGeom>
          <a:noFill/>
          <a:ln cap="flat" cmpd="sng" w="76200">
            <a:solidFill>
              <a:srgbClr val="0070C0"/>
            </a:solidFill>
            <a:prstDash val="solid"/>
            <a:round/>
            <a:headEnd len="sm" w="sm" type="none"/>
            <a:tailEnd len="med" w="med" type="triangle"/>
          </a:ln>
        </p:spPr>
      </p:cxnSp>
      <p:sp>
        <p:nvSpPr>
          <p:cNvPr id="307" name="Google Shape;307;p12"/>
          <p:cNvSpPr/>
          <p:nvPr/>
        </p:nvSpPr>
        <p:spPr>
          <a:xfrm>
            <a:off x="3015906" y="3211587"/>
            <a:ext cx="2484894" cy="633213"/>
          </a:xfrm>
          <a:prstGeom prst="roundRect">
            <a:avLst>
              <a:gd fmla="val 16667" name="adj"/>
            </a:avLst>
          </a:prstGeom>
          <a:solidFill>
            <a:schemeClr val="accent1"/>
          </a:solidFill>
          <a:ln cap="flat" cmpd="sng" w="25400">
            <a:solidFill>
              <a:srgbClr val="5968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8" name="Google Shape;308;p12"/>
          <p:cNvSpPr txBox="1"/>
          <p:nvPr/>
        </p:nvSpPr>
        <p:spPr>
          <a:xfrm>
            <a:off x="3168334" y="3306337"/>
            <a:ext cx="2234989" cy="443711"/>
          </a:xfrm>
          <a:prstGeom prst="rect">
            <a:avLst/>
          </a:prstGeom>
          <a:noFill/>
          <a:ln>
            <a:noFill/>
          </a:ln>
        </p:spPr>
        <p:txBody>
          <a:bodyPr anchorCtr="0" anchor="t" bIns="0" lIns="0" spcFirstLastPara="1" rIns="0" wrap="square" tIns="12700">
            <a:spAutoFit/>
          </a:bodyPr>
          <a:lstStyle/>
          <a:p>
            <a:pPr indent="11113" lvl="0" marL="0" marR="5080" rtl="0" algn="ctr">
              <a:lnSpc>
                <a:spcPct val="100000"/>
              </a:lnSpc>
              <a:spcBef>
                <a:spcPts val="0"/>
              </a:spcBef>
              <a:spcAft>
                <a:spcPts val="0"/>
              </a:spcAft>
              <a:buNone/>
            </a:pPr>
            <a:r>
              <a:rPr b="0" i="0" lang="es" sz="1400" u="none" cap="none" strike="noStrike">
                <a:solidFill>
                  <a:srgbClr val="374151"/>
                </a:solidFill>
                <a:latin typeface="Albert Sans"/>
                <a:ea typeface="Albert Sans"/>
                <a:cs typeface="Albert Sans"/>
                <a:sym typeface="Albert Sans"/>
              </a:rPr>
              <a:t>related with component name in home.page</a:t>
            </a:r>
            <a:endParaRPr b="0" i="0" sz="1400" u="none" cap="none" strike="noStrike">
              <a:solidFill>
                <a:srgbClr val="000000"/>
              </a:solidFill>
              <a:latin typeface="Albert Sans"/>
              <a:ea typeface="Albert Sans"/>
              <a:cs typeface="Albert Sans"/>
              <a:sym typeface="Albert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3"/>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314" name="Google Shape;314;p13"/>
          <p:cNvSpPr/>
          <p:nvPr/>
        </p:nvSpPr>
        <p:spPr>
          <a:xfrm>
            <a:off x="538624" y="0"/>
            <a:ext cx="3154976" cy="575682"/>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Opening the home (3)</a:t>
            </a:r>
            <a:endParaRPr b="1" i="0" sz="2000" u="none" cap="none" strike="noStrike">
              <a:solidFill>
                <a:schemeClr val="lt1"/>
              </a:solidFill>
              <a:latin typeface="Figtree"/>
              <a:ea typeface="Figtree"/>
              <a:cs typeface="Figtree"/>
              <a:sym typeface="Figtree"/>
            </a:endParaRPr>
          </a:p>
        </p:txBody>
      </p:sp>
      <p:pic>
        <p:nvPicPr>
          <p:cNvPr id="315" name="Google Shape;315;p13"/>
          <p:cNvPicPr preferRelativeResize="0"/>
          <p:nvPr/>
        </p:nvPicPr>
        <p:blipFill rotWithShape="1">
          <a:blip r:embed="rId3">
            <a:alphaModFix/>
          </a:blip>
          <a:srcRect b="0" l="0" r="0" t="0"/>
          <a:stretch/>
        </p:blipFill>
        <p:spPr>
          <a:xfrm>
            <a:off x="318756" y="1290877"/>
            <a:ext cx="3015299" cy="3534991"/>
          </a:xfrm>
          <a:prstGeom prst="rect">
            <a:avLst/>
          </a:prstGeom>
          <a:noFill/>
          <a:ln>
            <a:noFill/>
          </a:ln>
        </p:spPr>
      </p:pic>
      <p:pic>
        <p:nvPicPr>
          <p:cNvPr id="316" name="Google Shape;316;p13"/>
          <p:cNvPicPr preferRelativeResize="0"/>
          <p:nvPr/>
        </p:nvPicPr>
        <p:blipFill rotWithShape="1">
          <a:blip r:embed="rId4">
            <a:alphaModFix/>
          </a:blip>
          <a:srcRect b="0" l="0" r="0" t="0"/>
          <a:stretch/>
        </p:blipFill>
        <p:spPr>
          <a:xfrm>
            <a:off x="6012000" y="360000"/>
            <a:ext cx="2593376" cy="4215340"/>
          </a:xfrm>
          <a:prstGeom prst="rect">
            <a:avLst/>
          </a:prstGeom>
          <a:noFill/>
          <a:ln>
            <a:noFill/>
          </a:ln>
        </p:spPr>
      </p:pic>
      <p:sp>
        <p:nvSpPr>
          <p:cNvPr id="317" name="Google Shape;317;p13"/>
          <p:cNvSpPr txBox="1"/>
          <p:nvPr/>
        </p:nvSpPr>
        <p:spPr>
          <a:xfrm>
            <a:off x="318756" y="894554"/>
            <a:ext cx="6930390"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s" sz="1400" u="none" cap="none" strike="noStrike">
                <a:solidFill>
                  <a:srgbClr val="374151"/>
                </a:solidFill>
                <a:latin typeface="Albert Sans"/>
                <a:ea typeface="Albert Sans"/>
                <a:cs typeface="Albert Sans"/>
                <a:sym typeface="Albert Sans"/>
              </a:rPr>
              <a:t>Therefore the User Interface that will display is in </a:t>
            </a:r>
            <a:r>
              <a:rPr b="1" i="0" lang="es" sz="1400" u="none" cap="none" strike="noStrike">
                <a:solidFill>
                  <a:srgbClr val="002060"/>
                </a:solidFill>
                <a:latin typeface="Albert Sans"/>
                <a:ea typeface="Albert Sans"/>
                <a:cs typeface="Albert Sans"/>
                <a:sym typeface="Albert Sans"/>
              </a:rPr>
              <a:t>home.page.html</a:t>
            </a:r>
            <a:endParaRPr b="0" i="0" sz="1400" u="none" cap="none" strike="noStrike">
              <a:solidFill>
                <a:srgbClr val="002060"/>
              </a:solidFill>
              <a:latin typeface="Albert Sans"/>
              <a:ea typeface="Albert Sans"/>
              <a:cs typeface="Albert Sans"/>
              <a:sym typeface="Albert Sans"/>
            </a:endParaRPr>
          </a:p>
        </p:txBody>
      </p:sp>
      <p:cxnSp>
        <p:nvCxnSpPr>
          <p:cNvPr id="318" name="Google Shape;318;p13"/>
          <p:cNvCxnSpPr/>
          <p:nvPr/>
        </p:nvCxnSpPr>
        <p:spPr>
          <a:xfrm flipH="1" rot="10800000">
            <a:off x="3024000" y="3600450"/>
            <a:ext cx="3581588" cy="613778"/>
          </a:xfrm>
          <a:prstGeom prst="straightConnector1">
            <a:avLst/>
          </a:prstGeom>
          <a:noFill/>
          <a:ln cap="flat" cmpd="sng" w="76200">
            <a:solidFill>
              <a:srgbClr val="0070C0"/>
            </a:solidFill>
            <a:prstDash val="solid"/>
            <a:round/>
            <a:headEnd len="sm" w="sm" type="none"/>
            <a:tailEnd len="med" w="med" type="triangle"/>
          </a:ln>
        </p:spPr>
      </p:cxnSp>
      <p:cxnSp>
        <p:nvCxnSpPr>
          <p:cNvPr id="319" name="Google Shape;319;p13"/>
          <p:cNvCxnSpPr/>
          <p:nvPr/>
        </p:nvCxnSpPr>
        <p:spPr>
          <a:xfrm flipH="1" rot="10800000">
            <a:off x="2352675" y="1519200"/>
            <a:ext cx="3904125" cy="1809788"/>
          </a:xfrm>
          <a:prstGeom prst="straightConnector1">
            <a:avLst/>
          </a:prstGeom>
          <a:noFill/>
          <a:ln cap="flat" cmpd="sng" w="76200">
            <a:solidFill>
              <a:srgbClr val="0070C0"/>
            </a:solidFill>
            <a:prstDash val="solid"/>
            <a:round/>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4"/>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325" name="Google Shape;325;p14"/>
          <p:cNvSpPr/>
          <p:nvPr/>
        </p:nvSpPr>
        <p:spPr>
          <a:xfrm>
            <a:off x="538624" y="0"/>
            <a:ext cx="4846976" cy="575682"/>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Angular Component vs Page</a:t>
            </a:r>
            <a:endParaRPr b="1" i="0" sz="2000" u="none" cap="none" strike="noStrike">
              <a:solidFill>
                <a:schemeClr val="lt1"/>
              </a:solidFill>
              <a:latin typeface="Figtree"/>
              <a:ea typeface="Figtree"/>
              <a:cs typeface="Figtree"/>
              <a:sym typeface="Figtree"/>
            </a:endParaRPr>
          </a:p>
        </p:txBody>
      </p:sp>
      <p:sp>
        <p:nvSpPr>
          <p:cNvPr id="326" name="Google Shape;326;p14"/>
          <p:cNvSpPr txBox="1"/>
          <p:nvPr/>
        </p:nvSpPr>
        <p:spPr>
          <a:xfrm>
            <a:off x="386844" y="754694"/>
            <a:ext cx="8370311" cy="3894399"/>
          </a:xfrm>
          <a:prstGeom prst="rect">
            <a:avLst/>
          </a:prstGeom>
          <a:noFill/>
          <a:ln>
            <a:noFill/>
          </a:ln>
        </p:spPr>
        <p:txBody>
          <a:bodyPr anchorCtr="0" anchor="t" bIns="0" lIns="0" spcFirstLastPara="1" rIns="0" wrap="square" tIns="12700">
            <a:spAutoFit/>
          </a:bodyPr>
          <a:lstStyle/>
          <a:p>
            <a:pPr indent="0" lvl="0" marL="12700" marR="74930" rtl="0" algn="just">
              <a:lnSpc>
                <a:spcPct val="100000"/>
              </a:lnSpc>
              <a:spcBef>
                <a:spcPts val="0"/>
              </a:spcBef>
              <a:spcAft>
                <a:spcPts val="0"/>
              </a:spcAft>
              <a:buNone/>
            </a:pPr>
            <a:r>
              <a:rPr b="0" i="0" lang="es" sz="1100" u="none" cap="none" strike="noStrike">
                <a:solidFill>
                  <a:srgbClr val="374151"/>
                </a:solidFill>
                <a:latin typeface="Albert Sans"/>
                <a:ea typeface="Albert Sans"/>
                <a:cs typeface="Albert Sans"/>
                <a:sym typeface="Albert Sans"/>
              </a:rPr>
              <a:t>In Angular, both components and pages are building blocks for creating the user interface of a web application, and they share many similarities. However, there are some key differences between the two:</a:t>
            </a:r>
            <a:endParaRPr b="0" i="0" sz="1100" u="none" cap="none" strike="noStrike">
              <a:solidFill>
                <a:srgbClr val="000000"/>
              </a:solidFill>
              <a:latin typeface="Albert Sans"/>
              <a:ea typeface="Albert Sans"/>
              <a:cs typeface="Albert Sans"/>
              <a:sym typeface="Albert Sans"/>
            </a:endParaRPr>
          </a:p>
          <a:p>
            <a:pPr indent="0" lvl="0" marL="12700" marR="74930" rtl="0" algn="just">
              <a:lnSpc>
                <a:spcPct val="100000"/>
              </a:lnSpc>
              <a:spcBef>
                <a:spcPts val="100"/>
              </a:spcBef>
              <a:spcAft>
                <a:spcPts val="0"/>
              </a:spcAft>
              <a:buNone/>
            </a:pPr>
            <a:r>
              <a:t/>
            </a:r>
            <a:endParaRPr b="1" i="0" sz="1100" u="none" cap="none" strike="noStrike">
              <a:solidFill>
                <a:srgbClr val="374151"/>
              </a:solidFill>
              <a:latin typeface="Albert Sans"/>
              <a:ea typeface="Albert Sans"/>
              <a:cs typeface="Albert Sans"/>
              <a:sym typeface="Albert Sans"/>
            </a:endParaRPr>
          </a:p>
          <a:p>
            <a:pPr indent="0" lvl="0" marL="12700" marR="74930" rtl="0" algn="just">
              <a:lnSpc>
                <a:spcPct val="100000"/>
              </a:lnSpc>
              <a:spcBef>
                <a:spcPts val="100"/>
              </a:spcBef>
              <a:spcAft>
                <a:spcPts val="0"/>
              </a:spcAft>
              <a:buNone/>
            </a:pPr>
            <a:r>
              <a:rPr b="1" i="0" lang="es" sz="1100" u="none" cap="none" strike="noStrike">
                <a:solidFill>
                  <a:srgbClr val="002060"/>
                </a:solidFill>
                <a:latin typeface="Albert Sans"/>
                <a:ea typeface="Albert Sans"/>
                <a:cs typeface="Albert Sans"/>
                <a:sym typeface="Albert Sans"/>
              </a:rPr>
              <a:t>Role and Purpose:</a:t>
            </a:r>
            <a:endParaRPr b="0" i="0" sz="1100" u="none" cap="none" strike="noStrike">
              <a:solidFill>
                <a:srgbClr val="002060"/>
              </a:solidFill>
              <a:latin typeface="Albert Sans"/>
              <a:ea typeface="Albert Sans"/>
              <a:cs typeface="Albert Sans"/>
              <a:sym typeface="Albert Sans"/>
            </a:endParaRPr>
          </a:p>
          <a:p>
            <a:pPr indent="0" lvl="0" marL="469900" marR="502284" rtl="0" algn="just">
              <a:lnSpc>
                <a:spcPct val="100000"/>
              </a:lnSpc>
              <a:spcBef>
                <a:spcPts val="65"/>
              </a:spcBef>
              <a:spcAft>
                <a:spcPts val="0"/>
              </a:spcAft>
              <a:buNone/>
            </a:pPr>
            <a:r>
              <a:rPr b="1" i="0" lang="es" sz="1100" u="none" cap="none" strike="noStrike">
                <a:solidFill>
                  <a:srgbClr val="002060"/>
                </a:solidFill>
                <a:latin typeface="Albert Sans"/>
                <a:ea typeface="Albert Sans"/>
                <a:cs typeface="Albert Sans"/>
                <a:sym typeface="Albert Sans"/>
              </a:rPr>
              <a:t>Component</a:t>
            </a:r>
            <a:r>
              <a:rPr b="1" i="0" lang="es" sz="1100" u="none" cap="none" strike="noStrike">
                <a:solidFill>
                  <a:srgbClr val="374151"/>
                </a:solidFill>
                <a:latin typeface="Albert Sans"/>
                <a:ea typeface="Albert Sans"/>
                <a:cs typeface="Albert Sans"/>
                <a:sym typeface="Albert Sans"/>
              </a:rPr>
              <a:t>: </a:t>
            </a:r>
            <a:r>
              <a:rPr b="0" i="0" lang="es" sz="1100" u="none" cap="none" strike="noStrike">
                <a:solidFill>
                  <a:srgbClr val="000000"/>
                </a:solidFill>
                <a:latin typeface="Albert Sans"/>
                <a:ea typeface="Albert Sans"/>
                <a:cs typeface="Albert Sans"/>
                <a:sym typeface="Albert Sans"/>
              </a:rPr>
              <a:t>A component is a reusable, self-contained piece of UI functionality. It can represent various parts of a user interface, such as a button, form, header, or a widget. Components are designed to be highly reusable and can be used in different parts of an application.</a:t>
            </a:r>
            <a:endParaRPr/>
          </a:p>
          <a:p>
            <a:pPr indent="0" lvl="0" marL="469900" marR="295910" rtl="0" algn="just">
              <a:lnSpc>
                <a:spcPct val="99400"/>
              </a:lnSpc>
              <a:spcBef>
                <a:spcPts val="0"/>
              </a:spcBef>
              <a:spcAft>
                <a:spcPts val="0"/>
              </a:spcAft>
              <a:buNone/>
            </a:pPr>
            <a:r>
              <a:rPr b="1" i="0" lang="es" sz="1100" u="none" cap="none" strike="noStrike">
                <a:solidFill>
                  <a:srgbClr val="002060"/>
                </a:solidFill>
                <a:latin typeface="Albert Sans"/>
                <a:ea typeface="Albert Sans"/>
                <a:cs typeface="Albert Sans"/>
                <a:sym typeface="Albert Sans"/>
              </a:rPr>
              <a:t>Page</a:t>
            </a:r>
            <a:r>
              <a:rPr b="1" i="0" lang="es" sz="1100" u="none" cap="none" strike="noStrike">
                <a:solidFill>
                  <a:srgbClr val="374151"/>
                </a:solidFill>
                <a:latin typeface="Albert Sans"/>
                <a:ea typeface="Albert Sans"/>
                <a:cs typeface="Albert Sans"/>
                <a:sym typeface="Albert Sans"/>
              </a:rPr>
              <a:t>: </a:t>
            </a:r>
            <a:r>
              <a:rPr b="0" i="0" lang="es" sz="1100" u="none" cap="none" strike="noStrike">
                <a:solidFill>
                  <a:srgbClr val="374151"/>
                </a:solidFill>
                <a:latin typeface="Albert Sans"/>
                <a:ea typeface="Albert Sans"/>
                <a:cs typeface="Albert Sans"/>
                <a:sym typeface="Albert Sans"/>
              </a:rPr>
              <a:t>A page, on the other hand, typically represents a top-level view or route in an application. It is a specific type of component that is often associated with a particular URL route. Pages are used to structure the application's navigation and present content that is meant to be displayed as a standalone view.</a:t>
            </a:r>
            <a:endParaRPr b="0" i="0" sz="1100" u="none" cap="none" strike="noStrike">
              <a:solidFill>
                <a:srgbClr val="374151"/>
              </a:solidFill>
              <a:latin typeface="Albert Sans"/>
              <a:ea typeface="Albert Sans"/>
              <a:cs typeface="Albert Sans"/>
              <a:sym typeface="Albert Sans"/>
            </a:endParaRPr>
          </a:p>
          <a:p>
            <a:pPr indent="0" lvl="0" marL="469900" marR="295910" rtl="0" algn="just">
              <a:lnSpc>
                <a:spcPct val="99400"/>
              </a:lnSpc>
              <a:spcBef>
                <a:spcPts val="0"/>
              </a:spcBef>
              <a:spcAft>
                <a:spcPts val="0"/>
              </a:spcAft>
              <a:buNone/>
            </a:pPr>
            <a:r>
              <a:t/>
            </a:r>
            <a:endParaRPr b="0" i="0" sz="1100" u="none" cap="none" strike="noStrike">
              <a:solidFill>
                <a:srgbClr val="000000"/>
              </a:solidFill>
              <a:latin typeface="Albert Sans"/>
              <a:ea typeface="Albert Sans"/>
              <a:cs typeface="Albert Sans"/>
              <a:sym typeface="Albert Sans"/>
            </a:endParaRPr>
          </a:p>
          <a:p>
            <a:pPr indent="0" lvl="0" marL="12700" marR="0" rtl="0" algn="just">
              <a:lnSpc>
                <a:spcPct val="172272"/>
              </a:lnSpc>
              <a:spcBef>
                <a:spcPts val="0"/>
              </a:spcBef>
              <a:spcAft>
                <a:spcPts val="0"/>
              </a:spcAft>
              <a:buNone/>
            </a:pPr>
            <a:r>
              <a:rPr b="1" i="0" lang="es" sz="1100" u="none" cap="none" strike="noStrike">
                <a:solidFill>
                  <a:srgbClr val="002060"/>
                </a:solidFill>
                <a:latin typeface="Albert Sans"/>
                <a:ea typeface="Albert Sans"/>
                <a:cs typeface="Albert Sans"/>
                <a:sym typeface="Albert Sans"/>
              </a:rPr>
              <a:t>Routing</a:t>
            </a:r>
            <a:r>
              <a:rPr b="1" i="0" lang="es" sz="1100" u="none" cap="none" strike="noStrike">
                <a:solidFill>
                  <a:srgbClr val="374151"/>
                </a:solidFill>
                <a:latin typeface="Albert Sans"/>
                <a:ea typeface="Albert Sans"/>
                <a:cs typeface="Albert Sans"/>
                <a:sym typeface="Albert Sans"/>
              </a:rPr>
              <a:t>:</a:t>
            </a:r>
            <a:endParaRPr b="0" i="0" sz="1100" u="none" cap="none" strike="noStrike">
              <a:solidFill>
                <a:srgbClr val="000000"/>
              </a:solidFill>
              <a:latin typeface="Albert Sans"/>
              <a:ea typeface="Albert Sans"/>
              <a:cs typeface="Albert Sans"/>
              <a:sym typeface="Albert Sans"/>
            </a:endParaRPr>
          </a:p>
          <a:p>
            <a:pPr indent="0" lvl="0" marL="469900" marR="5080" rtl="0" algn="just">
              <a:lnSpc>
                <a:spcPct val="100000"/>
              </a:lnSpc>
              <a:spcBef>
                <a:spcPts val="150"/>
              </a:spcBef>
              <a:spcAft>
                <a:spcPts val="0"/>
              </a:spcAft>
              <a:buNone/>
            </a:pPr>
            <a:r>
              <a:rPr b="1" i="0" lang="es" sz="1100" u="none" cap="none" strike="noStrike">
                <a:solidFill>
                  <a:srgbClr val="002060"/>
                </a:solidFill>
                <a:latin typeface="Albert Sans"/>
                <a:ea typeface="Albert Sans"/>
                <a:cs typeface="Albert Sans"/>
                <a:sym typeface="Albert Sans"/>
              </a:rPr>
              <a:t>Component</a:t>
            </a:r>
            <a:r>
              <a:rPr b="1" i="0" lang="es" sz="1100" u="none" cap="none" strike="noStrike">
                <a:solidFill>
                  <a:srgbClr val="374151"/>
                </a:solidFill>
                <a:latin typeface="Albert Sans"/>
                <a:ea typeface="Albert Sans"/>
                <a:cs typeface="Albert Sans"/>
                <a:sym typeface="Albert Sans"/>
              </a:rPr>
              <a:t>: </a:t>
            </a:r>
            <a:r>
              <a:rPr b="0" i="0" lang="es" sz="1100" u="none" cap="none" strike="noStrike">
                <a:solidFill>
                  <a:srgbClr val="374151"/>
                </a:solidFill>
                <a:latin typeface="Albert Sans"/>
                <a:ea typeface="Albert Sans"/>
                <a:cs typeface="Albert Sans"/>
                <a:sym typeface="Albert Sans"/>
              </a:rPr>
              <a:t>Components are not directly associated with routing. They can be used on multiple pages or views, and they don't have their own routes.</a:t>
            </a:r>
            <a:endParaRPr b="0" i="0" sz="1100" u="none" cap="none" strike="noStrike">
              <a:solidFill>
                <a:srgbClr val="000000"/>
              </a:solidFill>
              <a:latin typeface="Albert Sans"/>
              <a:ea typeface="Albert Sans"/>
              <a:cs typeface="Albert Sans"/>
              <a:sym typeface="Albert Sans"/>
            </a:endParaRPr>
          </a:p>
          <a:p>
            <a:pPr indent="0" lvl="0" marL="469900" marR="468630" rtl="0" algn="just">
              <a:lnSpc>
                <a:spcPct val="100000"/>
              </a:lnSpc>
              <a:spcBef>
                <a:spcPts val="20"/>
              </a:spcBef>
              <a:spcAft>
                <a:spcPts val="0"/>
              </a:spcAft>
              <a:buNone/>
            </a:pPr>
            <a:r>
              <a:rPr b="1" i="0" lang="es" sz="1100" u="none" cap="none" strike="noStrike">
                <a:solidFill>
                  <a:srgbClr val="002060"/>
                </a:solidFill>
                <a:latin typeface="Albert Sans"/>
                <a:ea typeface="Albert Sans"/>
                <a:cs typeface="Albert Sans"/>
                <a:sym typeface="Albert Sans"/>
              </a:rPr>
              <a:t>Page</a:t>
            </a:r>
            <a:r>
              <a:rPr b="1" i="0" lang="es" sz="1100" u="none" cap="none" strike="noStrike">
                <a:solidFill>
                  <a:srgbClr val="374151"/>
                </a:solidFill>
                <a:latin typeface="Albert Sans"/>
                <a:ea typeface="Albert Sans"/>
                <a:cs typeface="Albert Sans"/>
                <a:sym typeface="Albert Sans"/>
              </a:rPr>
              <a:t>: </a:t>
            </a:r>
            <a:r>
              <a:rPr b="0" i="0" lang="es" sz="1100" u="none" cap="none" strike="noStrike">
                <a:solidFill>
                  <a:srgbClr val="374151"/>
                </a:solidFill>
                <a:latin typeface="Albert Sans"/>
                <a:ea typeface="Albert Sans"/>
                <a:cs typeface="Albert Sans"/>
                <a:sym typeface="Albert Sans"/>
              </a:rPr>
              <a:t>Pages are usually associated with specific routes in an application. When you navigate to a particular URL route, the corresponding page component is loaded and displayed.</a:t>
            </a:r>
            <a:endParaRPr b="0" i="0" sz="1100" u="none" cap="none" strike="noStrike">
              <a:solidFill>
                <a:srgbClr val="374151"/>
              </a:solidFill>
              <a:latin typeface="Albert Sans"/>
              <a:ea typeface="Albert Sans"/>
              <a:cs typeface="Albert Sans"/>
              <a:sym typeface="Albert Sans"/>
            </a:endParaRPr>
          </a:p>
          <a:p>
            <a:pPr indent="0" lvl="0" marL="469900" marR="468630" rtl="0" algn="just">
              <a:lnSpc>
                <a:spcPct val="100000"/>
              </a:lnSpc>
              <a:spcBef>
                <a:spcPts val="20"/>
              </a:spcBef>
              <a:spcAft>
                <a:spcPts val="0"/>
              </a:spcAft>
              <a:buNone/>
            </a:pPr>
            <a:r>
              <a:t/>
            </a:r>
            <a:endParaRPr b="0" i="0" sz="1100" u="none" cap="none" strike="noStrike">
              <a:solidFill>
                <a:srgbClr val="000000"/>
              </a:solidFill>
              <a:latin typeface="Albert Sans"/>
              <a:ea typeface="Albert Sans"/>
              <a:cs typeface="Albert Sans"/>
              <a:sym typeface="Albert Sans"/>
            </a:endParaRPr>
          </a:p>
          <a:p>
            <a:pPr indent="0" lvl="0" marL="12700" marR="0" rtl="0" algn="just">
              <a:lnSpc>
                <a:spcPct val="100000"/>
              </a:lnSpc>
              <a:spcBef>
                <a:spcPts val="0"/>
              </a:spcBef>
              <a:spcAft>
                <a:spcPts val="0"/>
              </a:spcAft>
              <a:buNone/>
            </a:pPr>
            <a:r>
              <a:rPr b="1" i="0" lang="es" sz="1100" u="none" cap="none" strike="noStrike">
                <a:solidFill>
                  <a:srgbClr val="002060"/>
                </a:solidFill>
                <a:latin typeface="Albert Sans"/>
                <a:ea typeface="Albert Sans"/>
                <a:cs typeface="Albert Sans"/>
                <a:sym typeface="Albert Sans"/>
              </a:rPr>
              <a:t>Usage</a:t>
            </a:r>
            <a:r>
              <a:rPr b="1" i="0" lang="es" sz="1100" u="none" cap="none" strike="noStrike">
                <a:solidFill>
                  <a:srgbClr val="374151"/>
                </a:solidFill>
                <a:latin typeface="Albert Sans"/>
                <a:ea typeface="Albert Sans"/>
                <a:cs typeface="Albert Sans"/>
                <a:sym typeface="Albert Sans"/>
              </a:rPr>
              <a:t>:</a:t>
            </a:r>
            <a:endParaRPr b="0" i="0" sz="1100" u="none" cap="none" strike="noStrike">
              <a:solidFill>
                <a:srgbClr val="000000"/>
              </a:solidFill>
              <a:latin typeface="Albert Sans"/>
              <a:ea typeface="Albert Sans"/>
              <a:cs typeface="Albert Sans"/>
              <a:sym typeface="Albert Sans"/>
            </a:endParaRPr>
          </a:p>
          <a:p>
            <a:pPr indent="0" lvl="0" marL="469900" marR="405765" rtl="0" algn="just">
              <a:lnSpc>
                <a:spcPct val="100000"/>
              </a:lnSpc>
              <a:spcBef>
                <a:spcPts val="150"/>
              </a:spcBef>
              <a:spcAft>
                <a:spcPts val="0"/>
              </a:spcAft>
              <a:buNone/>
            </a:pPr>
            <a:r>
              <a:rPr b="1" i="0" lang="es" sz="1100" u="none" cap="none" strike="noStrike">
                <a:solidFill>
                  <a:srgbClr val="002060"/>
                </a:solidFill>
                <a:latin typeface="Albert Sans"/>
                <a:ea typeface="Albert Sans"/>
                <a:cs typeface="Albert Sans"/>
                <a:sym typeface="Albert Sans"/>
              </a:rPr>
              <a:t>Component</a:t>
            </a:r>
            <a:r>
              <a:rPr b="1" i="0" lang="es" sz="1100" u="none" cap="none" strike="noStrike">
                <a:solidFill>
                  <a:srgbClr val="374151"/>
                </a:solidFill>
                <a:latin typeface="Albert Sans"/>
                <a:ea typeface="Albert Sans"/>
                <a:cs typeface="Albert Sans"/>
                <a:sym typeface="Albert Sans"/>
              </a:rPr>
              <a:t>: </a:t>
            </a:r>
            <a:r>
              <a:rPr b="0" i="0" lang="es" sz="1100" u="none" cap="none" strike="noStrike">
                <a:solidFill>
                  <a:srgbClr val="374151"/>
                </a:solidFill>
                <a:latin typeface="Albert Sans"/>
                <a:ea typeface="Albert Sans"/>
                <a:cs typeface="Albert Sans"/>
                <a:sym typeface="Albert Sans"/>
              </a:rPr>
              <a:t>Components can be used anywhere within an application, including within other components, pages, or even other components. They are often used to encapsulate and reuse UI functionality.</a:t>
            </a:r>
            <a:endParaRPr b="0" i="0" sz="1100" u="none" cap="none" strike="noStrike">
              <a:solidFill>
                <a:srgbClr val="000000"/>
              </a:solidFill>
              <a:latin typeface="Albert Sans"/>
              <a:ea typeface="Albert Sans"/>
              <a:cs typeface="Albert Sans"/>
              <a:sym typeface="Albert Sans"/>
            </a:endParaRPr>
          </a:p>
          <a:p>
            <a:pPr indent="0" lvl="0" marL="469900" marR="107314" rtl="0" algn="just">
              <a:lnSpc>
                <a:spcPct val="100000"/>
              </a:lnSpc>
              <a:spcBef>
                <a:spcPts val="15"/>
              </a:spcBef>
              <a:spcAft>
                <a:spcPts val="0"/>
              </a:spcAft>
              <a:buNone/>
            </a:pPr>
            <a:r>
              <a:rPr b="1" i="0" lang="es" sz="1100" u="none" cap="none" strike="noStrike">
                <a:solidFill>
                  <a:srgbClr val="002060"/>
                </a:solidFill>
                <a:latin typeface="Albert Sans"/>
                <a:ea typeface="Albert Sans"/>
                <a:cs typeface="Albert Sans"/>
                <a:sym typeface="Albert Sans"/>
              </a:rPr>
              <a:t>Page</a:t>
            </a:r>
            <a:r>
              <a:rPr b="1" i="0" lang="es" sz="1100" u="none" cap="none" strike="noStrike">
                <a:solidFill>
                  <a:srgbClr val="374151"/>
                </a:solidFill>
                <a:latin typeface="Albert Sans"/>
                <a:ea typeface="Albert Sans"/>
                <a:cs typeface="Albert Sans"/>
                <a:sym typeface="Albert Sans"/>
              </a:rPr>
              <a:t>: </a:t>
            </a:r>
            <a:r>
              <a:rPr b="0" i="0" lang="es" sz="1100" u="none" cap="none" strike="noStrike">
                <a:solidFill>
                  <a:srgbClr val="374151"/>
                </a:solidFill>
                <a:latin typeface="Albert Sans"/>
                <a:ea typeface="Albert Sans"/>
                <a:cs typeface="Albert Sans"/>
                <a:sym typeface="Albert Sans"/>
              </a:rPr>
              <a:t>Pages are typically used as the main content views that are loaded when you navigate to specific routes. They represent distinct sections or screens of an application.</a:t>
            </a:r>
            <a:endParaRPr b="0" i="0" sz="1100" u="none" cap="none" strike="noStrike">
              <a:solidFill>
                <a:srgbClr val="000000"/>
              </a:solidFill>
              <a:latin typeface="Albert Sans"/>
              <a:ea typeface="Albert Sans"/>
              <a:cs typeface="Albert Sans"/>
              <a:sym typeface="Alber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5"/>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332" name="Google Shape;332;p15"/>
          <p:cNvSpPr/>
          <p:nvPr/>
        </p:nvSpPr>
        <p:spPr>
          <a:xfrm>
            <a:off x="538624" y="0"/>
            <a:ext cx="4846976" cy="575682"/>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Angular Component vs Page (2)</a:t>
            </a:r>
            <a:endParaRPr b="1" i="0" sz="2000" u="none" cap="none" strike="noStrike">
              <a:solidFill>
                <a:schemeClr val="lt1"/>
              </a:solidFill>
              <a:latin typeface="Figtree"/>
              <a:ea typeface="Figtree"/>
              <a:cs typeface="Figtree"/>
              <a:sym typeface="Figtree"/>
            </a:endParaRPr>
          </a:p>
        </p:txBody>
      </p:sp>
      <p:sp>
        <p:nvSpPr>
          <p:cNvPr id="333" name="Google Shape;333;p15"/>
          <p:cNvSpPr txBox="1"/>
          <p:nvPr/>
        </p:nvSpPr>
        <p:spPr>
          <a:xfrm>
            <a:off x="372928" y="801067"/>
            <a:ext cx="8398143" cy="384720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s" sz="1200" u="none" cap="none" strike="noStrike">
                <a:solidFill>
                  <a:srgbClr val="002060"/>
                </a:solidFill>
                <a:latin typeface="Arial"/>
                <a:ea typeface="Arial"/>
                <a:cs typeface="Arial"/>
                <a:sym typeface="Arial"/>
              </a:rPr>
              <a:t>Responsibilities</a:t>
            </a:r>
            <a:r>
              <a:rPr b="0" i="0" lang="es" sz="1200" u="none" cap="none" strike="noStrike">
                <a:solidFill>
                  <a:srgbClr val="000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0" lvl="0" marL="469900" marR="0" rtl="0" algn="l">
              <a:lnSpc>
                <a:spcPct val="100000"/>
              </a:lnSpc>
              <a:spcBef>
                <a:spcPts val="0"/>
              </a:spcBef>
              <a:spcAft>
                <a:spcPts val="0"/>
              </a:spcAft>
              <a:buNone/>
            </a:pPr>
            <a:r>
              <a:rPr b="1" i="0" lang="es" sz="1200" u="none" cap="none" strike="noStrike">
                <a:solidFill>
                  <a:srgbClr val="002060"/>
                </a:solidFill>
                <a:latin typeface="Arial"/>
                <a:ea typeface="Arial"/>
                <a:cs typeface="Arial"/>
                <a:sym typeface="Arial"/>
              </a:rPr>
              <a:t>Component</a:t>
            </a:r>
            <a:r>
              <a:rPr b="0" i="0" lang="es" sz="1200" u="none" cap="none" strike="noStrike">
                <a:solidFill>
                  <a:srgbClr val="000000"/>
                </a:solidFill>
                <a:latin typeface="Arial"/>
                <a:ea typeface="Arial"/>
                <a:cs typeface="Arial"/>
                <a:sym typeface="Arial"/>
              </a:rPr>
              <a:t>: </a:t>
            </a:r>
            <a:r>
              <a:rPr b="0" i="0" lang="es" sz="1200" u="none" cap="none" strike="noStrike">
                <a:solidFill>
                  <a:srgbClr val="000000"/>
                </a:solidFill>
                <a:latin typeface="Calibri"/>
                <a:ea typeface="Calibri"/>
                <a:cs typeface="Calibri"/>
                <a:sym typeface="Calibri"/>
              </a:rPr>
              <a:t>Components can have various responsibilities, depending on their specific use case. They can</a:t>
            </a:r>
            <a:endParaRPr b="0" i="0" sz="1200" u="none" cap="none" strike="noStrike">
              <a:solidFill>
                <a:srgbClr val="000000"/>
              </a:solidFill>
              <a:latin typeface="Calibri"/>
              <a:ea typeface="Calibri"/>
              <a:cs typeface="Calibri"/>
              <a:sym typeface="Calibri"/>
            </a:endParaRPr>
          </a:p>
          <a:p>
            <a:pPr indent="0" lvl="0" marL="469900" marR="0" rtl="0" algn="l">
              <a:lnSpc>
                <a:spcPct val="100000"/>
              </a:lnSpc>
              <a:spcBef>
                <a:spcPts val="45"/>
              </a:spcBef>
              <a:spcAft>
                <a:spcPts val="0"/>
              </a:spcAft>
              <a:buNone/>
            </a:pPr>
            <a:r>
              <a:rPr b="0" i="0" lang="es" sz="1200" u="none" cap="none" strike="noStrike">
                <a:solidFill>
                  <a:srgbClr val="000000"/>
                </a:solidFill>
                <a:latin typeface="Calibri"/>
                <a:ea typeface="Calibri"/>
                <a:cs typeface="Calibri"/>
                <a:sym typeface="Calibri"/>
              </a:rPr>
              <a:t>handle user input, display data, manage state, and interact with services or other components.</a:t>
            </a:r>
            <a:endParaRPr b="0" i="0" sz="1200" u="none" cap="none" strike="noStrike">
              <a:solidFill>
                <a:srgbClr val="000000"/>
              </a:solidFill>
              <a:latin typeface="Calibri"/>
              <a:ea typeface="Calibri"/>
              <a:cs typeface="Calibri"/>
              <a:sym typeface="Calibri"/>
            </a:endParaRPr>
          </a:p>
          <a:p>
            <a:pPr indent="0" lvl="0" marL="469900" marR="320040" rtl="0" algn="l">
              <a:lnSpc>
                <a:spcPct val="100000"/>
              </a:lnSpc>
              <a:spcBef>
                <a:spcPts val="180"/>
              </a:spcBef>
              <a:spcAft>
                <a:spcPts val="0"/>
              </a:spcAft>
              <a:buNone/>
            </a:pPr>
            <a:r>
              <a:rPr b="1" i="0" lang="es" sz="1200" u="none" cap="none" strike="noStrike">
                <a:solidFill>
                  <a:srgbClr val="002060"/>
                </a:solidFill>
                <a:latin typeface="Arial"/>
                <a:ea typeface="Arial"/>
                <a:cs typeface="Arial"/>
                <a:sym typeface="Arial"/>
              </a:rPr>
              <a:t>Page</a:t>
            </a:r>
            <a:r>
              <a:rPr b="0" i="0" lang="es" sz="1200" u="none" cap="none" strike="noStrike">
                <a:solidFill>
                  <a:srgbClr val="000000"/>
                </a:solidFill>
                <a:latin typeface="Arial"/>
                <a:ea typeface="Arial"/>
                <a:cs typeface="Arial"/>
                <a:sym typeface="Arial"/>
              </a:rPr>
              <a:t>: </a:t>
            </a:r>
            <a:r>
              <a:rPr b="0" i="0" lang="es" sz="1200" u="none" cap="none" strike="noStrike">
                <a:solidFill>
                  <a:srgbClr val="000000"/>
                </a:solidFill>
                <a:latin typeface="Calibri"/>
                <a:ea typeface="Calibri"/>
                <a:cs typeface="Calibri"/>
                <a:sym typeface="Calibri"/>
              </a:rPr>
              <a:t>Pages primarily focus on presenting content and managing the high-level structure of a view. They may coordinate the display of multiple components and handle routing-related logic.</a:t>
            </a:r>
            <a:endParaRPr/>
          </a:p>
          <a:p>
            <a:pPr indent="0" lvl="0" marL="469900" marR="320040" rtl="0" algn="l">
              <a:lnSpc>
                <a:spcPct val="100000"/>
              </a:lnSpc>
              <a:spcBef>
                <a:spcPts val="180"/>
              </a:spcBef>
              <a:spcAft>
                <a:spcPts val="0"/>
              </a:spcAft>
              <a:buNone/>
            </a:pPr>
            <a:r>
              <a:t/>
            </a:r>
            <a:endParaRPr b="0" i="0" sz="1200" u="none" cap="none" strike="noStrike">
              <a:solidFill>
                <a:srgbClr val="000000"/>
              </a:solidFill>
              <a:latin typeface="Calibri"/>
              <a:ea typeface="Calibri"/>
              <a:cs typeface="Calibri"/>
              <a:sym typeface="Calibri"/>
            </a:endParaRPr>
          </a:p>
          <a:p>
            <a:pPr indent="0" lvl="0" marL="12700" marR="0" rtl="0" algn="l">
              <a:lnSpc>
                <a:spcPct val="100000"/>
              </a:lnSpc>
              <a:spcBef>
                <a:spcPts val="0"/>
              </a:spcBef>
              <a:spcAft>
                <a:spcPts val="0"/>
              </a:spcAft>
              <a:buNone/>
            </a:pPr>
            <a:r>
              <a:rPr b="1" i="0" lang="es" sz="1200" u="none" cap="none" strike="noStrike">
                <a:solidFill>
                  <a:srgbClr val="002060"/>
                </a:solidFill>
                <a:latin typeface="Arial"/>
                <a:ea typeface="Arial"/>
                <a:cs typeface="Arial"/>
                <a:sym typeface="Arial"/>
              </a:rPr>
              <a:t>Navigation</a:t>
            </a:r>
            <a:r>
              <a:rPr b="0" i="0" lang="es" sz="1200" u="none" cap="none" strike="noStrike">
                <a:solidFill>
                  <a:srgbClr val="000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0" lvl="0" marL="469900" marR="0" rtl="0" algn="l">
              <a:lnSpc>
                <a:spcPct val="100000"/>
              </a:lnSpc>
              <a:spcBef>
                <a:spcPts val="0"/>
              </a:spcBef>
              <a:spcAft>
                <a:spcPts val="0"/>
              </a:spcAft>
              <a:buNone/>
            </a:pPr>
            <a:r>
              <a:rPr b="1" i="0" lang="es" sz="1200" u="none" cap="none" strike="noStrike">
                <a:solidFill>
                  <a:srgbClr val="002060"/>
                </a:solidFill>
                <a:latin typeface="Arial"/>
                <a:ea typeface="Arial"/>
                <a:cs typeface="Arial"/>
                <a:sym typeface="Arial"/>
              </a:rPr>
              <a:t>Component</a:t>
            </a:r>
            <a:r>
              <a:rPr b="0" i="0" lang="es" sz="1200" u="none" cap="none" strike="noStrike">
                <a:solidFill>
                  <a:srgbClr val="000000"/>
                </a:solidFill>
                <a:latin typeface="Arial"/>
                <a:ea typeface="Arial"/>
                <a:cs typeface="Arial"/>
                <a:sym typeface="Arial"/>
              </a:rPr>
              <a:t>: </a:t>
            </a:r>
            <a:r>
              <a:rPr b="0" i="0" lang="es" sz="1200" u="none" cap="none" strike="noStrike">
                <a:solidFill>
                  <a:srgbClr val="000000"/>
                </a:solidFill>
                <a:latin typeface="Calibri"/>
                <a:ea typeface="Calibri"/>
                <a:cs typeface="Calibri"/>
                <a:sym typeface="Calibri"/>
              </a:rPr>
              <a:t>Components do not handle navigation directly. They rely on routing and navigation services</a:t>
            </a:r>
            <a:endParaRPr b="0" i="0" sz="1200" u="none" cap="none" strike="noStrike">
              <a:solidFill>
                <a:srgbClr val="000000"/>
              </a:solidFill>
              <a:latin typeface="Calibri"/>
              <a:ea typeface="Calibri"/>
              <a:cs typeface="Calibri"/>
              <a:sym typeface="Calibri"/>
            </a:endParaRPr>
          </a:p>
          <a:p>
            <a:pPr indent="0" lvl="0" marL="469900" marR="0" rtl="0" algn="l">
              <a:lnSpc>
                <a:spcPct val="100000"/>
              </a:lnSpc>
              <a:spcBef>
                <a:spcPts val="45"/>
              </a:spcBef>
              <a:spcAft>
                <a:spcPts val="0"/>
              </a:spcAft>
              <a:buNone/>
            </a:pPr>
            <a:r>
              <a:rPr b="0" i="0" lang="es" sz="1200" u="none" cap="none" strike="noStrike">
                <a:solidFill>
                  <a:srgbClr val="000000"/>
                </a:solidFill>
                <a:latin typeface="Calibri"/>
                <a:ea typeface="Calibri"/>
                <a:cs typeface="Calibri"/>
                <a:sym typeface="Calibri"/>
              </a:rPr>
              <a:t>provided by Angular for navigation between different parts of an application.</a:t>
            </a:r>
            <a:endParaRPr b="0" i="0" sz="1200" u="none" cap="none" strike="noStrike">
              <a:solidFill>
                <a:srgbClr val="000000"/>
              </a:solidFill>
              <a:latin typeface="Calibri"/>
              <a:ea typeface="Calibri"/>
              <a:cs typeface="Calibri"/>
              <a:sym typeface="Calibri"/>
            </a:endParaRPr>
          </a:p>
          <a:p>
            <a:pPr indent="0" lvl="0" marL="469900" marR="5080" rtl="0" algn="l">
              <a:lnSpc>
                <a:spcPct val="100000"/>
              </a:lnSpc>
              <a:spcBef>
                <a:spcPts val="175"/>
              </a:spcBef>
              <a:spcAft>
                <a:spcPts val="0"/>
              </a:spcAft>
              <a:buNone/>
            </a:pPr>
            <a:r>
              <a:rPr b="1" i="0" lang="es" sz="1200" u="none" cap="none" strike="noStrike">
                <a:solidFill>
                  <a:srgbClr val="002060"/>
                </a:solidFill>
                <a:latin typeface="Arial"/>
                <a:ea typeface="Arial"/>
                <a:cs typeface="Arial"/>
                <a:sym typeface="Arial"/>
              </a:rPr>
              <a:t>Page</a:t>
            </a:r>
            <a:r>
              <a:rPr b="0" i="0" lang="es" sz="1200" u="none" cap="none" strike="noStrike">
                <a:solidFill>
                  <a:srgbClr val="000000"/>
                </a:solidFill>
                <a:latin typeface="Arial"/>
                <a:ea typeface="Arial"/>
                <a:cs typeface="Arial"/>
                <a:sym typeface="Arial"/>
              </a:rPr>
              <a:t>: </a:t>
            </a:r>
            <a:r>
              <a:rPr b="0" i="0" lang="es" sz="1200" u="none" cap="none" strike="noStrike">
                <a:solidFill>
                  <a:srgbClr val="000000"/>
                </a:solidFill>
                <a:latin typeface="Calibri"/>
                <a:ea typeface="Calibri"/>
                <a:cs typeface="Calibri"/>
                <a:sym typeface="Calibri"/>
              </a:rPr>
              <a:t>Pages are designed to be navigated to directly through routing. They often serve as entry points to specific sections of an application.</a:t>
            </a:r>
            <a:endParaRPr/>
          </a:p>
          <a:p>
            <a:pPr indent="0" lvl="0" marL="469900" marR="5080" rtl="0" algn="l">
              <a:lnSpc>
                <a:spcPct val="100000"/>
              </a:lnSpc>
              <a:spcBef>
                <a:spcPts val="175"/>
              </a:spcBef>
              <a:spcAft>
                <a:spcPts val="0"/>
              </a:spcAft>
              <a:buNone/>
            </a:pPr>
            <a:r>
              <a:t/>
            </a:r>
            <a:endParaRPr b="0" i="0" sz="1200" u="none" cap="none" strike="noStrike">
              <a:solidFill>
                <a:srgbClr val="000000"/>
              </a:solidFill>
              <a:latin typeface="Calibri"/>
              <a:ea typeface="Calibri"/>
              <a:cs typeface="Calibri"/>
              <a:sym typeface="Calibri"/>
            </a:endParaRPr>
          </a:p>
          <a:p>
            <a:pPr indent="0" lvl="0" marL="12700" marR="0" rtl="0" algn="l">
              <a:lnSpc>
                <a:spcPct val="100000"/>
              </a:lnSpc>
              <a:spcBef>
                <a:spcPts val="0"/>
              </a:spcBef>
              <a:spcAft>
                <a:spcPts val="0"/>
              </a:spcAft>
              <a:buNone/>
            </a:pPr>
            <a:r>
              <a:rPr b="1" i="0" lang="es" sz="1200" u="none" cap="none" strike="noStrike">
                <a:solidFill>
                  <a:srgbClr val="002060"/>
                </a:solidFill>
                <a:latin typeface="Arial"/>
                <a:ea typeface="Arial"/>
                <a:cs typeface="Arial"/>
                <a:sym typeface="Arial"/>
              </a:rPr>
              <a:t>Scope</a:t>
            </a:r>
            <a:r>
              <a:rPr b="0" i="0" lang="es" sz="1200" u="none" cap="none" strike="noStrike">
                <a:solidFill>
                  <a:srgbClr val="000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0" lvl="0" marL="469900" marR="0" rtl="0" algn="l">
              <a:lnSpc>
                <a:spcPct val="100000"/>
              </a:lnSpc>
              <a:spcBef>
                <a:spcPts val="0"/>
              </a:spcBef>
              <a:spcAft>
                <a:spcPts val="0"/>
              </a:spcAft>
              <a:buNone/>
            </a:pPr>
            <a:r>
              <a:rPr b="1" i="0" lang="es" sz="1200" u="none" cap="none" strike="noStrike">
                <a:solidFill>
                  <a:srgbClr val="002060"/>
                </a:solidFill>
                <a:latin typeface="Arial"/>
                <a:ea typeface="Arial"/>
                <a:cs typeface="Arial"/>
                <a:sym typeface="Arial"/>
              </a:rPr>
              <a:t>Component</a:t>
            </a:r>
            <a:r>
              <a:rPr b="0" i="0" lang="es" sz="1200" u="none" cap="none" strike="noStrike">
                <a:solidFill>
                  <a:srgbClr val="000000"/>
                </a:solidFill>
                <a:latin typeface="Arial"/>
                <a:ea typeface="Arial"/>
                <a:cs typeface="Arial"/>
                <a:sym typeface="Arial"/>
              </a:rPr>
              <a:t>: </a:t>
            </a:r>
            <a:r>
              <a:rPr b="0" i="0" lang="es" sz="1200" u="none" cap="none" strike="noStrike">
                <a:solidFill>
                  <a:srgbClr val="000000"/>
                </a:solidFill>
                <a:latin typeface="Calibri"/>
                <a:ea typeface="Calibri"/>
                <a:cs typeface="Calibri"/>
                <a:sym typeface="Calibri"/>
              </a:rPr>
              <a:t>The scope of a component is typically narrower, and it focuses on a specific UI element or feature.</a:t>
            </a:r>
            <a:endParaRPr b="0" i="0" sz="1200" u="none" cap="none" strike="noStrike">
              <a:solidFill>
                <a:srgbClr val="000000"/>
              </a:solidFill>
              <a:latin typeface="Calibri"/>
              <a:ea typeface="Calibri"/>
              <a:cs typeface="Calibri"/>
              <a:sym typeface="Calibri"/>
            </a:endParaRPr>
          </a:p>
          <a:p>
            <a:pPr indent="0" lvl="0" marL="469900" marR="0" rtl="0" algn="l">
              <a:lnSpc>
                <a:spcPct val="100000"/>
              </a:lnSpc>
              <a:spcBef>
                <a:spcPts val="50"/>
              </a:spcBef>
              <a:spcAft>
                <a:spcPts val="0"/>
              </a:spcAft>
              <a:buNone/>
            </a:pPr>
            <a:r>
              <a:rPr b="1" i="0" lang="es" sz="1200" u="none" cap="none" strike="noStrike">
                <a:solidFill>
                  <a:srgbClr val="002060"/>
                </a:solidFill>
                <a:latin typeface="Arial"/>
                <a:ea typeface="Arial"/>
                <a:cs typeface="Arial"/>
                <a:sym typeface="Arial"/>
              </a:rPr>
              <a:t>Page</a:t>
            </a:r>
            <a:r>
              <a:rPr b="0" i="0" lang="es" sz="1200" u="none" cap="none" strike="noStrike">
                <a:solidFill>
                  <a:srgbClr val="000000"/>
                </a:solidFill>
                <a:latin typeface="Arial"/>
                <a:ea typeface="Arial"/>
                <a:cs typeface="Arial"/>
                <a:sym typeface="Arial"/>
              </a:rPr>
              <a:t>: </a:t>
            </a:r>
            <a:r>
              <a:rPr b="0" i="0" lang="es" sz="1200" u="none" cap="none" strike="noStrike">
                <a:solidFill>
                  <a:srgbClr val="000000"/>
                </a:solidFill>
                <a:latin typeface="Calibri"/>
                <a:ea typeface="Calibri"/>
                <a:cs typeface="Calibri"/>
                <a:sym typeface="Calibri"/>
              </a:rPr>
              <a:t>The scope of a page is broader, encompassing a complete view or screen within the application.</a:t>
            </a:r>
            <a:endParaRPr/>
          </a:p>
          <a:p>
            <a:pPr indent="0" lvl="0" marL="469900" marR="0" rtl="0" algn="l">
              <a:lnSpc>
                <a:spcPct val="100000"/>
              </a:lnSpc>
              <a:spcBef>
                <a:spcPts val="50"/>
              </a:spcBef>
              <a:spcAft>
                <a:spcPts val="0"/>
              </a:spcAft>
              <a:buNone/>
            </a:pPr>
            <a:r>
              <a:t/>
            </a:r>
            <a:endParaRPr b="0" i="0" sz="1200" u="none" cap="none" strike="noStrike">
              <a:solidFill>
                <a:srgbClr val="000000"/>
              </a:solidFill>
              <a:latin typeface="Calibri"/>
              <a:ea typeface="Calibri"/>
              <a:cs typeface="Calibri"/>
              <a:sym typeface="Calibri"/>
            </a:endParaRPr>
          </a:p>
          <a:p>
            <a:pPr indent="0" lvl="0" marL="12700" marR="0" rtl="0" algn="l">
              <a:lnSpc>
                <a:spcPct val="100000"/>
              </a:lnSpc>
              <a:spcBef>
                <a:spcPts val="45"/>
              </a:spcBef>
              <a:spcAft>
                <a:spcPts val="0"/>
              </a:spcAft>
              <a:buNone/>
            </a:pPr>
            <a:r>
              <a:rPr b="1" i="0" lang="es" sz="1200" u="none" cap="none" strike="noStrike">
                <a:solidFill>
                  <a:srgbClr val="002060"/>
                </a:solidFill>
                <a:latin typeface="Arial"/>
                <a:ea typeface="Arial"/>
                <a:cs typeface="Arial"/>
                <a:sym typeface="Arial"/>
              </a:rPr>
              <a:t>Examples</a:t>
            </a:r>
            <a:r>
              <a:rPr b="0" i="0" lang="es" sz="1200" u="none" cap="none" strike="noStrike">
                <a:solidFill>
                  <a:srgbClr val="000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0" lvl="0" marL="469900" marR="0" rtl="0" algn="l">
              <a:lnSpc>
                <a:spcPct val="100000"/>
              </a:lnSpc>
              <a:spcBef>
                <a:spcPts val="0"/>
              </a:spcBef>
              <a:spcAft>
                <a:spcPts val="0"/>
              </a:spcAft>
              <a:buNone/>
            </a:pPr>
            <a:r>
              <a:rPr b="1" i="0" lang="es" sz="1200" u="none" cap="none" strike="noStrike">
                <a:solidFill>
                  <a:srgbClr val="002060"/>
                </a:solidFill>
                <a:latin typeface="Arial"/>
                <a:ea typeface="Arial"/>
                <a:cs typeface="Arial"/>
                <a:sym typeface="Arial"/>
              </a:rPr>
              <a:t>Component</a:t>
            </a:r>
            <a:r>
              <a:rPr b="0" i="0" lang="es" sz="1200" u="none" cap="none" strike="noStrike">
                <a:solidFill>
                  <a:srgbClr val="000000"/>
                </a:solidFill>
                <a:latin typeface="Arial"/>
                <a:ea typeface="Arial"/>
                <a:cs typeface="Arial"/>
                <a:sym typeface="Arial"/>
              </a:rPr>
              <a:t>: </a:t>
            </a:r>
            <a:r>
              <a:rPr b="0" i="0" lang="es" sz="1200" u="none" cap="none" strike="noStrike">
                <a:solidFill>
                  <a:srgbClr val="000000"/>
                </a:solidFill>
                <a:latin typeface="Calibri"/>
                <a:ea typeface="Calibri"/>
                <a:cs typeface="Calibri"/>
                <a:sym typeface="Calibri"/>
              </a:rPr>
              <a:t>Examples of components include buttons, input fields, date pickers, dropdown menus, and custom</a:t>
            </a:r>
            <a:endParaRPr b="0" i="0" sz="1200" u="none" cap="none" strike="noStrike">
              <a:solidFill>
                <a:srgbClr val="000000"/>
              </a:solidFill>
              <a:latin typeface="Calibri"/>
              <a:ea typeface="Calibri"/>
              <a:cs typeface="Calibri"/>
              <a:sym typeface="Calibri"/>
            </a:endParaRPr>
          </a:p>
          <a:p>
            <a:pPr indent="0" lvl="0" marL="469900" marR="0" rtl="0" algn="l">
              <a:lnSpc>
                <a:spcPct val="100000"/>
              </a:lnSpc>
              <a:spcBef>
                <a:spcPts val="50"/>
              </a:spcBef>
              <a:spcAft>
                <a:spcPts val="0"/>
              </a:spcAft>
              <a:buNone/>
            </a:pPr>
            <a:r>
              <a:rPr b="0" i="0" lang="es" sz="1200" u="none" cap="none" strike="noStrike">
                <a:solidFill>
                  <a:srgbClr val="000000"/>
                </a:solidFill>
                <a:latin typeface="Calibri"/>
                <a:ea typeface="Calibri"/>
                <a:cs typeface="Calibri"/>
                <a:sym typeface="Calibri"/>
              </a:rPr>
              <a:t>widgets.</a:t>
            </a:r>
            <a:endParaRPr b="0" i="0" sz="1200" u="none" cap="none" strike="noStrike">
              <a:solidFill>
                <a:srgbClr val="000000"/>
              </a:solidFill>
              <a:latin typeface="Calibri"/>
              <a:ea typeface="Calibri"/>
              <a:cs typeface="Calibri"/>
              <a:sym typeface="Calibri"/>
            </a:endParaRPr>
          </a:p>
          <a:p>
            <a:pPr indent="0" lvl="0" marL="469900" marR="0" rtl="0" algn="l">
              <a:lnSpc>
                <a:spcPct val="100000"/>
              </a:lnSpc>
              <a:spcBef>
                <a:spcPts val="0"/>
              </a:spcBef>
              <a:spcAft>
                <a:spcPts val="0"/>
              </a:spcAft>
              <a:buNone/>
            </a:pPr>
            <a:r>
              <a:rPr b="1" i="0" lang="es" sz="1200" u="none" cap="none" strike="noStrike">
                <a:solidFill>
                  <a:srgbClr val="002060"/>
                </a:solidFill>
                <a:latin typeface="Arial"/>
                <a:ea typeface="Arial"/>
                <a:cs typeface="Arial"/>
                <a:sym typeface="Arial"/>
              </a:rPr>
              <a:t>Page</a:t>
            </a:r>
            <a:r>
              <a:rPr b="0" i="0" lang="es" sz="1200" u="none" cap="none" strike="noStrike">
                <a:solidFill>
                  <a:srgbClr val="000000"/>
                </a:solidFill>
                <a:latin typeface="Arial"/>
                <a:ea typeface="Arial"/>
                <a:cs typeface="Arial"/>
                <a:sym typeface="Arial"/>
              </a:rPr>
              <a:t>: </a:t>
            </a:r>
            <a:r>
              <a:rPr b="0" i="0" lang="es" sz="1200" u="none" cap="none" strike="noStrike">
                <a:solidFill>
                  <a:srgbClr val="000000"/>
                </a:solidFill>
                <a:latin typeface="Calibri"/>
                <a:ea typeface="Calibri"/>
                <a:cs typeface="Calibri"/>
                <a:sym typeface="Calibri"/>
              </a:rPr>
              <a:t>Examples of pages include a home page, login page, product details page, and user profile page.</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6"/>
          <p:cNvSpPr txBox="1"/>
          <p:nvPr>
            <p:ph type="title"/>
          </p:nvPr>
        </p:nvSpPr>
        <p:spPr>
          <a:xfrm>
            <a:off x="0" y="2958768"/>
            <a:ext cx="9144000" cy="48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s" sz="4000">
                <a:solidFill>
                  <a:schemeClr val="lt1"/>
                </a:solidFill>
                <a:latin typeface="Figtree"/>
                <a:ea typeface="Figtree"/>
                <a:cs typeface="Figtree"/>
                <a:sym typeface="Figtree"/>
              </a:rPr>
              <a:t>Angular Route</a:t>
            </a:r>
            <a:endParaRPr sz="4000">
              <a:solidFill>
                <a:schemeClr val="lt1"/>
              </a:solidFill>
              <a:latin typeface="Figtree"/>
              <a:ea typeface="Figtree"/>
              <a:cs typeface="Figtree"/>
              <a:sym typeface="Figtree"/>
            </a:endParaRPr>
          </a:p>
        </p:txBody>
      </p:sp>
      <p:sp>
        <p:nvSpPr>
          <p:cNvPr id="339" name="Google Shape;339;p16"/>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
        <p:nvSpPr>
          <p:cNvPr id="340" name="Google Shape;340;p16"/>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341" name="Google Shape;341;p16"/>
          <p:cNvPicPr preferRelativeResize="0"/>
          <p:nvPr/>
        </p:nvPicPr>
        <p:blipFill rotWithShape="1">
          <a:blip r:embed="rId3">
            <a:alphaModFix/>
          </a:blip>
          <a:srcRect b="0" l="0" r="0" t="0"/>
          <a:stretch/>
        </p:blipFill>
        <p:spPr>
          <a:xfrm>
            <a:off x="3500591" y="973617"/>
            <a:ext cx="2142818" cy="1598133"/>
          </a:xfrm>
          <a:prstGeom prst="ellipse">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7"/>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347" name="Google Shape;347;p17"/>
          <p:cNvSpPr/>
          <p:nvPr/>
        </p:nvSpPr>
        <p:spPr>
          <a:xfrm>
            <a:off x="538624" y="0"/>
            <a:ext cx="2852276" cy="777240"/>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Creating New Page</a:t>
            </a:r>
            <a:endParaRPr b="1" i="0" sz="2000" u="none" cap="none" strike="noStrike">
              <a:solidFill>
                <a:schemeClr val="lt1"/>
              </a:solidFill>
              <a:latin typeface="Figtree"/>
              <a:ea typeface="Figtree"/>
              <a:cs typeface="Figtree"/>
              <a:sym typeface="Figtree"/>
            </a:endParaRPr>
          </a:p>
        </p:txBody>
      </p:sp>
      <p:sp>
        <p:nvSpPr>
          <p:cNvPr id="348" name="Google Shape;348;p17"/>
          <p:cNvSpPr txBox="1"/>
          <p:nvPr/>
        </p:nvSpPr>
        <p:spPr>
          <a:xfrm>
            <a:off x="368107" y="997440"/>
            <a:ext cx="8252018" cy="68480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s" sz="1400" u="none" cap="none" strike="noStrike">
                <a:solidFill>
                  <a:srgbClr val="374151"/>
                </a:solidFill>
                <a:latin typeface="Albert Sans"/>
                <a:ea typeface="Albert Sans"/>
                <a:cs typeface="Albert Sans"/>
                <a:sym typeface="Albert Sans"/>
              </a:rPr>
              <a:t>We will create new page and open it with a link in the home page.</a:t>
            </a:r>
            <a:endParaRPr b="0" i="0" sz="1400" u="none" cap="none" strike="noStrike">
              <a:solidFill>
                <a:srgbClr val="000000"/>
              </a:solidFill>
              <a:latin typeface="Albert Sans"/>
              <a:ea typeface="Albert Sans"/>
              <a:cs typeface="Albert Sans"/>
              <a:sym typeface="Albert Sans"/>
            </a:endParaRPr>
          </a:p>
          <a:p>
            <a:pPr indent="0" lvl="0" marL="12700" marR="0" rtl="0" algn="l">
              <a:lnSpc>
                <a:spcPct val="100000"/>
              </a:lnSpc>
              <a:spcBef>
                <a:spcPts val="100"/>
              </a:spcBef>
              <a:spcAft>
                <a:spcPts val="0"/>
              </a:spcAft>
              <a:buNone/>
            </a:pPr>
            <a:r>
              <a:t/>
            </a:r>
            <a:endParaRPr b="0" i="0" sz="1400" u="none" cap="none" strike="noStrike">
              <a:solidFill>
                <a:srgbClr val="374151"/>
              </a:solidFill>
              <a:latin typeface="Albert Sans"/>
              <a:ea typeface="Albert Sans"/>
              <a:cs typeface="Albert Sans"/>
              <a:sym typeface="Albert Sans"/>
            </a:endParaRPr>
          </a:p>
          <a:p>
            <a:pPr indent="0" lvl="0" marL="12700" marR="0" rtl="0" algn="l">
              <a:lnSpc>
                <a:spcPct val="100000"/>
              </a:lnSpc>
              <a:spcBef>
                <a:spcPts val="100"/>
              </a:spcBef>
              <a:spcAft>
                <a:spcPts val="0"/>
              </a:spcAft>
              <a:buNone/>
            </a:pPr>
            <a:r>
              <a:rPr b="0" i="0" lang="es" sz="1400" u="none" cap="none" strike="noStrike">
                <a:solidFill>
                  <a:srgbClr val="374151"/>
                </a:solidFill>
                <a:latin typeface="Albert Sans"/>
                <a:ea typeface="Albert Sans"/>
                <a:cs typeface="Albert Sans"/>
                <a:sym typeface="Albert Sans"/>
              </a:rPr>
              <a:t>If the ionic is served, stop it by press </a:t>
            </a:r>
            <a:r>
              <a:rPr b="1" i="0" lang="es" sz="1400" u="none" cap="none" strike="noStrike">
                <a:solidFill>
                  <a:srgbClr val="002060"/>
                </a:solidFill>
                <a:latin typeface="Albert Sans"/>
                <a:ea typeface="Albert Sans"/>
                <a:cs typeface="Albert Sans"/>
                <a:sym typeface="Albert Sans"/>
              </a:rPr>
              <a:t>Ctrl + C</a:t>
            </a:r>
            <a:r>
              <a:rPr b="0" i="0" lang="es" sz="1400" u="none" cap="none" strike="noStrike">
                <a:solidFill>
                  <a:srgbClr val="374151"/>
                </a:solidFill>
                <a:latin typeface="Albert Sans"/>
                <a:ea typeface="Albert Sans"/>
                <a:cs typeface="Albert Sans"/>
                <a:sym typeface="Albert Sans"/>
              </a:rPr>
              <a:t> . then type this to create about page:</a:t>
            </a:r>
            <a:endParaRPr b="0" i="0" sz="1400" u="none" cap="none" strike="noStrike">
              <a:solidFill>
                <a:srgbClr val="000000"/>
              </a:solidFill>
              <a:latin typeface="Albert Sans"/>
              <a:ea typeface="Albert Sans"/>
              <a:cs typeface="Albert Sans"/>
              <a:sym typeface="Albert Sans"/>
            </a:endParaRPr>
          </a:p>
        </p:txBody>
      </p:sp>
      <p:sp>
        <p:nvSpPr>
          <p:cNvPr id="349" name="Google Shape;349;p17"/>
          <p:cNvSpPr txBox="1"/>
          <p:nvPr/>
        </p:nvSpPr>
        <p:spPr>
          <a:xfrm>
            <a:off x="2395855" y="1774576"/>
            <a:ext cx="4352290" cy="382156"/>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s" sz="2400" u="none" cap="none" strike="noStrike">
                <a:solidFill>
                  <a:srgbClr val="023DFF"/>
                </a:solidFill>
                <a:latin typeface="Calibri"/>
                <a:ea typeface="Calibri"/>
                <a:cs typeface="Calibri"/>
                <a:sym typeface="Calibri"/>
              </a:rPr>
              <a:t>ionic generate page about</a:t>
            </a:r>
            <a:endParaRPr b="1" i="0" sz="2400" u="none" cap="none" strike="noStrike">
              <a:solidFill>
                <a:srgbClr val="000000"/>
              </a:solidFill>
              <a:latin typeface="Calibri"/>
              <a:ea typeface="Calibri"/>
              <a:cs typeface="Calibri"/>
              <a:sym typeface="Calibri"/>
            </a:endParaRPr>
          </a:p>
        </p:txBody>
      </p:sp>
      <p:pic>
        <p:nvPicPr>
          <p:cNvPr id="350" name="Google Shape;350;p17"/>
          <p:cNvPicPr preferRelativeResize="0"/>
          <p:nvPr/>
        </p:nvPicPr>
        <p:blipFill rotWithShape="1">
          <a:blip r:embed="rId3">
            <a:alphaModFix/>
          </a:blip>
          <a:srcRect b="0" l="0" r="0" t="0"/>
          <a:stretch/>
        </p:blipFill>
        <p:spPr>
          <a:xfrm>
            <a:off x="368107" y="2810389"/>
            <a:ext cx="3949956" cy="1864396"/>
          </a:xfrm>
          <a:prstGeom prst="rect">
            <a:avLst/>
          </a:prstGeom>
          <a:noFill/>
          <a:ln>
            <a:noFill/>
          </a:ln>
        </p:spPr>
      </p:pic>
      <p:pic>
        <p:nvPicPr>
          <p:cNvPr id="351" name="Google Shape;351;p17"/>
          <p:cNvPicPr preferRelativeResize="0"/>
          <p:nvPr/>
        </p:nvPicPr>
        <p:blipFill rotWithShape="1">
          <a:blip r:embed="rId4">
            <a:alphaModFix/>
          </a:blip>
          <a:srcRect b="0" l="0" r="0" t="0"/>
          <a:stretch/>
        </p:blipFill>
        <p:spPr>
          <a:xfrm>
            <a:off x="4439012" y="2797610"/>
            <a:ext cx="4058816" cy="1864397"/>
          </a:xfrm>
          <a:prstGeom prst="rect">
            <a:avLst/>
          </a:prstGeom>
          <a:noFill/>
          <a:ln>
            <a:noFill/>
          </a:ln>
        </p:spPr>
      </p:pic>
      <p:sp>
        <p:nvSpPr>
          <p:cNvPr id="352" name="Google Shape;352;p17"/>
          <p:cNvSpPr/>
          <p:nvPr/>
        </p:nvSpPr>
        <p:spPr>
          <a:xfrm>
            <a:off x="4453937" y="3883528"/>
            <a:ext cx="4256722" cy="777137"/>
          </a:xfrm>
          <a:custGeom>
            <a:rect b="b" l="l" r="r" t="t"/>
            <a:pathLst>
              <a:path extrusionOk="0" h="1028064" w="5208905">
                <a:moveTo>
                  <a:pt x="0" y="513868"/>
                </a:moveTo>
                <a:lnTo>
                  <a:pt x="9559" y="469529"/>
                </a:lnTo>
                <a:lnTo>
                  <a:pt x="37716" y="426238"/>
                </a:lnTo>
                <a:lnTo>
                  <a:pt x="66433" y="398035"/>
                </a:lnTo>
                <a:lnTo>
                  <a:pt x="102837" y="370412"/>
                </a:lnTo>
                <a:lnTo>
                  <a:pt x="146695" y="343415"/>
                </a:lnTo>
                <a:lnTo>
                  <a:pt x="197777" y="317088"/>
                </a:lnTo>
                <a:lnTo>
                  <a:pt x="255850" y="291479"/>
                </a:lnTo>
                <a:lnTo>
                  <a:pt x="320684" y="266632"/>
                </a:lnTo>
                <a:lnTo>
                  <a:pt x="392046" y="242593"/>
                </a:lnTo>
                <a:lnTo>
                  <a:pt x="430102" y="230891"/>
                </a:lnTo>
                <a:lnTo>
                  <a:pt x="469704" y="219408"/>
                </a:lnTo>
                <a:lnTo>
                  <a:pt x="510822" y="208150"/>
                </a:lnTo>
                <a:lnTo>
                  <a:pt x="553428" y="197123"/>
                </a:lnTo>
                <a:lnTo>
                  <a:pt x="597492" y="186332"/>
                </a:lnTo>
                <a:lnTo>
                  <a:pt x="642985" y="175784"/>
                </a:lnTo>
                <a:lnTo>
                  <a:pt x="689879" y="165482"/>
                </a:lnTo>
                <a:lnTo>
                  <a:pt x="738144" y="155435"/>
                </a:lnTo>
                <a:lnTo>
                  <a:pt x="787752" y="145647"/>
                </a:lnTo>
                <a:lnTo>
                  <a:pt x="838674" y="136123"/>
                </a:lnTo>
                <a:lnTo>
                  <a:pt x="890880" y="126870"/>
                </a:lnTo>
                <a:lnTo>
                  <a:pt x="944342" y="117894"/>
                </a:lnTo>
                <a:lnTo>
                  <a:pt x="999030" y="109199"/>
                </a:lnTo>
                <a:lnTo>
                  <a:pt x="1054916" y="100793"/>
                </a:lnTo>
                <a:lnTo>
                  <a:pt x="1111972" y="92679"/>
                </a:lnTo>
                <a:lnTo>
                  <a:pt x="1170167" y="84865"/>
                </a:lnTo>
                <a:lnTo>
                  <a:pt x="1229473" y="77356"/>
                </a:lnTo>
                <a:lnTo>
                  <a:pt x="1289861" y="70158"/>
                </a:lnTo>
                <a:lnTo>
                  <a:pt x="1351302" y="63275"/>
                </a:lnTo>
                <a:lnTo>
                  <a:pt x="1413767" y="56715"/>
                </a:lnTo>
                <a:lnTo>
                  <a:pt x="1477227" y="50483"/>
                </a:lnTo>
                <a:lnTo>
                  <a:pt x="1541654" y="44584"/>
                </a:lnTo>
                <a:lnTo>
                  <a:pt x="1607017" y="39024"/>
                </a:lnTo>
                <a:lnTo>
                  <a:pt x="1673289" y="33809"/>
                </a:lnTo>
                <a:lnTo>
                  <a:pt x="1740441" y="28945"/>
                </a:lnTo>
                <a:lnTo>
                  <a:pt x="1808442" y="24437"/>
                </a:lnTo>
                <a:lnTo>
                  <a:pt x="1877265" y="20291"/>
                </a:lnTo>
                <a:lnTo>
                  <a:pt x="1946881" y="16513"/>
                </a:lnTo>
                <a:lnTo>
                  <a:pt x="2017259" y="13108"/>
                </a:lnTo>
                <a:lnTo>
                  <a:pt x="2088373" y="10082"/>
                </a:lnTo>
                <a:lnTo>
                  <a:pt x="2160192" y="7441"/>
                </a:lnTo>
                <a:lnTo>
                  <a:pt x="2232688" y="5191"/>
                </a:lnTo>
                <a:lnTo>
                  <a:pt x="2305831" y="3338"/>
                </a:lnTo>
                <a:lnTo>
                  <a:pt x="2379593" y="1886"/>
                </a:lnTo>
                <a:lnTo>
                  <a:pt x="2453945" y="842"/>
                </a:lnTo>
                <a:lnTo>
                  <a:pt x="2528858" y="211"/>
                </a:lnTo>
                <a:lnTo>
                  <a:pt x="2604303" y="0"/>
                </a:lnTo>
                <a:lnTo>
                  <a:pt x="2679747" y="211"/>
                </a:lnTo>
                <a:lnTo>
                  <a:pt x="2754660" y="842"/>
                </a:lnTo>
                <a:lnTo>
                  <a:pt x="2829012" y="1886"/>
                </a:lnTo>
                <a:lnTo>
                  <a:pt x="2902774" y="3338"/>
                </a:lnTo>
                <a:lnTo>
                  <a:pt x="2975917" y="5191"/>
                </a:lnTo>
                <a:lnTo>
                  <a:pt x="3048413" y="7441"/>
                </a:lnTo>
                <a:lnTo>
                  <a:pt x="3120232" y="10082"/>
                </a:lnTo>
                <a:lnTo>
                  <a:pt x="3191346" y="13108"/>
                </a:lnTo>
                <a:lnTo>
                  <a:pt x="3261725" y="16513"/>
                </a:lnTo>
                <a:lnTo>
                  <a:pt x="3331340" y="20291"/>
                </a:lnTo>
                <a:lnTo>
                  <a:pt x="3400163" y="24437"/>
                </a:lnTo>
                <a:lnTo>
                  <a:pt x="3468165" y="28945"/>
                </a:lnTo>
                <a:lnTo>
                  <a:pt x="3535316" y="33809"/>
                </a:lnTo>
                <a:lnTo>
                  <a:pt x="3601588" y="39024"/>
                </a:lnTo>
                <a:lnTo>
                  <a:pt x="3666952" y="44584"/>
                </a:lnTo>
                <a:lnTo>
                  <a:pt x="3731378" y="50483"/>
                </a:lnTo>
                <a:lnTo>
                  <a:pt x="3794838" y="56715"/>
                </a:lnTo>
                <a:lnTo>
                  <a:pt x="3857303" y="63275"/>
                </a:lnTo>
                <a:lnTo>
                  <a:pt x="3918744" y="70158"/>
                </a:lnTo>
                <a:lnTo>
                  <a:pt x="3979133" y="77356"/>
                </a:lnTo>
                <a:lnTo>
                  <a:pt x="4038439" y="84865"/>
                </a:lnTo>
                <a:lnTo>
                  <a:pt x="4096634" y="92679"/>
                </a:lnTo>
                <a:lnTo>
                  <a:pt x="4153689" y="100793"/>
                </a:lnTo>
                <a:lnTo>
                  <a:pt x="4209575" y="109199"/>
                </a:lnTo>
                <a:lnTo>
                  <a:pt x="4264264" y="117894"/>
                </a:lnTo>
                <a:lnTo>
                  <a:pt x="4317726" y="126870"/>
                </a:lnTo>
                <a:lnTo>
                  <a:pt x="4369932" y="136123"/>
                </a:lnTo>
                <a:lnTo>
                  <a:pt x="4420853" y="145647"/>
                </a:lnTo>
                <a:lnTo>
                  <a:pt x="4470461" y="155435"/>
                </a:lnTo>
                <a:lnTo>
                  <a:pt x="4518727" y="165482"/>
                </a:lnTo>
                <a:lnTo>
                  <a:pt x="4565621" y="175784"/>
                </a:lnTo>
                <a:lnTo>
                  <a:pt x="4611114" y="186332"/>
                </a:lnTo>
                <a:lnTo>
                  <a:pt x="4655178" y="197123"/>
                </a:lnTo>
                <a:lnTo>
                  <a:pt x="4697783" y="208150"/>
                </a:lnTo>
                <a:lnTo>
                  <a:pt x="4738902" y="219408"/>
                </a:lnTo>
                <a:lnTo>
                  <a:pt x="4778503" y="230891"/>
                </a:lnTo>
                <a:lnTo>
                  <a:pt x="4816560" y="242593"/>
                </a:lnTo>
                <a:lnTo>
                  <a:pt x="4853043" y="254508"/>
                </a:lnTo>
                <a:lnTo>
                  <a:pt x="4921169" y="278957"/>
                </a:lnTo>
                <a:lnTo>
                  <a:pt x="4982652" y="304191"/>
                </a:lnTo>
                <a:lnTo>
                  <a:pt x="5037258" y="330165"/>
                </a:lnTo>
                <a:lnTo>
                  <a:pt x="5084758" y="356832"/>
                </a:lnTo>
                <a:lnTo>
                  <a:pt x="5124918" y="384148"/>
                </a:lnTo>
                <a:lnTo>
                  <a:pt x="5157507" y="412067"/>
                </a:lnTo>
                <a:lnTo>
                  <a:pt x="5191689" y="454975"/>
                </a:lnTo>
                <a:lnTo>
                  <a:pt x="5207535" y="498981"/>
                </a:lnTo>
                <a:lnTo>
                  <a:pt x="5208607" y="513868"/>
                </a:lnTo>
                <a:lnTo>
                  <a:pt x="5207535" y="528754"/>
                </a:lnTo>
                <a:lnTo>
                  <a:pt x="5191689" y="572760"/>
                </a:lnTo>
                <a:lnTo>
                  <a:pt x="5157507" y="615668"/>
                </a:lnTo>
                <a:lnTo>
                  <a:pt x="5124918" y="643587"/>
                </a:lnTo>
                <a:lnTo>
                  <a:pt x="5084758" y="670903"/>
                </a:lnTo>
                <a:lnTo>
                  <a:pt x="5037258" y="697570"/>
                </a:lnTo>
                <a:lnTo>
                  <a:pt x="4982652" y="723544"/>
                </a:lnTo>
                <a:lnTo>
                  <a:pt x="4921169" y="748778"/>
                </a:lnTo>
                <a:lnTo>
                  <a:pt x="4853043" y="773227"/>
                </a:lnTo>
                <a:lnTo>
                  <a:pt x="4816560" y="785142"/>
                </a:lnTo>
                <a:lnTo>
                  <a:pt x="4778503" y="796844"/>
                </a:lnTo>
                <a:lnTo>
                  <a:pt x="4738902" y="808327"/>
                </a:lnTo>
                <a:lnTo>
                  <a:pt x="4697783" y="819585"/>
                </a:lnTo>
                <a:lnTo>
                  <a:pt x="4655178" y="830612"/>
                </a:lnTo>
                <a:lnTo>
                  <a:pt x="4611114" y="841403"/>
                </a:lnTo>
                <a:lnTo>
                  <a:pt x="4565621" y="851951"/>
                </a:lnTo>
                <a:lnTo>
                  <a:pt x="4518727" y="862253"/>
                </a:lnTo>
                <a:lnTo>
                  <a:pt x="4470461" y="872300"/>
                </a:lnTo>
                <a:lnTo>
                  <a:pt x="4420853" y="882088"/>
                </a:lnTo>
                <a:lnTo>
                  <a:pt x="4369932" y="891612"/>
                </a:lnTo>
                <a:lnTo>
                  <a:pt x="4317726" y="900865"/>
                </a:lnTo>
                <a:lnTo>
                  <a:pt x="4264264" y="909841"/>
                </a:lnTo>
                <a:lnTo>
                  <a:pt x="4209575" y="918536"/>
                </a:lnTo>
                <a:lnTo>
                  <a:pt x="4153689" y="926942"/>
                </a:lnTo>
                <a:lnTo>
                  <a:pt x="4096634" y="935056"/>
                </a:lnTo>
                <a:lnTo>
                  <a:pt x="4038439" y="942870"/>
                </a:lnTo>
                <a:lnTo>
                  <a:pt x="3979133" y="950379"/>
                </a:lnTo>
                <a:lnTo>
                  <a:pt x="3918744" y="957577"/>
                </a:lnTo>
                <a:lnTo>
                  <a:pt x="3857303" y="964460"/>
                </a:lnTo>
                <a:lnTo>
                  <a:pt x="3794838" y="971020"/>
                </a:lnTo>
                <a:lnTo>
                  <a:pt x="3731378" y="977252"/>
                </a:lnTo>
                <a:lnTo>
                  <a:pt x="3666952" y="983151"/>
                </a:lnTo>
                <a:lnTo>
                  <a:pt x="3601588" y="988711"/>
                </a:lnTo>
                <a:lnTo>
                  <a:pt x="3535316" y="993926"/>
                </a:lnTo>
                <a:lnTo>
                  <a:pt x="3468165" y="998790"/>
                </a:lnTo>
                <a:lnTo>
                  <a:pt x="3400163" y="1003298"/>
                </a:lnTo>
                <a:lnTo>
                  <a:pt x="3331340" y="1007444"/>
                </a:lnTo>
                <a:lnTo>
                  <a:pt x="3261725" y="1011222"/>
                </a:lnTo>
                <a:lnTo>
                  <a:pt x="3191346" y="1014627"/>
                </a:lnTo>
                <a:lnTo>
                  <a:pt x="3120232" y="1017653"/>
                </a:lnTo>
                <a:lnTo>
                  <a:pt x="3048413" y="1020294"/>
                </a:lnTo>
                <a:lnTo>
                  <a:pt x="2975917" y="1022544"/>
                </a:lnTo>
                <a:lnTo>
                  <a:pt x="2902774" y="1024398"/>
                </a:lnTo>
                <a:lnTo>
                  <a:pt x="2829012" y="1025849"/>
                </a:lnTo>
                <a:lnTo>
                  <a:pt x="2754660" y="1026893"/>
                </a:lnTo>
                <a:lnTo>
                  <a:pt x="2679747" y="1027524"/>
                </a:lnTo>
                <a:lnTo>
                  <a:pt x="2604303" y="1027736"/>
                </a:lnTo>
                <a:lnTo>
                  <a:pt x="2528858" y="1027524"/>
                </a:lnTo>
                <a:lnTo>
                  <a:pt x="2453945" y="1026893"/>
                </a:lnTo>
                <a:lnTo>
                  <a:pt x="2379593" y="1025849"/>
                </a:lnTo>
                <a:lnTo>
                  <a:pt x="2305831" y="1024398"/>
                </a:lnTo>
                <a:lnTo>
                  <a:pt x="2232688" y="1022544"/>
                </a:lnTo>
                <a:lnTo>
                  <a:pt x="2160192" y="1020294"/>
                </a:lnTo>
                <a:lnTo>
                  <a:pt x="2088373" y="1017653"/>
                </a:lnTo>
                <a:lnTo>
                  <a:pt x="2017259" y="1014627"/>
                </a:lnTo>
                <a:lnTo>
                  <a:pt x="1946881" y="1011222"/>
                </a:lnTo>
                <a:lnTo>
                  <a:pt x="1877265" y="1007444"/>
                </a:lnTo>
                <a:lnTo>
                  <a:pt x="1808442" y="1003298"/>
                </a:lnTo>
                <a:lnTo>
                  <a:pt x="1740441" y="998790"/>
                </a:lnTo>
                <a:lnTo>
                  <a:pt x="1673289" y="993926"/>
                </a:lnTo>
                <a:lnTo>
                  <a:pt x="1607017" y="988711"/>
                </a:lnTo>
                <a:lnTo>
                  <a:pt x="1541654" y="983151"/>
                </a:lnTo>
                <a:lnTo>
                  <a:pt x="1477227" y="977252"/>
                </a:lnTo>
                <a:lnTo>
                  <a:pt x="1413767" y="971020"/>
                </a:lnTo>
                <a:lnTo>
                  <a:pt x="1351302" y="964460"/>
                </a:lnTo>
                <a:lnTo>
                  <a:pt x="1289861" y="957577"/>
                </a:lnTo>
                <a:lnTo>
                  <a:pt x="1229473" y="950379"/>
                </a:lnTo>
                <a:lnTo>
                  <a:pt x="1170167" y="942870"/>
                </a:lnTo>
                <a:lnTo>
                  <a:pt x="1111972" y="935056"/>
                </a:lnTo>
                <a:lnTo>
                  <a:pt x="1054916" y="926942"/>
                </a:lnTo>
                <a:lnTo>
                  <a:pt x="999030" y="918536"/>
                </a:lnTo>
                <a:lnTo>
                  <a:pt x="944342" y="909841"/>
                </a:lnTo>
                <a:lnTo>
                  <a:pt x="890880" y="900865"/>
                </a:lnTo>
                <a:lnTo>
                  <a:pt x="838674" y="891612"/>
                </a:lnTo>
                <a:lnTo>
                  <a:pt x="787752" y="882088"/>
                </a:lnTo>
                <a:lnTo>
                  <a:pt x="738144" y="872300"/>
                </a:lnTo>
                <a:lnTo>
                  <a:pt x="689879" y="862253"/>
                </a:lnTo>
                <a:lnTo>
                  <a:pt x="642985" y="851951"/>
                </a:lnTo>
                <a:lnTo>
                  <a:pt x="597492" y="841403"/>
                </a:lnTo>
                <a:lnTo>
                  <a:pt x="553428" y="830612"/>
                </a:lnTo>
                <a:lnTo>
                  <a:pt x="510822" y="819585"/>
                </a:lnTo>
                <a:lnTo>
                  <a:pt x="469704" y="808327"/>
                </a:lnTo>
                <a:lnTo>
                  <a:pt x="430102" y="796844"/>
                </a:lnTo>
                <a:lnTo>
                  <a:pt x="392046" y="785142"/>
                </a:lnTo>
                <a:lnTo>
                  <a:pt x="355563" y="773227"/>
                </a:lnTo>
                <a:lnTo>
                  <a:pt x="287437" y="748778"/>
                </a:lnTo>
                <a:lnTo>
                  <a:pt x="225954" y="723544"/>
                </a:lnTo>
                <a:lnTo>
                  <a:pt x="171348" y="697570"/>
                </a:lnTo>
                <a:lnTo>
                  <a:pt x="123848" y="670903"/>
                </a:lnTo>
                <a:lnTo>
                  <a:pt x="83688" y="643587"/>
                </a:lnTo>
                <a:lnTo>
                  <a:pt x="51099" y="615668"/>
                </a:lnTo>
                <a:lnTo>
                  <a:pt x="16917" y="572760"/>
                </a:lnTo>
                <a:lnTo>
                  <a:pt x="1071" y="528754"/>
                </a:lnTo>
                <a:lnTo>
                  <a:pt x="0" y="513868"/>
                </a:lnTo>
                <a:close/>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3" name="Google Shape;353;p17"/>
          <p:cNvSpPr txBox="1"/>
          <p:nvPr/>
        </p:nvSpPr>
        <p:spPr>
          <a:xfrm>
            <a:off x="6864038" y="2242299"/>
            <a:ext cx="1756087" cy="620554"/>
          </a:xfrm>
          <a:prstGeom prst="rect">
            <a:avLst/>
          </a:prstGeom>
          <a:noFill/>
          <a:ln>
            <a:noFill/>
          </a:ln>
        </p:spPr>
        <p:txBody>
          <a:bodyPr anchorCtr="0" anchor="t" bIns="0" lIns="0" spcFirstLastPara="1" rIns="0" wrap="square" tIns="17125">
            <a:spAutoFit/>
          </a:bodyPr>
          <a:lstStyle/>
          <a:p>
            <a:pPr indent="0" lvl="0" marL="12700" marR="5080" rtl="0" algn="just">
              <a:lnSpc>
                <a:spcPct val="97900"/>
              </a:lnSpc>
              <a:spcBef>
                <a:spcPts val="0"/>
              </a:spcBef>
              <a:spcAft>
                <a:spcPts val="0"/>
              </a:spcAft>
              <a:buNone/>
            </a:pPr>
            <a:r>
              <a:rPr b="0" i="0" lang="es" sz="1000" u="none" cap="none" strike="noStrike">
                <a:solidFill>
                  <a:srgbClr val="000000"/>
                </a:solidFill>
                <a:latin typeface="Albert Sans"/>
                <a:ea typeface="Albert Sans"/>
                <a:cs typeface="Albert Sans"/>
                <a:sym typeface="Albert Sans"/>
              </a:rPr>
              <a:t>Folder about is created. 6 files is added in this folder, and app- routing.module.ts is updated</a:t>
            </a:r>
            <a:endParaRPr b="0" i="0" sz="1000" u="none" cap="none" strike="noStrike">
              <a:solidFill>
                <a:srgbClr val="000000"/>
              </a:solidFill>
              <a:latin typeface="Albert Sans"/>
              <a:ea typeface="Albert Sans"/>
              <a:cs typeface="Albert Sans"/>
              <a:sym typeface="Alber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f105e33cad_0_912"/>
          <p:cNvSpPr/>
          <p:nvPr/>
        </p:nvSpPr>
        <p:spPr>
          <a:xfrm>
            <a:off x="423750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2f105e33cad_0_912"/>
          <p:cNvSpPr/>
          <p:nvPr/>
        </p:nvSpPr>
        <p:spPr>
          <a:xfrm>
            <a:off x="694260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2f105e33cad_0_912"/>
          <p:cNvSpPr/>
          <p:nvPr/>
        </p:nvSpPr>
        <p:spPr>
          <a:xfrm>
            <a:off x="4237500" y="30844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2f105e33cad_0_912"/>
          <p:cNvSpPr/>
          <p:nvPr/>
        </p:nvSpPr>
        <p:spPr>
          <a:xfrm>
            <a:off x="153235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2f105e33cad_0_9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s"/>
              <a:t>Outline</a:t>
            </a:r>
            <a:endParaRPr>
              <a:latin typeface="Figtree"/>
              <a:ea typeface="Figtree"/>
              <a:cs typeface="Figtree"/>
              <a:sym typeface="Figtree"/>
            </a:endParaRPr>
          </a:p>
        </p:txBody>
      </p:sp>
      <p:sp>
        <p:nvSpPr>
          <p:cNvPr id="197" name="Google Shape;197;g2f105e33cad_0_912"/>
          <p:cNvSpPr txBox="1"/>
          <p:nvPr>
            <p:ph idx="2" type="subTitle"/>
          </p:nvPr>
        </p:nvSpPr>
        <p:spPr>
          <a:xfrm>
            <a:off x="656250" y="1898831"/>
            <a:ext cx="2421300" cy="41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s"/>
              <a:t>Preparation</a:t>
            </a:r>
            <a:endParaRPr/>
          </a:p>
        </p:txBody>
      </p:sp>
      <p:sp>
        <p:nvSpPr>
          <p:cNvPr id="198" name="Google Shape;198;g2f105e33cad_0_912"/>
          <p:cNvSpPr txBox="1"/>
          <p:nvPr>
            <p:ph idx="4" type="subTitle"/>
          </p:nvPr>
        </p:nvSpPr>
        <p:spPr>
          <a:xfrm>
            <a:off x="3361350" y="1898831"/>
            <a:ext cx="2421300" cy="41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s"/>
              <a:t>Angular Route</a:t>
            </a:r>
            <a:endParaRPr/>
          </a:p>
        </p:txBody>
      </p:sp>
      <p:sp>
        <p:nvSpPr>
          <p:cNvPr id="199" name="Google Shape;199;g2f105e33cad_0_912"/>
          <p:cNvSpPr txBox="1"/>
          <p:nvPr>
            <p:ph idx="6" type="subTitle"/>
          </p:nvPr>
        </p:nvSpPr>
        <p:spPr>
          <a:xfrm>
            <a:off x="6066450" y="1898831"/>
            <a:ext cx="2421300" cy="41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s"/>
              <a:t>Tabs Navigation</a:t>
            </a:r>
            <a:endParaRPr/>
          </a:p>
        </p:txBody>
      </p:sp>
      <p:sp>
        <p:nvSpPr>
          <p:cNvPr id="200" name="Google Shape;200;g2f105e33cad_0_912"/>
          <p:cNvSpPr txBox="1"/>
          <p:nvPr>
            <p:ph idx="13" type="subTitle"/>
          </p:nvPr>
        </p:nvSpPr>
        <p:spPr>
          <a:xfrm>
            <a:off x="3361350" y="3739661"/>
            <a:ext cx="2421300" cy="41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s"/>
              <a:t>Drawer Navigation</a:t>
            </a:r>
            <a:endParaRPr/>
          </a:p>
        </p:txBody>
      </p:sp>
      <p:sp>
        <p:nvSpPr>
          <p:cNvPr id="201" name="Google Shape;201;g2f105e33cad_0_912"/>
          <p:cNvSpPr txBox="1"/>
          <p:nvPr>
            <p:ph idx="16" type="title"/>
          </p:nvPr>
        </p:nvSpPr>
        <p:spPr>
          <a:xfrm>
            <a:off x="1532300" y="1242775"/>
            <a:ext cx="669000" cy="66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1</a:t>
            </a:r>
            <a:endParaRPr/>
          </a:p>
        </p:txBody>
      </p:sp>
      <p:sp>
        <p:nvSpPr>
          <p:cNvPr id="202" name="Google Shape;202;g2f105e33cad_0_912"/>
          <p:cNvSpPr txBox="1"/>
          <p:nvPr>
            <p:ph idx="18" type="title"/>
          </p:nvPr>
        </p:nvSpPr>
        <p:spPr>
          <a:xfrm>
            <a:off x="4237450" y="1242825"/>
            <a:ext cx="669000" cy="66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2</a:t>
            </a:r>
            <a:endParaRPr/>
          </a:p>
        </p:txBody>
      </p:sp>
      <p:sp>
        <p:nvSpPr>
          <p:cNvPr id="203" name="Google Shape;203;g2f105e33cad_0_912"/>
          <p:cNvSpPr txBox="1"/>
          <p:nvPr>
            <p:ph idx="19" type="title"/>
          </p:nvPr>
        </p:nvSpPr>
        <p:spPr>
          <a:xfrm>
            <a:off x="4237500" y="3084425"/>
            <a:ext cx="669000" cy="66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4</a:t>
            </a:r>
            <a:endParaRPr/>
          </a:p>
        </p:txBody>
      </p:sp>
      <p:sp>
        <p:nvSpPr>
          <p:cNvPr id="204" name="Google Shape;204;g2f105e33cad_0_912"/>
          <p:cNvSpPr txBox="1"/>
          <p:nvPr>
            <p:ph idx="20" type="title"/>
          </p:nvPr>
        </p:nvSpPr>
        <p:spPr>
          <a:xfrm>
            <a:off x="6942450" y="1242825"/>
            <a:ext cx="669000" cy="66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3</a:t>
            </a:r>
            <a:endParaRPr/>
          </a:p>
        </p:txBody>
      </p:sp>
      <p:sp>
        <p:nvSpPr>
          <p:cNvPr id="205" name="Google Shape;205;g2f105e33cad_0_912"/>
          <p:cNvSpPr/>
          <p:nvPr/>
        </p:nvSpPr>
        <p:spPr>
          <a:xfrm>
            <a:off x="2161375" y="1189250"/>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2f105e33cad_0_912"/>
          <p:cNvSpPr/>
          <p:nvPr/>
        </p:nvSpPr>
        <p:spPr>
          <a:xfrm rot="2506023">
            <a:off x="4082293" y="3099138"/>
            <a:ext cx="170284" cy="170284"/>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2f105e33cad_0_912"/>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chemeClr val="lt1"/>
                </a:solidFill>
                <a:latin typeface="Albert Sans"/>
                <a:ea typeface="Albert Sans"/>
                <a:cs typeface="Albert Sans"/>
                <a:sym typeface="Albert Sans"/>
              </a:rPr>
              <a:t>Informatics Engineering | Universitas Surabaya</a:t>
            </a:r>
            <a:endParaRPr b="0" i="0" sz="1000" u="none" cap="none" strike="noStrike">
              <a:solidFill>
                <a:schemeClr val="lt1"/>
              </a:solidFill>
              <a:latin typeface="Albert Sans"/>
              <a:ea typeface="Albert Sans"/>
              <a:cs typeface="Albert Sans"/>
              <a:sym typeface="Albert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8"/>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359" name="Google Shape;359;p18"/>
          <p:cNvSpPr/>
          <p:nvPr/>
        </p:nvSpPr>
        <p:spPr>
          <a:xfrm>
            <a:off x="538624" y="0"/>
            <a:ext cx="2677015" cy="777240"/>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Creating The Link</a:t>
            </a:r>
            <a:endParaRPr b="1" i="0" sz="2000" u="none" cap="none" strike="noStrike">
              <a:solidFill>
                <a:schemeClr val="lt1"/>
              </a:solidFill>
              <a:latin typeface="Figtree"/>
              <a:ea typeface="Figtree"/>
              <a:cs typeface="Figtree"/>
              <a:sym typeface="Figtree"/>
            </a:endParaRPr>
          </a:p>
        </p:txBody>
      </p:sp>
      <p:sp>
        <p:nvSpPr>
          <p:cNvPr id="360" name="Google Shape;360;p18"/>
          <p:cNvSpPr txBox="1"/>
          <p:nvPr/>
        </p:nvSpPr>
        <p:spPr>
          <a:xfrm>
            <a:off x="492196" y="982471"/>
            <a:ext cx="2769870"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s" sz="1400" u="none" cap="none" strike="noStrike">
                <a:solidFill>
                  <a:srgbClr val="374151"/>
                </a:solidFill>
                <a:latin typeface="Albert Sans"/>
                <a:ea typeface="Albert Sans"/>
                <a:cs typeface="Albert Sans"/>
                <a:sym typeface="Albert Sans"/>
              </a:rPr>
              <a:t>Open home.page.html . Add :</a:t>
            </a:r>
            <a:endParaRPr b="0" i="0" sz="1400" u="none" cap="none" strike="noStrike">
              <a:solidFill>
                <a:srgbClr val="000000"/>
              </a:solidFill>
              <a:latin typeface="Albert Sans"/>
              <a:ea typeface="Albert Sans"/>
              <a:cs typeface="Albert Sans"/>
              <a:sym typeface="Albert Sans"/>
            </a:endParaRPr>
          </a:p>
        </p:txBody>
      </p:sp>
      <p:sp>
        <p:nvSpPr>
          <p:cNvPr id="361" name="Google Shape;361;p18"/>
          <p:cNvSpPr txBox="1"/>
          <p:nvPr/>
        </p:nvSpPr>
        <p:spPr>
          <a:xfrm>
            <a:off x="492196" y="1271058"/>
            <a:ext cx="4398645" cy="28982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s" sz="1800" u="none" cap="none" strike="noStrike">
                <a:solidFill>
                  <a:srgbClr val="023DFF"/>
                </a:solidFill>
                <a:latin typeface="Calibri"/>
                <a:ea typeface="Calibri"/>
                <a:cs typeface="Calibri"/>
                <a:sym typeface="Calibri"/>
              </a:rPr>
              <a:t>&lt;a routerLink="/about"&gt;About&lt;/a&gt;</a:t>
            </a:r>
            <a:endParaRPr b="0" i="0" sz="1800" u="none" cap="none" strike="noStrike">
              <a:solidFill>
                <a:srgbClr val="000000"/>
              </a:solidFill>
              <a:latin typeface="Calibri"/>
              <a:ea typeface="Calibri"/>
              <a:cs typeface="Calibri"/>
              <a:sym typeface="Calibri"/>
            </a:endParaRPr>
          </a:p>
        </p:txBody>
      </p:sp>
      <p:sp>
        <p:nvSpPr>
          <p:cNvPr id="362" name="Google Shape;362;p18"/>
          <p:cNvSpPr txBox="1"/>
          <p:nvPr/>
        </p:nvSpPr>
        <p:spPr>
          <a:xfrm>
            <a:off x="492196" y="1875154"/>
            <a:ext cx="1480820"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s" sz="1400" u="none" cap="none" strike="noStrike">
                <a:solidFill>
                  <a:srgbClr val="000000"/>
                </a:solidFill>
                <a:latin typeface="Albert Sans"/>
                <a:ea typeface="Albert Sans"/>
                <a:cs typeface="Albert Sans"/>
                <a:sym typeface="Albert Sans"/>
              </a:rPr>
              <a:t>and serve again</a:t>
            </a:r>
            <a:endParaRPr b="0" i="0" sz="1400" u="none" cap="none" strike="noStrike">
              <a:solidFill>
                <a:srgbClr val="000000"/>
              </a:solidFill>
              <a:latin typeface="Albert Sans"/>
              <a:ea typeface="Albert Sans"/>
              <a:cs typeface="Albert Sans"/>
              <a:sym typeface="Albert Sans"/>
            </a:endParaRPr>
          </a:p>
        </p:txBody>
      </p:sp>
      <p:pic>
        <p:nvPicPr>
          <p:cNvPr id="363" name="Google Shape;363;p18"/>
          <p:cNvPicPr preferRelativeResize="0"/>
          <p:nvPr/>
        </p:nvPicPr>
        <p:blipFill rotWithShape="1">
          <a:blip r:embed="rId3">
            <a:alphaModFix/>
          </a:blip>
          <a:srcRect b="0" l="0" r="0" t="0"/>
          <a:stretch/>
        </p:blipFill>
        <p:spPr>
          <a:xfrm>
            <a:off x="1595645" y="2313138"/>
            <a:ext cx="1682554" cy="2382687"/>
          </a:xfrm>
          <a:prstGeom prst="rect">
            <a:avLst/>
          </a:prstGeom>
          <a:noFill/>
          <a:ln>
            <a:noFill/>
          </a:ln>
        </p:spPr>
      </p:pic>
      <p:pic>
        <p:nvPicPr>
          <p:cNvPr id="364" name="Google Shape;364;p18"/>
          <p:cNvPicPr preferRelativeResize="0"/>
          <p:nvPr/>
        </p:nvPicPr>
        <p:blipFill rotWithShape="1">
          <a:blip r:embed="rId4">
            <a:alphaModFix/>
          </a:blip>
          <a:srcRect b="0" l="0" r="0" t="0"/>
          <a:stretch/>
        </p:blipFill>
        <p:spPr>
          <a:xfrm>
            <a:off x="3762374" y="2313138"/>
            <a:ext cx="1800143" cy="2534921"/>
          </a:xfrm>
          <a:prstGeom prst="rect">
            <a:avLst/>
          </a:prstGeom>
          <a:noFill/>
          <a:ln>
            <a:noFill/>
          </a:ln>
        </p:spPr>
      </p:pic>
      <p:sp>
        <p:nvSpPr>
          <p:cNvPr id="365" name="Google Shape;365;p18"/>
          <p:cNvSpPr/>
          <p:nvPr/>
        </p:nvSpPr>
        <p:spPr>
          <a:xfrm>
            <a:off x="2595741" y="3872442"/>
            <a:ext cx="1528583" cy="128058"/>
          </a:xfrm>
          <a:custGeom>
            <a:rect b="b" l="l" r="r" t="t"/>
            <a:pathLst>
              <a:path extrusionOk="0" h="114300" w="880110">
                <a:moveTo>
                  <a:pt x="765375" y="0"/>
                </a:moveTo>
                <a:lnTo>
                  <a:pt x="765375" y="114300"/>
                </a:lnTo>
                <a:lnTo>
                  <a:pt x="841575" y="76200"/>
                </a:lnTo>
                <a:lnTo>
                  <a:pt x="784425" y="76200"/>
                </a:lnTo>
                <a:lnTo>
                  <a:pt x="784425" y="38100"/>
                </a:lnTo>
                <a:lnTo>
                  <a:pt x="841575" y="38100"/>
                </a:lnTo>
                <a:lnTo>
                  <a:pt x="765375" y="0"/>
                </a:lnTo>
                <a:close/>
              </a:path>
              <a:path extrusionOk="0" h="114300" w="880110">
                <a:moveTo>
                  <a:pt x="765375" y="38100"/>
                </a:moveTo>
                <a:lnTo>
                  <a:pt x="0" y="38100"/>
                </a:lnTo>
                <a:lnTo>
                  <a:pt x="0" y="76200"/>
                </a:lnTo>
                <a:lnTo>
                  <a:pt x="765375" y="76200"/>
                </a:lnTo>
                <a:lnTo>
                  <a:pt x="765375" y="38100"/>
                </a:lnTo>
                <a:close/>
              </a:path>
              <a:path extrusionOk="0" h="114300" w="880110">
                <a:moveTo>
                  <a:pt x="841575" y="38100"/>
                </a:moveTo>
                <a:lnTo>
                  <a:pt x="784425" y="38100"/>
                </a:lnTo>
                <a:lnTo>
                  <a:pt x="784425" y="76200"/>
                </a:lnTo>
                <a:lnTo>
                  <a:pt x="841575" y="76200"/>
                </a:lnTo>
                <a:lnTo>
                  <a:pt x="879675" y="57150"/>
                </a:lnTo>
                <a:lnTo>
                  <a:pt x="841575" y="38100"/>
                </a:lnTo>
                <a:close/>
              </a:path>
            </a:pathLst>
          </a:custGeom>
          <a:solidFill>
            <a:srgbClr val="4A7E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6" name="Google Shape;366;p18"/>
          <p:cNvSpPr/>
          <p:nvPr/>
        </p:nvSpPr>
        <p:spPr>
          <a:xfrm>
            <a:off x="4343399" y="533399"/>
            <a:ext cx="4233401" cy="1381126"/>
          </a:xfrm>
          <a:prstGeom prst="roundRect">
            <a:avLst>
              <a:gd fmla="val 16667" name="adj"/>
            </a:avLst>
          </a:prstGeom>
          <a:solidFill>
            <a:schemeClr val="accent1"/>
          </a:solidFill>
          <a:ln cap="flat" cmpd="sng" w="25400">
            <a:solidFill>
              <a:srgbClr val="5968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7" name="Google Shape;367;p18"/>
          <p:cNvSpPr txBox="1"/>
          <p:nvPr/>
        </p:nvSpPr>
        <p:spPr>
          <a:xfrm>
            <a:off x="4543425" y="681990"/>
            <a:ext cx="3893185" cy="1121461"/>
          </a:xfrm>
          <a:prstGeom prst="rect">
            <a:avLst/>
          </a:prstGeom>
          <a:noFill/>
          <a:ln>
            <a:noFill/>
          </a:ln>
        </p:spPr>
        <p:txBody>
          <a:bodyPr anchorCtr="0" anchor="t" bIns="0" lIns="0" spcFirstLastPara="1" rIns="0" wrap="square" tIns="13325">
            <a:spAutoFit/>
          </a:bodyPr>
          <a:lstStyle/>
          <a:p>
            <a:pPr indent="0" lvl="0" marL="12700" marR="5080" rtl="0" algn="just">
              <a:lnSpc>
                <a:spcPct val="99600"/>
              </a:lnSpc>
              <a:spcBef>
                <a:spcPts val="0"/>
              </a:spcBef>
              <a:spcAft>
                <a:spcPts val="0"/>
              </a:spcAft>
              <a:buNone/>
            </a:pPr>
            <a:r>
              <a:rPr b="0" i="0" lang="es" sz="1200" u="none" cap="none" strike="noStrike">
                <a:solidFill>
                  <a:srgbClr val="002060"/>
                </a:solidFill>
                <a:latin typeface="Albert Sans"/>
                <a:ea typeface="Albert Sans"/>
                <a:cs typeface="Albert Sans"/>
                <a:sym typeface="Albert Sans"/>
              </a:rPr>
              <a:t>routerLink</a:t>
            </a:r>
            <a:r>
              <a:rPr b="0" i="0" lang="es" sz="1200" u="none" cap="none" strike="noStrike">
                <a:solidFill>
                  <a:srgbClr val="000000"/>
                </a:solidFill>
                <a:latin typeface="Albert Sans"/>
                <a:ea typeface="Albert Sans"/>
                <a:cs typeface="Albert Sans"/>
                <a:sym typeface="Albert Sans"/>
              </a:rPr>
              <a:t> </a:t>
            </a:r>
            <a:r>
              <a:rPr b="0" i="0" lang="es" sz="1200" u="none" cap="none" strike="noStrike">
                <a:solidFill>
                  <a:srgbClr val="374151"/>
                </a:solidFill>
                <a:latin typeface="Albert Sans"/>
                <a:ea typeface="Albert Sans"/>
                <a:cs typeface="Albert Sans"/>
                <a:sym typeface="Albert Sans"/>
              </a:rPr>
              <a:t>is a directive in Angular that is used to create navigation links in your application. It's typically used with anchor (</a:t>
            </a:r>
            <a:r>
              <a:rPr b="0" i="0" lang="es" sz="1200" u="none" cap="none" strike="noStrike">
                <a:solidFill>
                  <a:srgbClr val="000000"/>
                </a:solidFill>
                <a:latin typeface="Albert Sans"/>
                <a:ea typeface="Albert Sans"/>
                <a:cs typeface="Albert Sans"/>
                <a:sym typeface="Albert Sans"/>
              </a:rPr>
              <a:t>&lt;a&gt;</a:t>
            </a:r>
            <a:r>
              <a:rPr b="0" i="0" lang="es" sz="1200" u="none" cap="none" strike="noStrike">
                <a:solidFill>
                  <a:srgbClr val="374151"/>
                </a:solidFill>
                <a:latin typeface="Albert Sans"/>
                <a:ea typeface="Albert Sans"/>
                <a:cs typeface="Albert Sans"/>
                <a:sym typeface="Albert Sans"/>
              </a:rPr>
              <a:t>) elements to define clickable links that trigger navigation to different routes within your Angular application. However, you can also use it with other interactive elements like buttons and divs.</a:t>
            </a:r>
            <a:endParaRPr b="0" i="0" sz="1200" u="none" cap="none" strike="noStrike">
              <a:solidFill>
                <a:srgbClr val="000000"/>
              </a:solidFill>
              <a:latin typeface="Albert Sans"/>
              <a:ea typeface="Albert Sans"/>
              <a:cs typeface="Albert Sans"/>
              <a:sym typeface="Albert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9"/>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373" name="Google Shape;373;p19"/>
          <p:cNvSpPr/>
          <p:nvPr/>
        </p:nvSpPr>
        <p:spPr>
          <a:xfrm>
            <a:off x="538624" y="0"/>
            <a:ext cx="4509626" cy="591058"/>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Why There Are Many Routing File?</a:t>
            </a:r>
            <a:endParaRPr b="1" i="0" sz="2000" u="none" cap="none" strike="noStrike">
              <a:solidFill>
                <a:schemeClr val="lt1"/>
              </a:solidFill>
              <a:latin typeface="Figtree"/>
              <a:ea typeface="Figtree"/>
              <a:cs typeface="Figtree"/>
              <a:sym typeface="Figtree"/>
            </a:endParaRPr>
          </a:p>
        </p:txBody>
      </p:sp>
      <p:sp>
        <p:nvSpPr>
          <p:cNvPr id="374" name="Google Shape;374;p19"/>
          <p:cNvSpPr txBox="1"/>
          <p:nvPr/>
        </p:nvSpPr>
        <p:spPr>
          <a:xfrm>
            <a:off x="318757" y="849108"/>
            <a:ext cx="8710043" cy="3711016"/>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0" i="0" lang="es" sz="1100" u="none" cap="none" strike="noStrike">
                <a:solidFill>
                  <a:srgbClr val="374151"/>
                </a:solidFill>
                <a:latin typeface="Albert Sans"/>
                <a:ea typeface="Albert Sans"/>
                <a:cs typeface="Albert Sans"/>
                <a:sym typeface="Albert Sans"/>
              </a:rPr>
              <a:t>In an Angular application with multiple pages or views, you often configure routing in both the </a:t>
            </a:r>
            <a:r>
              <a:rPr b="1" i="0" lang="es" sz="1100" u="none" cap="none" strike="noStrike">
                <a:solidFill>
                  <a:srgbClr val="002060"/>
                </a:solidFill>
                <a:latin typeface="Albert Sans"/>
                <a:ea typeface="Albert Sans"/>
                <a:cs typeface="Albert Sans"/>
                <a:sym typeface="Albert Sans"/>
              </a:rPr>
              <a:t>app- routing.module.ts </a:t>
            </a:r>
            <a:r>
              <a:rPr b="0" i="0" lang="es" sz="1100" u="none" cap="none" strike="noStrike">
                <a:solidFill>
                  <a:srgbClr val="374151"/>
                </a:solidFill>
                <a:latin typeface="Albert Sans"/>
                <a:ea typeface="Albert Sans"/>
                <a:cs typeface="Albert Sans"/>
                <a:sym typeface="Albert Sans"/>
              </a:rPr>
              <a:t>(the root routing module) and individual routing modules for each feature or page, such as the </a:t>
            </a:r>
            <a:r>
              <a:rPr b="1" i="0" lang="es" sz="1100" u="none" cap="none" strike="noStrike">
                <a:solidFill>
                  <a:srgbClr val="002060"/>
                </a:solidFill>
                <a:latin typeface="Albert Sans"/>
                <a:ea typeface="Albert Sans"/>
                <a:cs typeface="Albert Sans"/>
                <a:sym typeface="Albert Sans"/>
              </a:rPr>
              <a:t>about-routing.module.ts</a:t>
            </a:r>
            <a:r>
              <a:rPr b="0" i="0" lang="es" sz="1100" u="none" cap="none" strike="noStrike">
                <a:solidFill>
                  <a:srgbClr val="374151"/>
                </a:solidFill>
                <a:latin typeface="Albert Sans"/>
                <a:ea typeface="Albert Sans"/>
                <a:cs typeface="Albert Sans"/>
                <a:sym typeface="Albert Sans"/>
              </a:rPr>
              <a:t>. Here's a breakdown of the differences and purposes of each:</a:t>
            </a:r>
            <a:endParaRPr b="0" i="0" sz="1100" u="none" cap="none" strike="noStrike">
              <a:solidFill>
                <a:srgbClr val="000000"/>
              </a:solidFill>
              <a:latin typeface="Albert Sans"/>
              <a:ea typeface="Albert Sans"/>
              <a:cs typeface="Albert Sans"/>
              <a:sym typeface="Albert Sans"/>
            </a:endParaRPr>
          </a:p>
          <a:p>
            <a:pPr indent="0" lvl="0" marL="336550" marR="0" rtl="0" algn="just">
              <a:lnSpc>
                <a:spcPct val="100000"/>
              </a:lnSpc>
              <a:spcBef>
                <a:spcPts val="1680"/>
              </a:spcBef>
              <a:spcAft>
                <a:spcPts val="0"/>
              </a:spcAft>
              <a:buNone/>
            </a:pPr>
            <a:r>
              <a:rPr b="1" i="0" lang="es" sz="1200" u="none" cap="none" strike="noStrike">
                <a:solidFill>
                  <a:srgbClr val="002060"/>
                </a:solidFill>
                <a:latin typeface="Albert Sans"/>
                <a:ea typeface="Albert Sans"/>
                <a:cs typeface="Albert Sans"/>
                <a:sym typeface="Albert Sans"/>
              </a:rPr>
              <a:t>Root Routing (app-routing.module.ts):</a:t>
            </a:r>
            <a:endParaRPr b="1" i="0" sz="1200" u="none" cap="none" strike="noStrike">
              <a:solidFill>
                <a:srgbClr val="002060"/>
              </a:solidFill>
              <a:latin typeface="Albert Sans"/>
              <a:ea typeface="Albert Sans"/>
              <a:cs typeface="Albert Sans"/>
              <a:sym typeface="Albert Sans"/>
            </a:endParaRPr>
          </a:p>
          <a:p>
            <a:pPr indent="-71966" lvl="0" marL="336550" marR="92710" rtl="0" algn="just">
              <a:lnSpc>
                <a:spcPct val="102200"/>
              </a:lnSpc>
              <a:spcBef>
                <a:spcPts val="2045"/>
              </a:spcBef>
              <a:spcAft>
                <a:spcPts val="0"/>
              </a:spcAft>
              <a:buClr>
                <a:srgbClr val="000000"/>
              </a:buClr>
              <a:buSzPts val="1133"/>
              <a:buFont typeface="Arial"/>
              <a:buChar char="•"/>
            </a:pPr>
            <a:r>
              <a:rPr b="1" i="0" lang="es" sz="1200" u="none" cap="none" strike="noStrike">
                <a:solidFill>
                  <a:srgbClr val="374151"/>
                </a:solidFill>
                <a:latin typeface="Albert Sans"/>
                <a:ea typeface="Albert Sans"/>
                <a:cs typeface="Albert Sans"/>
                <a:sym typeface="Albert Sans"/>
              </a:rPr>
              <a:t>	</a:t>
            </a:r>
            <a:r>
              <a:rPr b="1" i="0" lang="es" sz="1200" u="none" cap="none" strike="noStrike">
                <a:solidFill>
                  <a:srgbClr val="002060"/>
                </a:solidFill>
                <a:latin typeface="Albert Sans"/>
                <a:ea typeface="Albert Sans"/>
                <a:cs typeface="Albert Sans"/>
                <a:sym typeface="Albert Sans"/>
              </a:rPr>
              <a:t>Entry Point</a:t>
            </a:r>
            <a:r>
              <a:rPr b="0" i="0" lang="es" sz="1200" u="none" cap="none" strike="noStrike">
                <a:solidFill>
                  <a:srgbClr val="374151"/>
                </a:solidFill>
                <a:latin typeface="Albert Sans"/>
                <a:ea typeface="Albert Sans"/>
                <a:cs typeface="Albert Sans"/>
                <a:sym typeface="Albert Sans"/>
              </a:rPr>
              <a:t>: The root routing module (app-routing.module.ts) is the entry point for defining the top-level routing configuration for your entire application. It contains the base routing setup that applies to all parts of your app.</a:t>
            </a:r>
            <a:endParaRPr b="0" i="0" sz="1200" u="none" cap="none" strike="noStrike">
              <a:solidFill>
                <a:srgbClr val="000000"/>
              </a:solidFill>
              <a:latin typeface="Albert Sans"/>
              <a:ea typeface="Albert Sans"/>
              <a:cs typeface="Albert Sans"/>
              <a:sym typeface="Albert Sans"/>
            </a:endParaRPr>
          </a:p>
          <a:p>
            <a:pPr indent="-88900" lvl="0" marL="415290" marR="0" rtl="0" algn="just">
              <a:lnSpc>
                <a:spcPct val="174166"/>
              </a:lnSpc>
              <a:spcBef>
                <a:spcPts val="0"/>
              </a:spcBef>
              <a:spcAft>
                <a:spcPts val="0"/>
              </a:spcAft>
              <a:buClr>
                <a:srgbClr val="000000"/>
              </a:buClr>
              <a:buSzPts val="1133"/>
              <a:buFont typeface="Arial"/>
              <a:buChar char="•"/>
            </a:pPr>
            <a:r>
              <a:rPr b="1" i="0" lang="es" sz="1200" u="none" cap="none" strike="noStrike">
                <a:solidFill>
                  <a:srgbClr val="002060"/>
                </a:solidFill>
                <a:latin typeface="Albert Sans"/>
                <a:ea typeface="Albert Sans"/>
                <a:cs typeface="Albert Sans"/>
                <a:sym typeface="Albert Sans"/>
              </a:rPr>
              <a:t>Global Routes</a:t>
            </a:r>
            <a:r>
              <a:rPr b="0" i="0" lang="es" sz="1200" u="none" cap="none" strike="noStrike">
                <a:solidFill>
                  <a:srgbClr val="374151"/>
                </a:solidFill>
                <a:latin typeface="Albert Sans"/>
                <a:ea typeface="Albert Sans"/>
                <a:cs typeface="Albert Sans"/>
                <a:sym typeface="Albert Sans"/>
              </a:rPr>
              <a:t>: This module typically includes routes that are accessible from any part of your application,</a:t>
            </a:r>
            <a:r>
              <a:rPr b="0" i="0" lang="es" sz="1200" u="none" cap="none" strike="noStrike">
                <a:solidFill>
                  <a:srgbClr val="000000"/>
                </a:solidFill>
                <a:latin typeface="Albert Sans"/>
                <a:ea typeface="Albert Sans"/>
                <a:cs typeface="Albert Sans"/>
                <a:sym typeface="Albert Sans"/>
              </a:rPr>
              <a:t> </a:t>
            </a:r>
            <a:r>
              <a:rPr b="0" i="0" lang="es" sz="1200" u="none" cap="none" strike="noStrike">
                <a:solidFill>
                  <a:srgbClr val="374151"/>
                </a:solidFill>
                <a:latin typeface="Albert Sans"/>
                <a:ea typeface="Albert Sans"/>
                <a:cs typeface="Albert Sans"/>
                <a:sym typeface="Albert Sans"/>
              </a:rPr>
              <a:t>such as a home page or a shared error page. These routes are accessible globally and are often defined at the root level.</a:t>
            </a:r>
            <a:endParaRPr b="0" i="0" sz="1200" u="none" cap="none" strike="noStrike">
              <a:solidFill>
                <a:srgbClr val="000000"/>
              </a:solidFill>
              <a:latin typeface="Albert Sans"/>
              <a:ea typeface="Albert Sans"/>
              <a:cs typeface="Albert Sans"/>
              <a:sym typeface="Albert Sans"/>
            </a:endParaRPr>
          </a:p>
          <a:p>
            <a:pPr indent="-71966" lvl="0" marL="336550" marR="450215" rtl="0" algn="just">
              <a:lnSpc>
                <a:spcPct val="184166"/>
              </a:lnSpc>
              <a:spcBef>
                <a:spcPts val="20"/>
              </a:spcBef>
              <a:spcAft>
                <a:spcPts val="0"/>
              </a:spcAft>
              <a:buClr>
                <a:srgbClr val="000000"/>
              </a:buClr>
              <a:buSzPts val="1133"/>
              <a:buFont typeface="Arial"/>
              <a:buChar char="•"/>
            </a:pPr>
            <a:r>
              <a:rPr b="1" i="0" lang="es" sz="1200" u="none" cap="none" strike="noStrike">
                <a:solidFill>
                  <a:srgbClr val="374151"/>
                </a:solidFill>
                <a:latin typeface="Albert Sans"/>
                <a:ea typeface="Albert Sans"/>
                <a:cs typeface="Albert Sans"/>
                <a:sym typeface="Albert Sans"/>
              </a:rPr>
              <a:t>	</a:t>
            </a:r>
            <a:r>
              <a:rPr b="1" i="0" lang="es" sz="1200" u="none" cap="none" strike="noStrike">
                <a:solidFill>
                  <a:srgbClr val="002060"/>
                </a:solidFill>
                <a:latin typeface="Albert Sans"/>
                <a:ea typeface="Albert Sans"/>
                <a:cs typeface="Albert Sans"/>
                <a:sym typeface="Albert Sans"/>
              </a:rPr>
              <a:t>Layout Structure</a:t>
            </a:r>
            <a:r>
              <a:rPr b="0" i="0" lang="es" sz="1200" u="none" cap="none" strike="noStrike">
                <a:solidFill>
                  <a:srgbClr val="374151"/>
                </a:solidFill>
                <a:latin typeface="Albert Sans"/>
                <a:ea typeface="Albert Sans"/>
                <a:cs typeface="Albert Sans"/>
                <a:sym typeface="Albert Sans"/>
              </a:rPr>
              <a:t>: It might also define the overall layout structure of your application, such as a common header or footer that appears on all pages.</a:t>
            </a:r>
            <a:endParaRPr b="0" i="0" sz="1200" u="none" cap="none" strike="noStrike">
              <a:solidFill>
                <a:srgbClr val="000000"/>
              </a:solidFill>
              <a:latin typeface="Albert Sans"/>
              <a:ea typeface="Albert Sans"/>
              <a:cs typeface="Albert Sans"/>
              <a:sym typeface="Albert Sans"/>
            </a:endParaRPr>
          </a:p>
          <a:p>
            <a:pPr indent="-88900" lvl="0" marL="415290" marR="0" rtl="0" algn="just">
              <a:lnSpc>
                <a:spcPct val="167083"/>
              </a:lnSpc>
              <a:spcBef>
                <a:spcPts val="0"/>
              </a:spcBef>
              <a:spcAft>
                <a:spcPts val="0"/>
              </a:spcAft>
              <a:buClr>
                <a:srgbClr val="000000"/>
              </a:buClr>
              <a:buSzPts val="1133"/>
              <a:buFont typeface="Arial"/>
              <a:buChar char="•"/>
            </a:pPr>
            <a:r>
              <a:rPr b="1" i="0" lang="es" sz="1200" u="none" cap="none" strike="noStrike">
                <a:solidFill>
                  <a:srgbClr val="002060"/>
                </a:solidFill>
                <a:latin typeface="Albert Sans"/>
                <a:ea typeface="Albert Sans"/>
                <a:cs typeface="Albert Sans"/>
                <a:sym typeface="Albert Sans"/>
              </a:rPr>
              <a:t>Outlet</a:t>
            </a:r>
            <a:r>
              <a:rPr b="0" i="0" lang="es" sz="1200" u="none" cap="none" strike="noStrike">
                <a:solidFill>
                  <a:srgbClr val="374151"/>
                </a:solidFill>
                <a:latin typeface="Albert Sans"/>
                <a:ea typeface="Albert Sans"/>
                <a:cs typeface="Albert Sans"/>
                <a:sym typeface="Albert Sans"/>
              </a:rPr>
              <a:t>: The &lt;router-outlet&gt;&lt;/router-outlet&gt; directive is often placed in the root component's template</a:t>
            </a:r>
            <a:r>
              <a:rPr b="0" i="0" lang="es" sz="1200" u="none" cap="none" strike="noStrike">
                <a:solidFill>
                  <a:srgbClr val="000000"/>
                </a:solidFill>
                <a:latin typeface="Albert Sans"/>
                <a:ea typeface="Albert Sans"/>
                <a:cs typeface="Albert Sans"/>
                <a:sym typeface="Albert Sans"/>
              </a:rPr>
              <a:t> </a:t>
            </a:r>
            <a:r>
              <a:rPr b="0" i="0" lang="es" sz="1200" u="none" cap="none" strike="noStrike">
                <a:solidFill>
                  <a:srgbClr val="374151"/>
                </a:solidFill>
                <a:latin typeface="Albert Sans"/>
                <a:ea typeface="Albert Sans"/>
                <a:cs typeface="Albert Sans"/>
                <a:sym typeface="Albert Sans"/>
              </a:rPr>
              <a:t>(e.g., app.component.html). This serves as the main content area where routed components will be displayed.</a:t>
            </a:r>
            <a:endParaRPr b="0" i="0" sz="1200" u="none" cap="none" strike="noStrike">
              <a:solidFill>
                <a:srgbClr val="000000"/>
              </a:solidFill>
              <a:latin typeface="Albert Sans"/>
              <a:ea typeface="Albert Sans"/>
              <a:cs typeface="Albert Sans"/>
              <a:sym typeface="Albert Sans"/>
            </a:endParaRPr>
          </a:p>
          <a:p>
            <a:pPr indent="-71966" lvl="0" marL="336550" marR="642620" rtl="0" algn="just">
              <a:lnSpc>
                <a:spcPct val="184166"/>
              </a:lnSpc>
              <a:spcBef>
                <a:spcPts val="20"/>
              </a:spcBef>
              <a:spcAft>
                <a:spcPts val="0"/>
              </a:spcAft>
              <a:buClr>
                <a:srgbClr val="000000"/>
              </a:buClr>
              <a:buSzPts val="1133"/>
              <a:buFont typeface="Arial"/>
              <a:buChar char="•"/>
            </a:pPr>
            <a:r>
              <a:rPr b="1" i="0" lang="es" sz="1200" u="none" cap="none" strike="noStrike">
                <a:solidFill>
                  <a:srgbClr val="374151"/>
                </a:solidFill>
                <a:latin typeface="Albert Sans"/>
                <a:ea typeface="Albert Sans"/>
                <a:cs typeface="Albert Sans"/>
                <a:sym typeface="Albert Sans"/>
              </a:rPr>
              <a:t>	</a:t>
            </a:r>
            <a:r>
              <a:rPr b="1" i="0" lang="es" sz="1200" u="none" cap="none" strike="noStrike">
                <a:solidFill>
                  <a:srgbClr val="002060"/>
                </a:solidFill>
                <a:latin typeface="Albert Sans"/>
                <a:ea typeface="Albert Sans"/>
                <a:cs typeface="Albert Sans"/>
                <a:sym typeface="Albert Sans"/>
              </a:rPr>
              <a:t>Fallback Routes</a:t>
            </a:r>
            <a:r>
              <a:rPr b="0" i="0" lang="es" sz="1200" u="none" cap="none" strike="noStrike">
                <a:solidFill>
                  <a:srgbClr val="374151"/>
                </a:solidFill>
                <a:latin typeface="Albert Sans"/>
                <a:ea typeface="Albert Sans"/>
                <a:cs typeface="Albert Sans"/>
                <a:sym typeface="Albert Sans"/>
              </a:rPr>
              <a:t>: You can define fallback or wildcard routes in the root routing module to handle cases where the user enters an invalid URL or an unmatched route.</a:t>
            </a:r>
            <a:endParaRPr b="0" i="0" sz="1200" u="none" cap="none" strike="noStrike">
              <a:solidFill>
                <a:srgbClr val="000000"/>
              </a:solidFill>
              <a:latin typeface="Albert Sans"/>
              <a:ea typeface="Albert Sans"/>
              <a:cs typeface="Albert Sans"/>
              <a:sym typeface="Albert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0"/>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380" name="Google Shape;380;p20"/>
          <p:cNvSpPr/>
          <p:nvPr/>
        </p:nvSpPr>
        <p:spPr>
          <a:xfrm>
            <a:off x="538624" y="0"/>
            <a:ext cx="4983776" cy="591058"/>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Why There Are Many Routing File? (2)</a:t>
            </a:r>
            <a:endParaRPr b="1" i="0" sz="2000" u="none" cap="none" strike="noStrike">
              <a:solidFill>
                <a:schemeClr val="lt1"/>
              </a:solidFill>
              <a:latin typeface="Figtree"/>
              <a:ea typeface="Figtree"/>
              <a:cs typeface="Figtree"/>
              <a:sym typeface="Figtree"/>
            </a:endParaRPr>
          </a:p>
        </p:txBody>
      </p:sp>
      <p:sp>
        <p:nvSpPr>
          <p:cNvPr id="381" name="Google Shape;381;p20"/>
          <p:cNvSpPr txBox="1"/>
          <p:nvPr/>
        </p:nvSpPr>
        <p:spPr>
          <a:xfrm>
            <a:off x="425890" y="776891"/>
            <a:ext cx="8235600" cy="4418100"/>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None/>
            </a:pPr>
            <a:r>
              <a:rPr b="1" i="0" lang="es" sz="1600" u="none" cap="none" strike="noStrike">
                <a:solidFill>
                  <a:srgbClr val="002060"/>
                </a:solidFill>
                <a:latin typeface="Albert Sans"/>
                <a:ea typeface="Albert Sans"/>
                <a:cs typeface="Albert Sans"/>
                <a:sym typeface="Albert Sans"/>
              </a:rPr>
              <a:t>Feature-Specific Routing (about-routing.module.ts):</a:t>
            </a:r>
            <a:endParaRPr b="1" i="0" sz="1600" u="none" cap="none" strike="noStrike">
              <a:solidFill>
                <a:srgbClr val="002060"/>
              </a:solidFill>
              <a:latin typeface="Albert Sans"/>
              <a:ea typeface="Albert Sans"/>
              <a:cs typeface="Albert Sans"/>
              <a:sym typeface="Albert Sans"/>
            </a:endParaRPr>
          </a:p>
          <a:p>
            <a:pPr indent="0" lvl="0" marL="0" marR="0" rtl="0" algn="just">
              <a:lnSpc>
                <a:spcPct val="100000"/>
              </a:lnSpc>
              <a:spcBef>
                <a:spcPts val="50"/>
              </a:spcBef>
              <a:spcAft>
                <a:spcPts val="0"/>
              </a:spcAft>
              <a:buNone/>
            </a:pPr>
            <a:r>
              <a:t/>
            </a:r>
            <a:endParaRPr b="0" i="0" sz="1600" u="none" cap="none" strike="noStrike">
              <a:solidFill>
                <a:srgbClr val="000000"/>
              </a:solidFill>
              <a:latin typeface="Albert Sans"/>
              <a:ea typeface="Albert Sans"/>
              <a:cs typeface="Albert Sans"/>
              <a:sym typeface="Albert Sans"/>
            </a:endParaRPr>
          </a:p>
          <a:p>
            <a:pPr indent="-83960" lvl="0" marL="12700" marR="294005" rtl="0" algn="just">
              <a:lnSpc>
                <a:spcPct val="150714"/>
              </a:lnSpc>
              <a:spcBef>
                <a:spcPts val="5"/>
              </a:spcBef>
              <a:spcAft>
                <a:spcPts val="0"/>
              </a:spcAft>
              <a:buClr>
                <a:srgbClr val="000000"/>
              </a:buClr>
              <a:buSzPts val="1322"/>
              <a:buFont typeface="Arial"/>
              <a:buChar char="•"/>
            </a:pPr>
            <a:r>
              <a:rPr b="1" lang="es">
                <a:solidFill>
                  <a:srgbClr val="374151"/>
                </a:solidFill>
                <a:latin typeface="Albert Sans"/>
                <a:ea typeface="Albert Sans"/>
                <a:cs typeface="Albert Sans"/>
                <a:sym typeface="Albert Sans"/>
              </a:rPr>
              <a:t> </a:t>
            </a:r>
            <a:r>
              <a:rPr b="1" i="0" lang="es" sz="1400" u="none" cap="none" strike="noStrike">
                <a:solidFill>
                  <a:srgbClr val="002060"/>
                </a:solidFill>
                <a:latin typeface="Albert Sans"/>
                <a:ea typeface="Albert Sans"/>
                <a:cs typeface="Albert Sans"/>
                <a:sym typeface="Albert Sans"/>
              </a:rPr>
              <a:t>Scoped Routes</a:t>
            </a:r>
            <a:r>
              <a:rPr b="0" i="0" lang="es" sz="1400" u="none" cap="none" strike="noStrike">
                <a:solidFill>
                  <a:srgbClr val="374151"/>
                </a:solidFill>
                <a:latin typeface="Albert Sans"/>
                <a:ea typeface="Albert Sans"/>
                <a:cs typeface="Albert Sans"/>
                <a:sym typeface="Albert Sans"/>
              </a:rPr>
              <a:t>: Feature-specific routing modules, like about-routing.module.ts, are used to define routes specific to a particular feature, section, or page of your application.</a:t>
            </a:r>
            <a:endParaRPr b="0" i="0" sz="1400" u="none" cap="none" strike="noStrike">
              <a:solidFill>
                <a:srgbClr val="000000"/>
              </a:solidFill>
              <a:latin typeface="Albert Sans"/>
              <a:ea typeface="Albert Sans"/>
              <a:cs typeface="Albert Sans"/>
              <a:sym typeface="Albert Sans"/>
            </a:endParaRPr>
          </a:p>
          <a:p>
            <a:pPr indent="-83960" lvl="0" marL="12700" marR="349250" rtl="0" algn="just">
              <a:lnSpc>
                <a:spcPct val="155714"/>
              </a:lnSpc>
              <a:spcBef>
                <a:spcPts val="40"/>
              </a:spcBef>
              <a:spcAft>
                <a:spcPts val="0"/>
              </a:spcAft>
              <a:buClr>
                <a:srgbClr val="000000"/>
              </a:buClr>
              <a:buSzPts val="1322"/>
              <a:buFont typeface="Arial"/>
              <a:buChar char="•"/>
            </a:pPr>
            <a:r>
              <a:rPr b="1" lang="es">
                <a:solidFill>
                  <a:srgbClr val="374151"/>
                </a:solidFill>
                <a:latin typeface="Albert Sans"/>
                <a:ea typeface="Albert Sans"/>
                <a:cs typeface="Albert Sans"/>
                <a:sym typeface="Albert Sans"/>
              </a:rPr>
              <a:t> </a:t>
            </a:r>
            <a:r>
              <a:rPr b="1" i="0" lang="es" sz="1400" u="none" cap="none" strike="noStrike">
                <a:solidFill>
                  <a:srgbClr val="002060"/>
                </a:solidFill>
                <a:latin typeface="Albert Sans"/>
                <a:ea typeface="Albert Sans"/>
                <a:cs typeface="Albert Sans"/>
                <a:sym typeface="Albert Sans"/>
              </a:rPr>
              <a:t>Isolation</a:t>
            </a:r>
            <a:r>
              <a:rPr b="0" i="0" lang="es" sz="1400" u="none" cap="none" strike="noStrike">
                <a:solidFill>
                  <a:srgbClr val="374151"/>
                </a:solidFill>
                <a:latin typeface="Albert Sans"/>
                <a:ea typeface="Albert Sans"/>
                <a:cs typeface="Albert Sans"/>
                <a:sym typeface="Albert Sans"/>
              </a:rPr>
              <a:t>: They encapsulate the routing configuration for the feature, which keeps the code modular and makes it easier to manage routing for that feature.</a:t>
            </a:r>
            <a:endParaRPr>
              <a:latin typeface="Albert Sans"/>
              <a:ea typeface="Albert Sans"/>
              <a:cs typeface="Albert Sans"/>
              <a:sym typeface="Albert Sans"/>
            </a:endParaRPr>
          </a:p>
          <a:p>
            <a:pPr indent="-83960" lvl="0" marL="12700" marR="349250" rtl="0" algn="just">
              <a:lnSpc>
                <a:spcPct val="155714"/>
              </a:lnSpc>
              <a:spcBef>
                <a:spcPts val="40"/>
              </a:spcBef>
              <a:spcAft>
                <a:spcPts val="0"/>
              </a:spcAft>
              <a:buClr>
                <a:srgbClr val="000000"/>
              </a:buClr>
              <a:buSzPts val="1322"/>
              <a:buFont typeface="Arial"/>
              <a:buChar char="•"/>
            </a:pPr>
            <a:r>
              <a:rPr lang="es">
                <a:latin typeface="Albert Sans"/>
                <a:ea typeface="Albert Sans"/>
                <a:cs typeface="Albert Sans"/>
                <a:sym typeface="Albert Sans"/>
              </a:rPr>
              <a:t> </a:t>
            </a:r>
            <a:r>
              <a:rPr b="1" i="0" lang="es" sz="1400" u="none" cap="none" strike="noStrike">
                <a:solidFill>
                  <a:srgbClr val="002060"/>
                </a:solidFill>
                <a:latin typeface="Albert Sans"/>
                <a:ea typeface="Albert Sans"/>
                <a:cs typeface="Albert Sans"/>
                <a:sym typeface="Albert Sans"/>
              </a:rPr>
              <a:t>Child Routes</a:t>
            </a:r>
            <a:r>
              <a:rPr b="0" i="0" lang="es" sz="1400" u="none" cap="none" strike="noStrike">
                <a:solidFill>
                  <a:srgbClr val="374151"/>
                </a:solidFill>
                <a:latin typeface="Albert Sans"/>
                <a:ea typeface="Albert Sans"/>
                <a:cs typeface="Albert Sans"/>
                <a:sym typeface="Albert Sans"/>
              </a:rPr>
              <a:t>: Feature-specific routing modules can define child routes within the context of the feature. For</a:t>
            </a:r>
            <a:r>
              <a:rPr b="0" i="0" lang="es" sz="1400" u="none" cap="none" strike="noStrike">
                <a:solidFill>
                  <a:srgbClr val="000000"/>
                </a:solidFill>
                <a:latin typeface="Albert Sans"/>
                <a:ea typeface="Albert Sans"/>
                <a:cs typeface="Albert Sans"/>
                <a:sym typeface="Albert Sans"/>
              </a:rPr>
              <a:t> </a:t>
            </a:r>
            <a:r>
              <a:rPr b="0" i="0" lang="es" sz="1400" u="none" cap="none" strike="noStrike">
                <a:solidFill>
                  <a:srgbClr val="374151"/>
                </a:solidFill>
                <a:latin typeface="Albert Sans"/>
                <a:ea typeface="Albert Sans"/>
                <a:cs typeface="Albert Sans"/>
                <a:sym typeface="Albert Sans"/>
              </a:rPr>
              <a:t>example, if the "About" page has subpages, you can define those routes here.</a:t>
            </a:r>
            <a:endParaRPr>
              <a:latin typeface="Albert Sans"/>
              <a:ea typeface="Albert Sans"/>
              <a:cs typeface="Albert Sans"/>
              <a:sym typeface="Albert Sans"/>
            </a:endParaRPr>
          </a:p>
          <a:p>
            <a:pPr indent="-83960" lvl="0" marL="12700" marR="349250" rtl="0" algn="just">
              <a:lnSpc>
                <a:spcPct val="155714"/>
              </a:lnSpc>
              <a:spcBef>
                <a:spcPts val="40"/>
              </a:spcBef>
              <a:spcAft>
                <a:spcPts val="0"/>
              </a:spcAft>
              <a:buClr>
                <a:srgbClr val="000000"/>
              </a:buClr>
              <a:buSzPts val="1322"/>
              <a:buFont typeface="Arial"/>
              <a:buChar char="•"/>
            </a:pPr>
            <a:r>
              <a:rPr lang="es">
                <a:latin typeface="Albert Sans"/>
                <a:ea typeface="Albert Sans"/>
                <a:cs typeface="Albert Sans"/>
                <a:sym typeface="Albert Sans"/>
              </a:rPr>
              <a:t> </a:t>
            </a:r>
            <a:r>
              <a:rPr b="1" i="0" lang="es" sz="1400" u="none" cap="none" strike="noStrike">
                <a:solidFill>
                  <a:srgbClr val="002060"/>
                </a:solidFill>
                <a:latin typeface="Albert Sans"/>
                <a:ea typeface="Albert Sans"/>
                <a:cs typeface="Albert Sans"/>
                <a:sym typeface="Albert Sans"/>
              </a:rPr>
              <a:t>Route Configuration</a:t>
            </a:r>
            <a:r>
              <a:rPr b="0" i="0" lang="es" sz="1400" u="none" cap="none" strike="noStrike">
                <a:solidFill>
                  <a:srgbClr val="374151"/>
                </a:solidFill>
                <a:latin typeface="Albert Sans"/>
                <a:ea typeface="Albert Sans"/>
                <a:cs typeface="Albert Sans"/>
                <a:sym typeface="Albert Sans"/>
              </a:rPr>
              <a:t>: These modules are responsible for specifying the routes that are unique to the</a:t>
            </a:r>
            <a:r>
              <a:rPr b="0" i="0" lang="es" sz="1400" u="none" cap="none" strike="noStrike">
                <a:solidFill>
                  <a:srgbClr val="000000"/>
                </a:solidFill>
                <a:latin typeface="Albert Sans"/>
                <a:ea typeface="Albert Sans"/>
                <a:cs typeface="Albert Sans"/>
                <a:sym typeface="Albert Sans"/>
              </a:rPr>
              <a:t> </a:t>
            </a:r>
            <a:r>
              <a:rPr b="0" i="0" lang="es" sz="1400" u="none" cap="none" strike="noStrike">
                <a:solidFill>
                  <a:srgbClr val="374151"/>
                </a:solidFill>
                <a:latin typeface="Albert Sans"/>
                <a:ea typeface="Albert Sans"/>
                <a:cs typeface="Albert Sans"/>
                <a:sym typeface="Albert Sans"/>
              </a:rPr>
              <a:t>feature. They specify the URLs and the associated components that should be displayed when those URLs are accessed.</a:t>
            </a:r>
            <a:endParaRPr>
              <a:latin typeface="Albert Sans"/>
              <a:ea typeface="Albert Sans"/>
              <a:cs typeface="Albert Sans"/>
              <a:sym typeface="Albert Sans"/>
            </a:endParaRPr>
          </a:p>
          <a:p>
            <a:pPr indent="-83960" lvl="0" marL="12700" marR="349250" rtl="0" algn="just">
              <a:lnSpc>
                <a:spcPct val="155714"/>
              </a:lnSpc>
              <a:spcBef>
                <a:spcPts val="40"/>
              </a:spcBef>
              <a:spcAft>
                <a:spcPts val="0"/>
              </a:spcAft>
              <a:buClr>
                <a:srgbClr val="000000"/>
              </a:buClr>
              <a:buSzPts val="1322"/>
              <a:buFont typeface="Arial"/>
              <a:buChar char="•"/>
            </a:pPr>
            <a:r>
              <a:rPr lang="es">
                <a:latin typeface="Albert Sans"/>
                <a:ea typeface="Albert Sans"/>
                <a:cs typeface="Albert Sans"/>
                <a:sym typeface="Albert Sans"/>
              </a:rPr>
              <a:t> </a:t>
            </a:r>
            <a:r>
              <a:rPr b="1" i="0" lang="es" sz="1400" u="none" cap="none" strike="noStrike">
                <a:solidFill>
                  <a:srgbClr val="002060"/>
                </a:solidFill>
                <a:latin typeface="Albert Sans"/>
                <a:ea typeface="Albert Sans"/>
                <a:cs typeface="Albert Sans"/>
                <a:sym typeface="Albert Sans"/>
              </a:rPr>
              <a:t>Lazy Loading</a:t>
            </a:r>
            <a:r>
              <a:rPr b="0" i="0" lang="es" sz="1400" u="none" cap="none" strike="noStrike">
                <a:solidFill>
                  <a:srgbClr val="374151"/>
                </a:solidFill>
                <a:latin typeface="Albert Sans"/>
                <a:ea typeface="Albert Sans"/>
                <a:cs typeface="Albert Sans"/>
                <a:sym typeface="Albert Sans"/>
              </a:rPr>
              <a:t>: If you have a large application, you might use feature-specific routing modules in combination</a:t>
            </a:r>
            <a:r>
              <a:rPr b="0" i="0" lang="es" sz="1400" u="none" cap="none" strike="noStrike">
                <a:solidFill>
                  <a:srgbClr val="000000"/>
                </a:solidFill>
                <a:latin typeface="Albert Sans"/>
                <a:ea typeface="Albert Sans"/>
                <a:cs typeface="Albert Sans"/>
                <a:sym typeface="Albert Sans"/>
              </a:rPr>
              <a:t> </a:t>
            </a:r>
            <a:r>
              <a:rPr b="0" i="0" lang="es" sz="1400" u="none" cap="none" strike="noStrike">
                <a:solidFill>
                  <a:srgbClr val="374151"/>
                </a:solidFill>
                <a:latin typeface="Albert Sans"/>
                <a:ea typeface="Albert Sans"/>
                <a:cs typeface="Albert Sans"/>
                <a:sym typeface="Albert Sans"/>
              </a:rPr>
              <a:t>with lazy loading. This means that the feature's code is loaded only when the user accesses that part of the application, improving initial load times.</a:t>
            </a:r>
            <a:endParaRPr b="0" i="0" sz="1400" u="none" cap="none" strike="noStrike">
              <a:solidFill>
                <a:srgbClr val="000000"/>
              </a:solidFill>
              <a:latin typeface="Albert Sans"/>
              <a:ea typeface="Albert Sans"/>
              <a:cs typeface="Albert Sans"/>
              <a:sym typeface="Albert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1"/>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387" name="Google Shape;387;p21"/>
          <p:cNvSpPr/>
          <p:nvPr/>
        </p:nvSpPr>
        <p:spPr>
          <a:xfrm>
            <a:off x="538624" y="0"/>
            <a:ext cx="4846976" cy="575682"/>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Why There Are Many Routing File? (3)</a:t>
            </a:r>
            <a:endParaRPr b="1" i="0" sz="2000" u="none" cap="none" strike="noStrike">
              <a:solidFill>
                <a:schemeClr val="lt1"/>
              </a:solidFill>
              <a:latin typeface="Figtree"/>
              <a:ea typeface="Figtree"/>
              <a:cs typeface="Figtree"/>
              <a:sym typeface="Figtree"/>
            </a:endParaRPr>
          </a:p>
        </p:txBody>
      </p:sp>
      <p:sp>
        <p:nvSpPr>
          <p:cNvPr id="388" name="Google Shape;388;p21"/>
          <p:cNvSpPr txBox="1"/>
          <p:nvPr/>
        </p:nvSpPr>
        <p:spPr>
          <a:xfrm>
            <a:off x="489372" y="964900"/>
            <a:ext cx="8335800" cy="3460800"/>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None/>
            </a:pPr>
            <a:r>
              <a:rPr b="1" i="0" lang="es" sz="1600" u="none" cap="none" strike="noStrike">
                <a:solidFill>
                  <a:srgbClr val="002060"/>
                </a:solidFill>
                <a:latin typeface="Albert Sans"/>
                <a:ea typeface="Albert Sans"/>
                <a:cs typeface="Albert Sans"/>
                <a:sym typeface="Albert Sans"/>
              </a:rPr>
              <a:t>Example Scenario</a:t>
            </a:r>
            <a:r>
              <a:rPr b="1" i="0" lang="es" sz="1600" u="none" cap="none" strike="noStrike">
                <a:solidFill>
                  <a:srgbClr val="374151"/>
                </a:solidFill>
                <a:latin typeface="Albert Sans"/>
                <a:ea typeface="Albert Sans"/>
                <a:cs typeface="Albert Sans"/>
                <a:sym typeface="Albert Sans"/>
              </a:rPr>
              <a:t>:</a:t>
            </a:r>
            <a:endParaRPr b="0" i="0" sz="1600" u="none" cap="none" strike="noStrike">
              <a:solidFill>
                <a:srgbClr val="000000"/>
              </a:solidFill>
              <a:latin typeface="Albert Sans"/>
              <a:ea typeface="Albert Sans"/>
              <a:cs typeface="Albert Sans"/>
              <a:sym typeface="Albert Sans"/>
            </a:endParaRPr>
          </a:p>
          <a:p>
            <a:pPr indent="0" lvl="0" marL="12700" marR="358140" rtl="0" algn="just">
              <a:lnSpc>
                <a:spcPct val="100000"/>
              </a:lnSpc>
              <a:spcBef>
                <a:spcPts val="0"/>
              </a:spcBef>
              <a:spcAft>
                <a:spcPts val="0"/>
              </a:spcAft>
              <a:buNone/>
            </a:pPr>
            <a:r>
              <a:rPr b="0" i="0" lang="es" sz="1600" u="none" cap="none" strike="noStrike">
                <a:solidFill>
                  <a:srgbClr val="374151"/>
                </a:solidFill>
                <a:latin typeface="Albert Sans"/>
                <a:ea typeface="Albert Sans"/>
                <a:cs typeface="Albert Sans"/>
                <a:sym typeface="Albert Sans"/>
              </a:rPr>
              <a:t>Consider a scenario where you have a home page and an "</a:t>
            </a:r>
            <a:r>
              <a:rPr b="1" i="0" lang="es" sz="1600" u="none" cap="none" strike="noStrike">
                <a:solidFill>
                  <a:srgbClr val="002060"/>
                </a:solidFill>
                <a:latin typeface="Albert Sans"/>
                <a:ea typeface="Albert Sans"/>
                <a:cs typeface="Albert Sans"/>
                <a:sym typeface="Albert Sans"/>
              </a:rPr>
              <a:t>About</a:t>
            </a:r>
            <a:r>
              <a:rPr b="0" i="0" lang="es" sz="1600" u="none" cap="none" strike="noStrike">
                <a:solidFill>
                  <a:srgbClr val="374151"/>
                </a:solidFill>
                <a:latin typeface="Albert Sans"/>
                <a:ea typeface="Albert Sans"/>
                <a:cs typeface="Albert Sans"/>
                <a:sym typeface="Albert Sans"/>
              </a:rPr>
              <a:t>" page in your application. You would typically configure the routes as follows:</a:t>
            </a:r>
            <a:endParaRPr b="0" i="0" sz="1600" u="none" cap="none" strike="noStrike">
              <a:solidFill>
                <a:srgbClr val="000000"/>
              </a:solidFill>
              <a:latin typeface="Albert Sans"/>
              <a:ea typeface="Albert Sans"/>
              <a:cs typeface="Albert Sans"/>
              <a:sym typeface="Albert Sans"/>
            </a:endParaRPr>
          </a:p>
          <a:p>
            <a:pPr indent="-96520" lvl="0" marL="12700" marR="467994" rtl="0" algn="just">
              <a:lnSpc>
                <a:spcPct val="100000"/>
              </a:lnSpc>
              <a:spcBef>
                <a:spcPts val="0"/>
              </a:spcBef>
              <a:spcAft>
                <a:spcPts val="0"/>
              </a:spcAft>
              <a:buClr>
                <a:srgbClr val="000000"/>
              </a:buClr>
              <a:buSzPts val="1520"/>
              <a:buFont typeface="Arial"/>
              <a:buChar char="•"/>
            </a:pPr>
            <a:r>
              <a:rPr lang="es" sz="1600">
                <a:solidFill>
                  <a:srgbClr val="374151"/>
                </a:solidFill>
                <a:latin typeface="Albert Sans"/>
                <a:ea typeface="Albert Sans"/>
                <a:cs typeface="Albert Sans"/>
                <a:sym typeface="Albert Sans"/>
              </a:rPr>
              <a:t> </a:t>
            </a:r>
            <a:r>
              <a:rPr b="0" i="0" lang="es" sz="1600" u="none" cap="none" strike="noStrike">
                <a:solidFill>
                  <a:srgbClr val="374151"/>
                </a:solidFill>
                <a:latin typeface="Albert Sans"/>
                <a:ea typeface="Albert Sans"/>
                <a:cs typeface="Albert Sans"/>
                <a:sym typeface="Albert Sans"/>
              </a:rPr>
              <a:t>In </a:t>
            </a:r>
            <a:r>
              <a:rPr b="1" i="0" lang="es" sz="1600" u="none" cap="none" strike="noStrike">
                <a:solidFill>
                  <a:srgbClr val="002060"/>
                </a:solidFill>
                <a:latin typeface="Albert Sans"/>
                <a:ea typeface="Albert Sans"/>
                <a:cs typeface="Albert Sans"/>
                <a:sym typeface="Albert Sans"/>
              </a:rPr>
              <a:t>app-routing.module.ts</a:t>
            </a:r>
            <a:r>
              <a:rPr b="0" i="0" lang="es" sz="1600" u="none" cap="none" strike="noStrike">
                <a:solidFill>
                  <a:srgbClr val="374151"/>
                </a:solidFill>
                <a:latin typeface="Albert Sans"/>
                <a:ea typeface="Albert Sans"/>
                <a:cs typeface="Albert Sans"/>
                <a:sym typeface="Albert Sans"/>
              </a:rPr>
              <a:t>, you define routes that apply globally to your entire application. For example:</a:t>
            </a:r>
            <a:endParaRPr b="0" i="0" sz="1600" u="none" cap="none" strike="noStrike">
              <a:solidFill>
                <a:srgbClr val="000000"/>
              </a:solidFill>
              <a:latin typeface="Albert Sans"/>
              <a:ea typeface="Albert Sans"/>
              <a:cs typeface="Albert Sans"/>
              <a:sym typeface="Albert Sans"/>
            </a:endParaRPr>
          </a:p>
          <a:p>
            <a:pPr indent="-285115" lvl="1" marL="755015" marR="0" rtl="0" algn="just">
              <a:lnSpc>
                <a:spcPct val="100000"/>
              </a:lnSpc>
              <a:spcBef>
                <a:spcPts val="0"/>
              </a:spcBef>
              <a:spcAft>
                <a:spcPts val="0"/>
              </a:spcAft>
              <a:buClr>
                <a:srgbClr val="000000"/>
              </a:buClr>
              <a:buSzPts val="1600"/>
              <a:buFont typeface="Arial"/>
              <a:buChar char="•"/>
            </a:pPr>
            <a:r>
              <a:rPr b="1" i="0" lang="es" sz="1600" u="none" cap="none" strike="noStrike">
                <a:solidFill>
                  <a:srgbClr val="002060"/>
                </a:solidFill>
                <a:latin typeface="Albert Sans"/>
                <a:ea typeface="Albert Sans"/>
                <a:cs typeface="Albert Sans"/>
                <a:sym typeface="Albert Sans"/>
              </a:rPr>
              <a:t>'home</a:t>
            </a:r>
            <a:r>
              <a:rPr b="0" i="0" lang="es" sz="1600" u="none" cap="none" strike="noStrike">
                <a:solidFill>
                  <a:srgbClr val="374151"/>
                </a:solidFill>
                <a:latin typeface="Albert Sans"/>
                <a:ea typeface="Albert Sans"/>
                <a:cs typeface="Albert Sans"/>
                <a:sym typeface="Albert Sans"/>
              </a:rPr>
              <a:t>' route maps to the home page component.</a:t>
            </a:r>
            <a:endParaRPr b="0" i="0" sz="1600" u="none" cap="none" strike="noStrike">
              <a:solidFill>
                <a:srgbClr val="000000"/>
              </a:solidFill>
              <a:latin typeface="Albert Sans"/>
              <a:ea typeface="Albert Sans"/>
              <a:cs typeface="Albert Sans"/>
              <a:sym typeface="Albert Sans"/>
            </a:endParaRPr>
          </a:p>
          <a:p>
            <a:pPr indent="-285115" lvl="1" marL="755015" marR="0" rtl="0" algn="just">
              <a:lnSpc>
                <a:spcPct val="100000"/>
              </a:lnSpc>
              <a:spcBef>
                <a:spcPts val="0"/>
              </a:spcBef>
              <a:spcAft>
                <a:spcPts val="0"/>
              </a:spcAft>
              <a:buClr>
                <a:srgbClr val="000000"/>
              </a:buClr>
              <a:buSzPts val="1600"/>
              <a:buFont typeface="Arial"/>
              <a:buChar char="•"/>
            </a:pPr>
            <a:r>
              <a:rPr b="1" i="0" lang="es" sz="1600" u="none" cap="none" strike="noStrike">
                <a:solidFill>
                  <a:srgbClr val="002060"/>
                </a:solidFill>
                <a:latin typeface="Albert Sans"/>
                <a:ea typeface="Albert Sans"/>
                <a:cs typeface="Albert Sans"/>
                <a:sym typeface="Albert Sans"/>
              </a:rPr>
              <a:t>'about</a:t>
            </a:r>
            <a:r>
              <a:rPr b="0" i="0" lang="es" sz="1600" u="none" cap="none" strike="noStrike">
                <a:solidFill>
                  <a:srgbClr val="374151"/>
                </a:solidFill>
                <a:latin typeface="Albert Sans"/>
                <a:ea typeface="Albert Sans"/>
                <a:cs typeface="Albert Sans"/>
                <a:sym typeface="Albert Sans"/>
              </a:rPr>
              <a:t>' route maps to the "About" page component.</a:t>
            </a:r>
            <a:endParaRPr b="0" i="0" sz="1600" u="none" cap="none" strike="noStrike">
              <a:solidFill>
                <a:srgbClr val="000000"/>
              </a:solidFill>
              <a:latin typeface="Albert Sans"/>
              <a:ea typeface="Albert Sans"/>
              <a:cs typeface="Albert Sans"/>
              <a:sym typeface="Albert Sans"/>
            </a:endParaRPr>
          </a:p>
          <a:p>
            <a:pPr indent="-96520" lvl="0" marL="12700" marR="5080" rtl="0" algn="just">
              <a:lnSpc>
                <a:spcPct val="100000"/>
              </a:lnSpc>
              <a:spcBef>
                <a:spcPts val="0"/>
              </a:spcBef>
              <a:spcAft>
                <a:spcPts val="0"/>
              </a:spcAft>
              <a:buClr>
                <a:srgbClr val="000000"/>
              </a:buClr>
              <a:buSzPts val="1520"/>
              <a:buFont typeface="Arial"/>
              <a:buChar char="•"/>
            </a:pPr>
            <a:r>
              <a:rPr lang="es" sz="1600">
                <a:solidFill>
                  <a:srgbClr val="374151"/>
                </a:solidFill>
                <a:latin typeface="Albert Sans"/>
                <a:ea typeface="Albert Sans"/>
                <a:cs typeface="Albert Sans"/>
                <a:sym typeface="Albert Sans"/>
              </a:rPr>
              <a:t> </a:t>
            </a:r>
            <a:r>
              <a:rPr b="0" i="0" lang="es" sz="1600" u="none" cap="none" strike="noStrike">
                <a:solidFill>
                  <a:srgbClr val="374151"/>
                </a:solidFill>
                <a:latin typeface="Albert Sans"/>
                <a:ea typeface="Albert Sans"/>
                <a:cs typeface="Albert Sans"/>
                <a:sym typeface="Albert Sans"/>
              </a:rPr>
              <a:t>In about-routing.module.ts, you define additional routes specific to the "</a:t>
            </a:r>
            <a:r>
              <a:rPr b="1" i="0" lang="es" sz="1600" u="none" cap="none" strike="noStrike">
                <a:solidFill>
                  <a:srgbClr val="002060"/>
                </a:solidFill>
                <a:latin typeface="Albert Sans"/>
                <a:ea typeface="Albert Sans"/>
                <a:cs typeface="Albert Sans"/>
                <a:sym typeface="Albert Sans"/>
              </a:rPr>
              <a:t>About</a:t>
            </a:r>
            <a:r>
              <a:rPr b="0" i="0" lang="es" sz="1600" u="none" cap="none" strike="noStrike">
                <a:solidFill>
                  <a:srgbClr val="374151"/>
                </a:solidFill>
                <a:latin typeface="Albert Sans"/>
                <a:ea typeface="Albert Sans"/>
                <a:cs typeface="Albert Sans"/>
                <a:sym typeface="Albert Sans"/>
              </a:rPr>
              <a:t>" page, such as subpages like </a:t>
            </a:r>
            <a:r>
              <a:rPr b="1" i="0" lang="es" sz="1600" u="none" cap="none" strike="noStrike">
                <a:solidFill>
                  <a:srgbClr val="002060"/>
                </a:solidFill>
                <a:latin typeface="Albert Sans"/>
                <a:ea typeface="Albert Sans"/>
                <a:cs typeface="Albert Sans"/>
                <a:sym typeface="Albert Sans"/>
              </a:rPr>
              <a:t>'about/team'</a:t>
            </a:r>
            <a:r>
              <a:rPr b="0" i="0" lang="es" sz="1600" u="none" cap="none" strike="noStrike">
                <a:solidFill>
                  <a:srgbClr val="374151"/>
                </a:solidFill>
                <a:latin typeface="Albert Sans"/>
                <a:ea typeface="Albert Sans"/>
                <a:cs typeface="Albert Sans"/>
                <a:sym typeface="Albert Sans"/>
              </a:rPr>
              <a:t> and </a:t>
            </a:r>
            <a:r>
              <a:rPr b="1" i="0" lang="es" sz="1600" u="none" cap="none" strike="noStrike">
                <a:solidFill>
                  <a:srgbClr val="002060"/>
                </a:solidFill>
                <a:latin typeface="Albert Sans"/>
                <a:ea typeface="Albert Sans"/>
                <a:cs typeface="Albert Sans"/>
                <a:sym typeface="Albert Sans"/>
              </a:rPr>
              <a:t>'about/history</a:t>
            </a:r>
            <a:r>
              <a:rPr b="0" i="0" lang="es" sz="1600" u="none" cap="none" strike="noStrike">
                <a:solidFill>
                  <a:srgbClr val="002060"/>
                </a:solidFill>
                <a:latin typeface="Albert Sans"/>
                <a:ea typeface="Albert Sans"/>
                <a:cs typeface="Albert Sans"/>
                <a:sym typeface="Albert Sans"/>
              </a:rPr>
              <a:t>'</a:t>
            </a:r>
            <a:r>
              <a:rPr b="0" i="0" lang="es" sz="1600" u="none" cap="none" strike="noStrike">
                <a:solidFill>
                  <a:srgbClr val="374151"/>
                </a:solidFill>
                <a:latin typeface="Albert Sans"/>
                <a:ea typeface="Albert Sans"/>
                <a:cs typeface="Albert Sans"/>
                <a:sym typeface="Albert Sans"/>
              </a:rPr>
              <a:t>. These routes are scoped to the "</a:t>
            </a:r>
            <a:r>
              <a:rPr b="1" i="0" lang="es" sz="1600" u="none" cap="none" strike="noStrike">
                <a:solidFill>
                  <a:srgbClr val="002060"/>
                </a:solidFill>
                <a:latin typeface="Albert Sans"/>
                <a:ea typeface="Albert Sans"/>
                <a:cs typeface="Albert Sans"/>
                <a:sym typeface="Albert Sans"/>
              </a:rPr>
              <a:t>About</a:t>
            </a:r>
            <a:r>
              <a:rPr b="0" i="0" lang="es" sz="1600" u="none" cap="none" strike="noStrike">
                <a:solidFill>
                  <a:srgbClr val="374151"/>
                </a:solidFill>
                <a:latin typeface="Albert Sans"/>
                <a:ea typeface="Albert Sans"/>
                <a:cs typeface="Albert Sans"/>
                <a:sym typeface="Albert Sans"/>
              </a:rPr>
              <a:t>" feature. This separation of routing configuration allows for a modular and organized approach to managing routing in your Angular application, making it easier to maintain as your app grows. The root routing module handles global routing concerns, while feature-specific routing modules handle  the routing within their respective features.</a:t>
            </a:r>
            <a:endParaRPr b="0" i="0" sz="1600" u="none" cap="none" strike="noStrike">
              <a:solidFill>
                <a:srgbClr val="000000"/>
              </a:solidFill>
              <a:latin typeface="Albert Sans"/>
              <a:ea typeface="Albert Sans"/>
              <a:cs typeface="Albert Sans"/>
              <a:sym typeface="Albert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2"/>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394" name="Google Shape;394;p22"/>
          <p:cNvSpPr/>
          <p:nvPr/>
        </p:nvSpPr>
        <p:spPr>
          <a:xfrm>
            <a:off x="538624" y="0"/>
            <a:ext cx="4846976" cy="575682"/>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Why There Are Many Routing File? (4)</a:t>
            </a:r>
            <a:endParaRPr b="1" i="0" sz="2000" u="none" cap="none" strike="noStrike">
              <a:solidFill>
                <a:schemeClr val="lt1"/>
              </a:solidFill>
              <a:latin typeface="Figtree"/>
              <a:ea typeface="Figtree"/>
              <a:cs typeface="Figtree"/>
              <a:sym typeface="Figtree"/>
            </a:endParaRPr>
          </a:p>
        </p:txBody>
      </p:sp>
      <p:sp>
        <p:nvSpPr>
          <p:cNvPr id="395" name="Google Shape;395;p22"/>
          <p:cNvSpPr txBox="1"/>
          <p:nvPr/>
        </p:nvSpPr>
        <p:spPr>
          <a:xfrm>
            <a:off x="1295551" y="912163"/>
            <a:ext cx="4514400" cy="298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s" sz="1400" u="none" cap="none" strike="noStrike">
                <a:solidFill>
                  <a:srgbClr val="374151"/>
                </a:solidFill>
                <a:latin typeface="Albert Sans"/>
                <a:ea typeface="Albert Sans"/>
                <a:cs typeface="Albert Sans"/>
                <a:sym typeface="Albert Sans"/>
              </a:rPr>
              <a:t>Lets try it !</a:t>
            </a:r>
            <a:endParaRPr b="1" i="0" sz="1400" u="none" cap="none" strike="noStrike">
              <a:solidFill>
                <a:srgbClr val="374151"/>
              </a:solidFill>
              <a:latin typeface="Albert Sans"/>
              <a:ea typeface="Albert Sans"/>
              <a:cs typeface="Albert Sans"/>
              <a:sym typeface="Albert Sans"/>
            </a:endParaRPr>
          </a:p>
          <a:p>
            <a:pPr indent="0" lvl="0" marL="12700" marR="0" rtl="0" algn="l">
              <a:lnSpc>
                <a:spcPct val="100000"/>
              </a:lnSpc>
              <a:spcBef>
                <a:spcPts val="100"/>
              </a:spcBef>
              <a:spcAft>
                <a:spcPts val="0"/>
              </a:spcAft>
              <a:buNone/>
            </a:pPr>
            <a:r>
              <a:t/>
            </a:r>
            <a:endParaRPr b="1" i="0" sz="1400" u="none" cap="none" strike="noStrike">
              <a:solidFill>
                <a:srgbClr val="000000"/>
              </a:solidFill>
              <a:latin typeface="Albert Sans"/>
              <a:ea typeface="Albert Sans"/>
              <a:cs typeface="Albert Sans"/>
              <a:sym typeface="Albert Sans"/>
            </a:endParaRPr>
          </a:p>
          <a:p>
            <a:pPr indent="0" lvl="0" marL="12700" marR="0" rtl="0" algn="l">
              <a:lnSpc>
                <a:spcPct val="100000"/>
              </a:lnSpc>
              <a:spcBef>
                <a:spcPts val="100"/>
              </a:spcBef>
              <a:spcAft>
                <a:spcPts val="0"/>
              </a:spcAft>
              <a:buNone/>
            </a:pPr>
            <a:r>
              <a:rPr b="0" i="0" lang="es" sz="1400" u="none" cap="none" strike="noStrike">
                <a:solidFill>
                  <a:srgbClr val="374151"/>
                </a:solidFill>
                <a:latin typeface="Albert Sans"/>
                <a:ea typeface="Albert Sans"/>
                <a:cs typeface="Albert Sans"/>
                <a:sym typeface="Albert Sans"/>
              </a:rPr>
              <a:t>Create new page inside about folder :</a:t>
            </a:r>
            <a:endParaRPr b="0" i="0" sz="1400" u="none" cap="none" strike="noStrike">
              <a:solidFill>
                <a:srgbClr val="000000"/>
              </a:solidFill>
              <a:latin typeface="Albert Sans"/>
              <a:ea typeface="Albert Sans"/>
              <a:cs typeface="Albert Sans"/>
              <a:sym typeface="Albert Sans"/>
            </a:endParaRPr>
          </a:p>
          <a:p>
            <a:pPr indent="0" lvl="0" marL="12700" marR="424180" rtl="0" algn="ctr">
              <a:lnSpc>
                <a:spcPct val="187722"/>
              </a:lnSpc>
              <a:spcBef>
                <a:spcPts val="55"/>
              </a:spcBef>
              <a:spcAft>
                <a:spcPts val="0"/>
              </a:spcAft>
              <a:buNone/>
            </a:pPr>
            <a:r>
              <a:rPr b="0" i="0" lang="es" sz="1800" u="none" cap="none" strike="noStrike">
                <a:solidFill>
                  <a:srgbClr val="023DFF"/>
                </a:solidFill>
                <a:latin typeface="Calibri"/>
                <a:ea typeface="Calibri"/>
                <a:cs typeface="Calibri"/>
                <a:sym typeface="Calibri"/>
              </a:rPr>
              <a:t>ionic generate page about/team</a:t>
            </a:r>
            <a:endParaRPr b="0" i="0" sz="1800" u="none" cap="none" strike="noStrike">
              <a:solidFill>
                <a:srgbClr val="023DFF"/>
              </a:solidFill>
              <a:latin typeface="Calibri"/>
              <a:ea typeface="Calibri"/>
              <a:cs typeface="Calibri"/>
              <a:sym typeface="Calibri"/>
            </a:endParaRPr>
          </a:p>
          <a:p>
            <a:pPr indent="0" lvl="0" marL="12700" marR="424180" rtl="0" algn="ctr">
              <a:lnSpc>
                <a:spcPct val="187722"/>
              </a:lnSpc>
              <a:spcBef>
                <a:spcPts val="55"/>
              </a:spcBef>
              <a:spcAft>
                <a:spcPts val="0"/>
              </a:spcAft>
              <a:buNone/>
            </a:pPr>
            <a:r>
              <a:rPr b="0" i="0" lang="es" sz="1800" u="none" cap="none" strike="noStrike">
                <a:solidFill>
                  <a:srgbClr val="023DFF"/>
                </a:solidFill>
                <a:latin typeface="Calibri"/>
                <a:ea typeface="Calibri"/>
                <a:cs typeface="Calibri"/>
                <a:sym typeface="Calibri"/>
              </a:rPr>
              <a:t>ionic generate page about/history</a:t>
            </a:r>
            <a:endParaRPr b="0" i="0" sz="1800" u="none" cap="none" strike="noStrike">
              <a:solidFill>
                <a:srgbClr val="000000"/>
              </a:solidFill>
              <a:latin typeface="Calibri"/>
              <a:ea typeface="Calibri"/>
              <a:cs typeface="Calibri"/>
              <a:sym typeface="Calibri"/>
            </a:endParaRPr>
          </a:p>
          <a:p>
            <a:pPr indent="0" lvl="0" marL="12700" marR="0" rtl="0" algn="l">
              <a:lnSpc>
                <a:spcPct val="100000"/>
              </a:lnSpc>
              <a:spcBef>
                <a:spcPts val="2345"/>
              </a:spcBef>
              <a:spcAft>
                <a:spcPts val="0"/>
              </a:spcAft>
              <a:buNone/>
            </a:pPr>
            <a:r>
              <a:rPr b="0" i="0" lang="es" sz="1400" u="none" cap="none" strike="noStrike">
                <a:solidFill>
                  <a:srgbClr val="374151"/>
                </a:solidFill>
                <a:latin typeface="Albert Sans"/>
                <a:ea typeface="Albert Sans"/>
                <a:cs typeface="Albert Sans"/>
                <a:sym typeface="Albert Sans"/>
              </a:rPr>
              <a:t>and add link in about page</a:t>
            </a:r>
            <a:endParaRPr b="0" i="0" sz="1400" u="none" cap="none" strike="noStrike">
              <a:solidFill>
                <a:srgbClr val="000000"/>
              </a:solidFill>
              <a:latin typeface="Albert Sans"/>
              <a:ea typeface="Albert Sans"/>
              <a:cs typeface="Albert Sans"/>
              <a:sym typeface="Albert Sans"/>
            </a:endParaRPr>
          </a:p>
          <a:p>
            <a:pPr indent="0" lvl="0" marL="12700" marR="0" rtl="0" algn="l">
              <a:lnSpc>
                <a:spcPct val="100000"/>
              </a:lnSpc>
              <a:spcBef>
                <a:spcPts val="2345"/>
              </a:spcBef>
              <a:spcAft>
                <a:spcPts val="0"/>
              </a:spcAft>
              <a:buNone/>
            </a:pPr>
            <a:r>
              <a:rPr b="0" i="0" lang="es" sz="1400" u="none" cap="none" strike="noStrike">
                <a:solidFill>
                  <a:srgbClr val="800000"/>
                </a:solidFill>
                <a:latin typeface="Courier New"/>
                <a:ea typeface="Courier New"/>
                <a:cs typeface="Courier New"/>
                <a:sym typeface="Courier New"/>
              </a:rPr>
              <a:t>&lt;a </a:t>
            </a:r>
            <a:r>
              <a:rPr b="0" i="0" lang="es" sz="1400" u="none" cap="none" strike="noStrike">
                <a:solidFill>
                  <a:srgbClr val="E50000"/>
                </a:solidFill>
                <a:latin typeface="Courier New"/>
                <a:ea typeface="Courier New"/>
                <a:cs typeface="Courier New"/>
                <a:sym typeface="Courier New"/>
              </a:rPr>
              <a:t>routerLink</a:t>
            </a:r>
            <a:r>
              <a:rPr b="0" i="0" lang="es" sz="1400" u="none" cap="none" strike="noStrike">
                <a:solidFill>
                  <a:srgbClr val="000000"/>
                </a:solidFill>
                <a:latin typeface="Courier New"/>
                <a:ea typeface="Courier New"/>
                <a:cs typeface="Courier New"/>
                <a:sym typeface="Courier New"/>
              </a:rPr>
              <a:t>=</a:t>
            </a:r>
            <a:r>
              <a:rPr b="0" i="0" lang="es" sz="1400" u="none" cap="none" strike="noStrike">
                <a:solidFill>
                  <a:srgbClr val="0000FF"/>
                </a:solidFill>
                <a:latin typeface="Courier New"/>
                <a:ea typeface="Courier New"/>
                <a:cs typeface="Courier New"/>
                <a:sym typeface="Courier New"/>
              </a:rPr>
              <a:t>"team"</a:t>
            </a:r>
            <a:r>
              <a:rPr b="0" i="0" lang="es" sz="1400" u="none" cap="none" strike="noStrike">
                <a:solidFill>
                  <a:srgbClr val="800000"/>
                </a:solidFill>
                <a:latin typeface="Courier New"/>
                <a:ea typeface="Courier New"/>
                <a:cs typeface="Courier New"/>
                <a:sym typeface="Courier New"/>
              </a:rPr>
              <a:t>&gt;</a:t>
            </a:r>
            <a:r>
              <a:rPr b="0" i="0" lang="es" sz="1400" u="none" cap="none" strike="noStrike">
                <a:solidFill>
                  <a:srgbClr val="000000"/>
                </a:solidFill>
                <a:latin typeface="Courier New"/>
                <a:ea typeface="Courier New"/>
                <a:cs typeface="Courier New"/>
                <a:sym typeface="Courier New"/>
              </a:rPr>
              <a:t>Team</a:t>
            </a:r>
            <a:r>
              <a:rPr b="0" i="0" lang="es" sz="1400" u="none" cap="none" strike="noStrike">
                <a:solidFill>
                  <a:srgbClr val="800000"/>
                </a:solidFill>
                <a:latin typeface="Courier New"/>
                <a:ea typeface="Courier New"/>
                <a:cs typeface="Courier New"/>
                <a:sym typeface="Courier New"/>
              </a:rPr>
              <a:t>&lt;/a&gt;&lt;br&gt;</a:t>
            </a:r>
            <a:endParaRPr b="0" i="0" sz="14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0" i="0" lang="es" sz="1400" u="none" cap="none" strike="noStrike">
                <a:solidFill>
                  <a:srgbClr val="800000"/>
                </a:solidFill>
                <a:latin typeface="Courier New"/>
                <a:ea typeface="Courier New"/>
                <a:cs typeface="Courier New"/>
                <a:sym typeface="Courier New"/>
              </a:rPr>
              <a:t>&lt;a </a:t>
            </a:r>
            <a:r>
              <a:rPr b="0" i="0" lang="es" sz="1400" u="none" cap="none" strike="noStrike">
                <a:solidFill>
                  <a:srgbClr val="E50000"/>
                </a:solidFill>
                <a:latin typeface="Courier New"/>
                <a:ea typeface="Courier New"/>
                <a:cs typeface="Courier New"/>
                <a:sym typeface="Courier New"/>
              </a:rPr>
              <a:t>routerLink</a:t>
            </a:r>
            <a:r>
              <a:rPr b="0" i="0" lang="es" sz="1400" u="none" cap="none" strike="noStrike">
                <a:solidFill>
                  <a:srgbClr val="000000"/>
                </a:solidFill>
                <a:latin typeface="Courier New"/>
                <a:ea typeface="Courier New"/>
                <a:cs typeface="Courier New"/>
                <a:sym typeface="Courier New"/>
              </a:rPr>
              <a:t>=</a:t>
            </a:r>
            <a:r>
              <a:rPr b="0" i="0" lang="es" sz="1400" u="none" cap="none" strike="noStrike">
                <a:solidFill>
                  <a:srgbClr val="0000FF"/>
                </a:solidFill>
                <a:latin typeface="Courier New"/>
                <a:ea typeface="Courier New"/>
                <a:cs typeface="Courier New"/>
                <a:sym typeface="Courier New"/>
              </a:rPr>
              <a:t>"history"</a:t>
            </a:r>
            <a:r>
              <a:rPr b="0" i="0" lang="es" sz="1400" u="none" cap="none" strike="noStrike">
                <a:solidFill>
                  <a:srgbClr val="800000"/>
                </a:solidFill>
                <a:latin typeface="Courier New"/>
                <a:ea typeface="Courier New"/>
                <a:cs typeface="Courier New"/>
                <a:sym typeface="Courier New"/>
              </a:rPr>
              <a:t>&gt;</a:t>
            </a:r>
            <a:r>
              <a:rPr b="0" i="0" lang="es" sz="1400" u="none" cap="none" strike="noStrike">
                <a:solidFill>
                  <a:srgbClr val="000000"/>
                </a:solidFill>
                <a:latin typeface="Courier New"/>
                <a:ea typeface="Courier New"/>
                <a:cs typeface="Courier New"/>
                <a:sym typeface="Courier New"/>
              </a:rPr>
              <a:t>History</a:t>
            </a:r>
            <a:r>
              <a:rPr b="0" i="0" lang="es" sz="1400" u="none" cap="none" strike="noStrike">
                <a:solidFill>
                  <a:srgbClr val="800000"/>
                </a:solidFill>
                <a:latin typeface="Courier New"/>
                <a:ea typeface="Courier New"/>
                <a:cs typeface="Courier New"/>
                <a:sym typeface="Courier New"/>
              </a:rPr>
              <a:t>&lt;/a&gt;</a:t>
            </a:r>
            <a:endParaRPr b="0" i="0" sz="1400" u="none" cap="none" strike="noStrike">
              <a:solidFill>
                <a:srgbClr val="000000"/>
              </a:solidFill>
              <a:latin typeface="Courier New"/>
              <a:ea typeface="Courier New"/>
              <a:cs typeface="Courier New"/>
              <a:sym typeface="Courier New"/>
            </a:endParaRPr>
          </a:p>
        </p:txBody>
      </p:sp>
      <p:pic>
        <p:nvPicPr>
          <p:cNvPr id="396" name="Google Shape;396;p22"/>
          <p:cNvPicPr preferRelativeResize="0"/>
          <p:nvPr/>
        </p:nvPicPr>
        <p:blipFill rotWithShape="1">
          <a:blip r:embed="rId3">
            <a:alphaModFix/>
          </a:blip>
          <a:srcRect b="0" l="0" r="0" t="0"/>
          <a:stretch/>
        </p:blipFill>
        <p:spPr>
          <a:xfrm>
            <a:off x="5809943" y="575682"/>
            <a:ext cx="2517900" cy="3660378"/>
          </a:xfrm>
          <a:prstGeom prst="rect">
            <a:avLst/>
          </a:prstGeom>
          <a:noFill/>
          <a:ln>
            <a:noFill/>
          </a:ln>
        </p:spPr>
      </p:pic>
      <p:sp>
        <p:nvSpPr>
          <p:cNvPr id="397" name="Google Shape;397;p22"/>
          <p:cNvSpPr/>
          <p:nvPr/>
        </p:nvSpPr>
        <p:spPr>
          <a:xfrm>
            <a:off x="5870758" y="1044000"/>
            <a:ext cx="1257241" cy="849040"/>
          </a:xfrm>
          <a:custGeom>
            <a:rect b="b" l="l" r="r" t="t"/>
            <a:pathLst>
              <a:path extrusionOk="0" h="1099820" w="1678940">
                <a:moveTo>
                  <a:pt x="0" y="549797"/>
                </a:moveTo>
                <a:lnTo>
                  <a:pt x="7660" y="475193"/>
                </a:lnTo>
                <a:lnTo>
                  <a:pt x="29975" y="403639"/>
                </a:lnTo>
                <a:lnTo>
                  <a:pt x="46316" y="369211"/>
                </a:lnTo>
                <a:lnTo>
                  <a:pt x="65945" y="335791"/>
                </a:lnTo>
                <a:lnTo>
                  <a:pt x="88738" y="303461"/>
                </a:lnTo>
                <a:lnTo>
                  <a:pt x="114570" y="272304"/>
                </a:lnTo>
                <a:lnTo>
                  <a:pt x="143316" y="242400"/>
                </a:lnTo>
                <a:lnTo>
                  <a:pt x="174850" y="213832"/>
                </a:lnTo>
                <a:lnTo>
                  <a:pt x="209048" y="186682"/>
                </a:lnTo>
                <a:lnTo>
                  <a:pt x="245785" y="161031"/>
                </a:lnTo>
                <a:lnTo>
                  <a:pt x="284936" y="136962"/>
                </a:lnTo>
                <a:lnTo>
                  <a:pt x="326376" y="114557"/>
                </a:lnTo>
                <a:lnTo>
                  <a:pt x="369979" y="93896"/>
                </a:lnTo>
                <a:lnTo>
                  <a:pt x="415622" y="75063"/>
                </a:lnTo>
                <a:lnTo>
                  <a:pt x="463178" y="58139"/>
                </a:lnTo>
                <a:lnTo>
                  <a:pt x="512523" y="43205"/>
                </a:lnTo>
                <a:lnTo>
                  <a:pt x="563533" y="30345"/>
                </a:lnTo>
                <a:lnTo>
                  <a:pt x="616081" y="19639"/>
                </a:lnTo>
                <a:lnTo>
                  <a:pt x="670043" y="11169"/>
                </a:lnTo>
                <a:lnTo>
                  <a:pt x="725294" y="5019"/>
                </a:lnTo>
                <a:lnTo>
                  <a:pt x="781710" y="1268"/>
                </a:lnTo>
                <a:lnTo>
                  <a:pt x="839164" y="0"/>
                </a:lnTo>
                <a:lnTo>
                  <a:pt x="896618" y="1268"/>
                </a:lnTo>
                <a:lnTo>
                  <a:pt x="953034" y="5019"/>
                </a:lnTo>
                <a:lnTo>
                  <a:pt x="1008285" y="11169"/>
                </a:lnTo>
                <a:lnTo>
                  <a:pt x="1062247" y="19639"/>
                </a:lnTo>
                <a:lnTo>
                  <a:pt x="1114795" y="30345"/>
                </a:lnTo>
                <a:lnTo>
                  <a:pt x="1165805" y="43205"/>
                </a:lnTo>
                <a:lnTo>
                  <a:pt x="1215150" y="58139"/>
                </a:lnTo>
                <a:lnTo>
                  <a:pt x="1262706" y="75063"/>
                </a:lnTo>
                <a:lnTo>
                  <a:pt x="1308349" y="93896"/>
                </a:lnTo>
                <a:lnTo>
                  <a:pt x="1351952" y="114557"/>
                </a:lnTo>
                <a:lnTo>
                  <a:pt x="1393392" y="136962"/>
                </a:lnTo>
                <a:lnTo>
                  <a:pt x="1432543" y="161031"/>
                </a:lnTo>
                <a:lnTo>
                  <a:pt x="1469280" y="186682"/>
                </a:lnTo>
                <a:lnTo>
                  <a:pt x="1503478" y="213832"/>
                </a:lnTo>
                <a:lnTo>
                  <a:pt x="1535012" y="242400"/>
                </a:lnTo>
                <a:lnTo>
                  <a:pt x="1563758" y="272304"/>
                </a:lnTo>
                <a:lnTo>
                  <a:pt x="1589590" y="303461"/>
                </a:lnTo>
                <a:lnTo>
                  <a:pt x="1612383" y="335791"/>
                </a:lnTo>
                <a:lnTo>
                  <a:pt x="1632012" y="369211"/>
                </a:lnTo>
                <a:lnTo>
                  <a:pt x="1648353" y="403639"/>
                </a:lnTo>
                <a:lnTo>
                  <a:pt x="1670668" y="475193"/>
                </a:lnTo>
                <a:lnTo>
                  <a:pt x="1678329" y="549797"/>
                </a:lnTo>
                <a:lnTo>
                  <a:pt x="1676393" y="587440"/>
                </a:lnTo>
                <a:lnTo>
                  <a:pt x="1661280" y="660600"/>
                </a:lnTo>
                <a:lnTo>
                  <a:pt x="1632012" y="730383"/>
                </a:lnTo>
                <a:lnTo>
                  <a:pt x="1612383" y="763803"/>
                </a:lnTo>
                <a:lnTo>
                  <a:pt x="1589590" y="796133"/>
                </a:lnTo>
                <a:lnTo>
                  <a:pt x="1563758" y="827290"/>
                </a:lnTo>
                <a:lnTo>
                  <a:pt x="1535012" y="857194"/>
                </a:lnTo>
                <a:lnTo>
                  <a:pt x="1503478" y="885762"/>
                </a:lnTo>
                <a:lnTo>
                  <a:pt x="1469280" y="912912"/>
                </a:lnTo>
                <a:lnTo>
                  <a:pt x="1432543" y="938563"/>
                </a:lnTo>
                <a:lnTo>
                  <a:pt x="1393392" y="962632"/>
                </a:lnTo>
                <a:lnTo>
                  <a:pt x="1351952" y="985037"/>
                </a:lnTo>
                <a:lnTo>
                  <a:pt x="1308349" y="1005698"/>
                </a:lnTo>
                <a:lnTo>
                  <a:pt x="1262706" y="1024531"/>
                </a:lnTo>
                <a:lnTo>
                  <a:pt x="1215150" y="1041455"/>
                </a:lnTo>
                <a:lnTo>
                  <a:pt x="1165805" y="1056389"/>
                </a:lnTo>
                <a:lnTo>
                  <a:pt x="1114795" y="1069249"/>
                </a:lnTo>
                <a:lnTo>
                  <a:pt x="1062247" y="1079955"/>
                </a:lnTo>
                <a:lnTo>
                  <a:pt x="1008285" y="1088425"/>
                </a:lnTo>
                <a:lnTo>
                  <a:pt x="953034" y="1094576"/>
                </a:lnTo>
                <a:lnTo>
                  <a:pt x="896618" y="1098326"/>
                </a:lnTo>
                <a:lnTo>
                  <a:pt x="839164" y="1099595"/>
                </a:lnTo>
                <a:lnTo>
                  <a:pt x="781710" y="1098326"/>
                </a:lnTo>
                <a:lnTo>
                  <a:pt x="725294" y="1094576"/>
                </a:lnTo>
                <a:lnTo>
                  <a:pt x="670043" y="1088425"/>
                </a:lnTo>
                <a:lnTo>
                  <a:pt x="616081" y="1079955"/>
                </a:lnTo>
                <a:lnTo>
                  <a:pt x="563533" y="1069249"/>
                </a:lnTo>
                <a:lnTo>
                  <a:pt x="512523" y="1056389"/>
                </a:lnTo>
                <a:lnTo>
                  <a:pt x="463178" y="1041455"/>
                </a:lnTo>
                <a:lnTo>
                  <a:pt x="415622" y="1024531"/>
                </a:lnTo>
                <a:lnTo>
                  <a:pt x="369979" y="1005698"/>
                </a:lnTo>
                <a:lnTo>
                  <a:pt x="326376" y="985037"/>
                </a:lnTo>
                <a:lnTo>
                  <a:pt x="284936" y="962632"/>
                </a:lnTo>
                <a:lnTo>
                  <a:pt x="245785" y="938563"/>
                </a:lnTo>
                <a:lnTo>
                  <a:pt x="209048" y="912912"/>
                </a:lnTo>
                <a:lnTo>
                  <a:pt x="174850" y="885762"/>
                </a:lnTo>
                <a:lnTo>
                  <a:pt x="143316" y="857194"/>
                </a:lnTo>
                <a:lnTo>
                  <a:pt x="114570" y="827290"/>
                </a:lnTo>
                <a:lnTo>
                  <a:pt x="88738" y="796133"/>
                </a:lnTo>
                <a:lnTo>
                  <a:pt x="65945" y="763803"/>
                </a:lnTo>
                <a:lnTo>
                  <a:pt x="46316" y="730383"/>
                </a:lnTo>
                <a:lnTo>
                  <a:pt x="29975" y="695955"/>
                </a:lnTo>
                <a:lnTo>
                  <a:pt x="7660" y="624401"/>
                </a:lnTo>
                <a:lnTo>
                  <a:pt x="0" y="549797"/>
                </a:lnTo>
                <a:close/>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3"/>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403" name="Google Shape;403;p23"/>
          <p:cNvSpPr/>
          <p:nvPr/>
        </p:nvSpPr>
        <p:spPr>
          <a:xfrm>
            <a:off x="538624" y="0"/>
            <a:ext cx="2017376" cy="575682"/>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Back Button</a:t>
            </a:r>
            <a:endParaRPr b="1" i="0" sz="2000" u="none" cap="none" strike="noStrike">
              <a:solidFill>
                <a:schemeClr val="lt1"/>
              </a:solidFill>
              <a:latin typeface="Figtree"/>
              <a:ea typeface="Figtree"/>
              <a:cs typeface="Figtree"/>
              <a:sym typeface="Figtree"/>
            </a:endParaRPr>
          </a:p>
        </p:txBody>
      </p:sp>
      <p:sp>
        <p:nvSpPr>
          <p:cNvPr id="404" name="Google Shape;404;p23"/>
          <p:cNvSpPr txBox="1"/>
          <p:nvPr/>
        </p:nvSpPr>
        <p:spPr>
          <a:xfrm>
            <a:off x="489372" y="1135379"/>
            <a:ext cx="6471285" cy="1644040"/>
          </a:xfrm>
          <a:prstGeom prst="rect">
            <a:avLst/>
          </a:prstGeom>
          <a:noFill/>
          <a:ln>
            <a:noFill/>
          </a:ln>
        </p:spPr>
        <p:txBody>
          <a:bodyPr anchorCtr="0" anchor="t" bIns="0" lIns="0" spcFirstLastPara="1" rIns="0" wrap="square" tIns="12700">
            <a:spAutoFit/>
          </a:bodyPr>
          <a:lstStyle/>
          <a:p>
            <a:pPr indent="0" lvl="0" marL="12700" marR="1826895" rtl="0" algn="l">
              <a:lnSpc>
                <a:spcPct val="100000"/>
              </a:lnSpc>
              <a:spcBef>
                <a:spcPts val="0"/>
              </a:spcBef>
              <a:spcAft>
                <a:spcPts val="0"/>
              </a:spcAft>
              <a:buNone/>
            </a:pPr>
            <a:r>
              <a:rPr b="0" i="0" lang="es" sz="1600" u="none" cap="none" strike="noStrike">
                <a:solidFill>
                  <a:srgbClr val="374151"/>
                </a:solidFill>
                <a:latin typeface="Albert Sans"/>
                <a:ea typeface="Albert Sans"/>
                <a:cs typeface="Albert Sans"/>
                <a:sym typeface="Albert Sans"/>
              </a:rPr>
              <a:t>If we want to add back button in the tab bar, we can add :</a:t>
            </a:r>
            <a:endParaRPr b="0" i="0" sz="1600" u="none" cap="none" strike="noStrike">
              <a:solidFill>
                <a:srgbClr val="000000"/>
              </a:solidFill>
              <a:latin typeface="Albert Sans"/>
              <a:ea typeface="Albert Sans"/>
              <a:cs typeface="Albert Sans"/>
              <a:sym typeface="Albert Sans"/>
            </a:endParaRPr>
          </a:p>
          <a:p>
            <a:pPr indent="0" lvl="0" marL="12700" marR="0" rtl="0" algn="l">
              <a:lnSpc>
                <a:spcPct val="100000"/>
              </a:lnSpc>
              <a:spcBef>
                <a:spcPts val="2405"/>
              </a:spcBef>
              <a:spcAft>
                <a:spcPts val="0"/>
              </a:spcAft>
              <a:buNone/>
            </a:pPr>
            <a:r>
              <a:rPr b="0" i="0" lang="es" sz="1800" u="none" cap="none" strike="noStrike">
                <a:solidFill>
                  <a:srgbClr val="800000"/>
                </a:solidFill>
                <a:latin typeface="Courier New"/>
                <a:ea typeface="Courier New"/>
                <a:cs typeface="Courier New"/>
                <a:sym typeface="Courier New"/>
              </a:rPr>
              <a:t>&lt;ion-buttons </a:t>
            </a:r>
            <a:r>
              <a:rPr b="0" i="0" lang="es" sz="1800" u="none" cap="none" strike="noStrike">
                <a:solidFill>
                  <a:srgbClr val="E50000"/>
                </a:solidFill>
                <a:latin typeface="Courier New"/>
                <a:ea typeface="Courier New"/>
                <a:cs typeface="Courier New"/>
                <a:sym typeface="Courier New"/>
              </a:rPr>
              <a:t>slot</a:t>
            </a:r>
            <a:r>
              <a:rPr b="0" i="0" lang="es" sz="1800" u="none" cap="none" strike="noStrike">
                <a:solidFill>
                  <a:srgbClr val="000000"/>
                </a:solidFill>
                <a:latin typeface="Courier New"/>
                <a:ea typeface="Courier New"/>
                <a:cs typeface="Courier New"/>
                <a:sym typeface="Courier New"/>
              </a:rPr>
              <a:t>=</a:t>
            </a:r>
            <a:r>
              <a:rPr b="0" i="0" lang="es" sz="1800" u="none" cap="none" strike="noStrike">
                <a:solidFill>
                  <a:srgbClr val="0000FF"/>
                </a:solidFill>
                <a:latin typeface="Courier New"/>
                <a:ea typeface="Courier New"/>
                <a:cs typeface="Courier New"/>
                <a:sym typeface="Courier New"/>
              </a:rPr>
              <a:t>"start"</a:t>
            </a:r>
            <a:r>
              <a:rPr b="0" i="0" lang="es" sz="1800" u="none" cap="none" strike="noStrike">
                <a:solidFill>
                  <a:srgbClr val="800000"/>
                </a:solidFill>
                <a:latin typeface="Courier New"/>
                <a:ea typeface="Courier New"/>
                <a:cs typeface="Courier New"/>
                <a:sym typeface="Courier New"/>
              </a:rPr>
              <a:t>&gt;</a:t>
            </a:r>
            <a:endParaRPr b="0" i="0" sz="18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25"/>
              </a:spcBef>
              <a:spcAft>
                <a:spcPts val="0"/>
              </a:spcAft>
              <a:buNone/>
            </a:pPr>
            <a:r>
              <a:rPr b="0" i="0" lang="es" sz="1800" u="none" cap="none" strike="noStrike">
                <a:solidFill>
                  <a:srgbClr val="800000"/>
                </a:solidFill>
                <a:latin typeface="Courier New"/>
                <a:ea typeface="Courier New"/>
                <a:cs typeface="Courier New"/>
                <a:sym typeface="Courier New"/>
              </a:rPr>
              <a:t>  &lt;ion-back-button&gt;&lt;/ion-back-button&gt;</a:t>
            </a:r>
            <a:endParaRPr b="0" i="0" sz="18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25"/>
              </a:spcBef>
              <a:spcAft>
                <a:spcPts val="0"/>
              </a:spcAft>
              <a:buNone/>
            </a:pPr>
            <a:r>
              <a:rPr b="0" i="0" lang="es" sz="1800" u="none" cap="none" strike="noStrike">
                <a:solidFill>
                  <a:srgbClr val="800000"/>
                </a:solidFill>
                <a:latin typeface="Courier New"/>
                <a:ea typeface="Courier New"/>
                <a:cs typeface="Courier New"/>
                <a:sym typeface="Courier New"/>
              </a:rPr>
              <a:t>&lt;/ion-buttons&gt;</a:t>
            </a:r>
            <a:endParaRPr b="0" i="0" sz="1800" u="none" cap="none" strike="noStrike">
              <a:solidFill>
                <a:srgbClr val="000000"/>
              </a:solidFill>
              <a:latin typeface="Courier New"/>
              <a:ea typeface="Courier New"/>
              <a:cs typeface="Courier New"/>
              <a:sym typeface="Courier New"/>
            </a:endParaRPr>
          </a:p>
        </p:txBody>
      </p:sp>
      <p:pic>
        <p:nvPicPr>
          <p:cNvPr id="405" name="Google Shape;405;p23"/>
          <p:cNvPicPr preferRelativeResize="0"/>
          <p:nvPr/>
        </p:nvPicPr>
        <p:blipFill rotWithShape="1">
          <a:blip r:embed="rId3">
            <a:alphaModFix/>
          </a:blip>
          <a:srcRect b="0" l="0" r="0" t="0"/>
          <a:stretch/>
        </p:blipFill>
        <p:spPr>
          <a:xfrm>
            <a:off x="6228000" y="396000"/>
            <a:ext cx="2185881" cy="4204800"/>
          </a:xfrm>
          <a:prstGeom prst="rect">
            <a:avLst/>
          </a:prstGeom>
          <a:noFill/>
          <a:ln>
            <a:noFill/>
          </a:ln>
        </p:spPr>
      </p:pic>
      <p:sp>
        <p:nvSpPr>
          <p:cNvPr id="406" name="Google Shape;406;p23"/>
          <p:cNvSpPr/>
          <p:nvPr/>
        </p:nvSpPr>
        <p:spPr>
          <a:xfrm>
            <a:off x="6199200" y="381600"/>
            <a:ext cx="338402" cy="291716"/>
          </a:xfrm>
          <a:custGeom>
            <a:rect b="b" l="l" r="r" t="t"/>
            <a:pathLst>
              <a:path extrusionOk="0" h="421005" w="521334">
                <a:moveTo>
                  <a:pt x="0" y="210378"/>
                </a:moveTo>
                <a:lnTo>
                  <a:pt x="5291" y="167979"/>
                </a:lnTo>
                <a:lnTo>
                  <a:pt x="20465" y="128489"/>
                </a:lnTo>
                <a:lnTo>
                  <a:pt x="44477" y="92753"/>
                </a:lnTo>
                <a:lnTo>
                  <a:pt x="76278" y="61618"/>
                </a:lnTo>
                <a:lnTo>
                  <a:pt x="114821" y="35929"/>
                </a:lnTo>
                <a:lnTo>
                  <a:pt x="159059" y="16532"/>
                </a:lnTo>
                <a:lnTo>
                  <a:pt x="207944" y="4274"/>
                </a:lnTo>
                <a:lnTo>
                  <a:pt x="260430" y="0"/>
                </a:lnTo>
                <a:lnTo>
                  <a:pt x="312916" y="4274"/>
                </a:lnTo>
                <a:lnTo>
                  <a:pt x="361801" y="16532"/>
                </a:lnTo>
                <a:lnTo>
                  <a:pt x="406039" y="35929"/>
                </a:lnTo>
                <a:lnTo>
                  <a:pt x="444582" y="61618"/>
                </a:lnTo>
                <a:lnTo>
                  <a:pt x="476383" y="92753"/>
                </a:lnTo>
                <a:lnTo>
                  <a:pt x="500395" y="128489"/>
                </a:lnTo>
                <a:lnTo>
                  <a:pt x="515569" y="167979"/>
                </a:lnTo>
                <a:lnTo>
                  <a:pt x="520861" y="210378"/>
                </a:lnTo>
                <a:lnTo>
                  <a:pt x="515569" y="252776"/>
                </a:lnTo>
                <a:lnTo>
                  <a:pt x="500395" y="292266"/>
                </a:lnTo>
                <a:lnTo>
                  <a:pt x="476383" y="328002"/>
                </a:lnTo>
                <a:lnTo>
                  <a:pt x="444582" y="359137"/>
                </a:lnTo>
                <a:lnTo>
                  <a:pt x="406039" y="384826"/>
                </a:lnTo>
                <a:lnTo>
                  <a:pt x="361801" y="404223"/>
                </a:lnTo>
                <a:lnTo>
                  <a:pt x="312916" y="416481"/>
                </a:lnTo>
                <a:lnTo>
                  <a:pt x="260430" y="420756"/>
                </a:lnTo>
                <a:lnTo>
                  <a:pt x="207944" y="416481"/>
                </a:lnTo>
                <a:lnTo>
                  <a:pt x="159059" y="404223"/>
                </a:lnTo>
                <a:lnTo>
                  <a:pt x="114821" y="384826"/>
                </a:lnTo>
                <a:lnTo>
                  <a:pt x="76278" y="359137"/>
                </a:lnTo>
                <a:lnTo>
                  <a:pt x="44477" y="328002"/>
                </a:lnTo>
                <a:lnTo>
                  <a:pt x="20465" y="292266"/>
                </a:lnTo>
                <a:lnTo>
                  <a:pt x="5291" y="252776"/>
                </a:lnTo>
                <a:lnTo>
                  <a:pt x="0" y="210378"/>
                </a:lnTo>
                <a:close/>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7" name="Google Shape;407;p23"/>
          <p:cNvSpPr txBox="1"/>
          <p:nvPr/>
        </p:nvSpPr>
        <p:spPr>
          <a:xfrm>
            <a:off x="359050" y="3339125"/>
            <a:ext cx="6048300" cy="842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ion-buttons</a:t>
            </a:r>
            <a:r>
              <a:rPr lang="es" sz="1150">
                <a:solidFill>
                  <a:srgbClr val="CCCCCC"/>
                </a:solidFill>
                <a:latin typeface="Courier New"/>
                <a:ea typeface="Courier New"/>
                <a:cs typeface="Courier New"/>
                <a:sym typeface="Courier New"/>
              </a:rPr>
              <a:t> </a:t>
            </a:r>
            <a:r>
              <a:rPr lang="es" sz="1150">
                <a:solidFill>
                  <a:srgbClr val="9CDCFE"/>
                </a:solidFill>
                <a:latin typeface="Courier New"/>
                <a:ea typeface="Courier New"/>
                <a:cs typeface="Courier New"/>
                <a:sym typeface="Courier New"/>
              </a:rPr>
              <a:t>slot</a:t>
            </a:r>
            <a:r>
              <a:rPr lang="es" sz="1150">
                <a:solidFill>
                  <a:srgbClr val="CCCCCC"/>
                </a:solidFill>
                <a:latin typeface="Courier New"/>
                <a:ea typeface="Courier New"/>
                <a:cs typeface="Courier New"/>
                <a:sym typeface="Courier New"/>
              </a:rPr>
              <a:t>=</a:t>
            </a:r>
            <a:r>
              <a:rPr lang="es" sz="1150">
                <a:solidFill>
                  <a:srgbClr val="CE9178"/>
                </a:solidFill>
                <a:latin typeface="Courier New"/>
                <a:ea typeface="Courier New"/>
                <a:cs typeface="Courier New"/>
                <a:sym typeface="Courier New"/>
              </a:rPr>
              <a:t>"start"</a:t>
            </a:r>
            <a:r>
              <a:rPr lang="es" sz="1150">
                <a:solidFill>
                  <a:srgbClr val="808080"/>
                </a:solidFill>
                <a:latin typeface="Courier New"/>
                <a:ea typeface="Courier New"/>
                <a:cs typeface="Courier New"/>
                <a:sym typeface="Courier New"/>
              </a:rPr>
              <a:t>&gt;</a:t>
            </a:r>
            <a:endParaRPr sz="11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150">
                <a:solidFill>
                  <a:srgbClr val="CCCCCC"/>
                </a:solidFill>
                <a:latin typeface="Courier New"/>
                <a:ea typeface="Courier New"/>
                <a:cs typeface="Courier New"/>
                <a:sym typeface="Courier New"/>
              </a:rPr>
              <a:t>    </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ion-back-button</a:t>
            </a:r>
            <a:r>
              <a:rPr lang="es" sz="1150">
                <a:solidFill>
                  <a:srgbClr val="CCCCCC"/>
                </a:solidFill>
                <a:latin typeface="Courier New"/>
                <a:ea typeface="Courier New"/>
                <a:cs typeface="Courier New"/>
                <a:sym typeface="Courier New"/>
              </a:rPr>
              <a:t> </a:t>
            </a:r>
            <a:r>
              <a:rPr lang="es" sz="1150">
                <a:solidFill>
                  <a:srgbClr val="9CDCFE"/>
                </a:solidFill>
                <a:latin typeface="Courier New"/>
                <a:ea typeface="Courier New"/>
                <a:cs typeface="Courier New"/>
                <a:sym typeface="Courier New"/>
              </a:rPr>
              <a:t>defaultHref</a:t>
            </a:r>
            <a:r>
              <a:rPr lang="es" sz="1150">
                <a:solidFill>
                  <a:srgbClr val="CCCCCC"/>
                </a:solidFill>
                <a:latin typeface="Courier New"/>
                <a:ea typeface="Courier New"/>
                <a:cs typeface="Courier New"/>
                <a:sym typeface="Courier New"/>
              </a:rPr>
              <a:t>=</a:t>
            </a:r>
            <a:r>
              <a:rPr lang="es" sz="1150">
                <a:solidFill>
                  <a:srgbClr val="CE9178"/>
                </a:solidFill>
                <a:latin typeface="Courier New"/>
                <a:ea typeface="Courier New"/>
                <a:cs typeface="Courier New"/>
                <a:sym typeface="Courier New"/>
              </a:rPr>
              <a:t>"/home"</a:t>
            </a:r>
            <a:r>
              <a:rPr lang="es" sz="1150">
                <a:solidFill>
                  <a:srgbClr val="808080"/>
                </a:solidFill>
                <a:latin typeface="Courier New"/>
                <a:ea typeface="Courier New"/>
                <a:cs typeface="Courier New"/>
                <a:sym typeface="Courier New"/>
              </a:rPr>
              <a:t>&gt;&lt;/</a:t>
            </a:r>
            <a:r>
              <a:rPr lang="es" sz="1150">
                <a:solidFill>
                  <a:srgbClr val="569CD6"/>
                </a:solidFill>
                <a:latin typeface="Courier New"/>
                <a:ea typeface="Courier New"/>
                <a:cs typeface="Courier New"/>
                <a:sym typeface="Courier New"/>
              </a:rPr>
              <a:t>ion-back-button</a:t>
            </a:r>
            <a:r>
              <a:rPr lang="es" sz="1150">
                <a:solidFill>
                  <a:srgbClr val="808080"/>
                </a:solidFill>
                <a:latin typeface="Courier New"/>
                <a:ea typeface="Courier New"/>
                <a:cs typeface="Courier New"/>
                <a:sym typeface="Courier New"/>
              </a:rPr>
              <a:t>&gt;</a:t>
            </a:r>
            <a:endParaRPr sz="11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ion-buttons</a:t>
            </a:r>
            <a:r>
              <a:rPr lang="es" sz="1150">
                <a:solidFill>
                  <a:srgbClr val="808080"/>
                </a:solidFill>
                <a:latin typeface="Courier New"/>
                <a:ea typeface="Courier New"/>
                <a:cs typeface="Courier New"/>
                <a:sym typeface="Courier New"/>
              </a:rPr>
              <a:t>&gt;</a:t>
            </a:r>
            <a:endParaRPr sz="1150">
              <a:solidFill>
                <a:srgbClr val="808080"/>
              </a:solidFill>
              <a:latin typeface="Courier New"/>
              <a:ea typeface="Courier New"/>
              <a:cs typeface="Courier New"/>
              <a:sym typeface="Courier New"/>
            </a:endParaRPr>
          </a:p>
        </p:txBody>
      </p:sp>
      <p:sp>
        <p:nvSpPr>
          <p:cNvPr id="408" name="Google Shape;408;p23"/>
          <p:cNvSpPr/>
          <p:nvPr/>
        </p:nvSpPr>
        <p:spPr>
          <a:xfrm>
            <a:off x="2175700" y="3609475"/>
            <a:ext cx="1955100" cy="3609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Light"/>
              <a:ea typeface="Albert Sans Light"/>
              <a:cs typeface="Albert Sans Light"/>
              <a:sym typeface="Albert Sans Light"/>
            </a:endParaRPr>
          </a:p>
        </p:txBody>
      </p:sp>
      <p:sp>
        <p:nvSpPr>
          <p:cNvPr id="409" name="Google Shape;409;p23"/>
          <p:cNvSpPr/>
          <p:nvPr/>
        </p:nvSpPr>
        <p:spPr>
          <a:xfrm>
            <a:off x="421100" y="4485000"/>
            <a:ext cx="4271100" cy="575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Light"/>
              <a:ea typeface="Albert Sans Light"/>
              <a:cs typeface="Albert Sans Light"/>
              <a:sym typeface="Albert Sans Light"/>
            </a:endParaRPr>
          </a:p>
        </p:txBody>
      </p:sp>
      <p:sp>
        <p:nvSpPr>
          <p:cNvPr id="410" name="Google Shape;410;p23"/>
          <p:cNvSpPr txBox="1"/>
          <p:nvPr/>
        </p:nvSpPr>
        <p:spPr>
          <a:xfrm>
            <a:off x="421100" y="4427775"/>
            <a:ext cx="427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dk1"/>
                </a:solidFill>
                <a:latin typeface="Albert Sans"/>
                <a:ea typeface="Albert Sans"/>
                <a:cs typeface="Albert Sans"/>
                <a:sym typeface="Albert Sans"/>
              </a:rPr>
              <a:t>Add this attribute if the back button not showing, set the defaultHref value into the desired route.</a:t>
            </a:r>
            <a:endParaRPr b="1">
              <a:solidFill>
                <a:schemeClr val="dk1"/>
              </a:solidFill>
              <a:latin typeface="Albert Sans"/>
              <a:ea typeface="Albert Sans"/>
              <a:cs typeface="Albert Sans"/>
              <a:sym typeface="Albert Sans"/>
            </a:endParaRPr>
          </a:p>
        </p:txBody>
      </p:sp>
      <p:cxnSp>
        <p:nvCxnSpPr>
          <p:cNvPr id="411" name="Google Shape;411;p23"/>
          <p:cNvCxnSpPr/>
          <p:nvPr/>
        </p:nvCxnSpPr>
        <p:spPr>
          <a:xfrm flipH="1" rot="10800000">
            <a:off x="2185725" y="3980500"/>
            <a:ext cx="453300" cy="481200"/>
          </a:xfrm>
          <a:prstGeom prst="straightConnector1">
            <a:avLst/>
          </a:prstGeom>
          <a:noFill/>
          <a:ln cap="flat" cmpd="sng" w="19050">
            <a:solidFill>
              <a:srgbClr val="0000FF"/>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4"/>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417" name="Google Shape;417;p24"/>
          <p:cNvSpPr/>
          <p:nvPr/>
        </p:nvSpPr>
        <p:spPr>
          <a:xfrm>
            <a:off x="538624" y="0"/>
            <a:ext cx="3313376" cy="575682"/>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Route With Parameter</a:t>
            </a:r>
            <a:endParaRPr b="1" i="0" sz="2000" u="none" cap="none" strike="noStrike">
              <a:solidFill>
                <a:schemeClr val="lt1"/>
              </a:solidFill>
              <a:latin typeface="Figtree"/>
              <a:ea typeface="Figtree"/>
              <a:cs typeface="Figtree"/>
              <a:sym typeface="Figtree"/>
            </a:endParaRPr>
          </a:p>
        </p:txBody>
      </p:sp>
      <p:sp>
        <p:nvSpPr>
          <p:cNvPr id="418" name="Google Shape;418;p24"/>
          <p:cNvSpPr txBox="1"/>
          <p:nvPr/>
        </p:nvSpPr>
        <p:spPr>
          <a:xfrm>
            <a:off x="446172" y="746579"/>
            <a:ext cx="8431428" cy="2790508"/>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0" i="0" lang="es" sz="1400" u="none" cap="none" strike="noStrike">
                <a:solidFill>
                  <a:srgbClr val="374151"/>
                </a:solidFill>
                <a:latin typeface="Albert Sans"/>
                <a:ea typeface="Albert Sans"/>
                <a:cs typeface="Albert Sans"/>
                <a:sym typeface="Albert Sans"/>
              </a:rPr>
              <a:t>Routing with parameters allows you to pass data from one page to another when navigating within your app. This is useful for tasks like displaying specific details for an item, searching for content, or customizing the behavior of a page based on user input. Ionic Angular provides a straightforward way to work with route parameters.</a:t>
            </a:r>
            <a:endParaRPr b="0" i="0" sz="1400" u="none" cap="none" strike="noStrike">
              <a:solidFill>
                <a:srgbClr val="000000"/>
              </a:solidFill>
              <a:latin typeface="Albert Sans"/>
              <a:ea typeface="Albert Sans"/>
              <a:cs typeface="Albert Sans"/>
              <a:sym typeface="Albert Sans"/>
            </a:endParaRPr>
          </a:p>
          <a:p>
            <a:pPr indent="0" lvl="0" marL="12700" marR="0" rtl="0" algn="l">
              <a:lnSpc>
                <a:spcPct val="100000"/>
              </a:lnSpc>
              <a:spcBef>
                <a:spcPts val="1465"/>
              </a:spcBef>
              <a:spcAft>
                <a:spcPts val="0"/>
              </a:spcAft>
              <a:buNone/>
            </a:pPr>
            <a:r>
              <a:rPr b="0" i="0" lang="es" sz="1400" u="none" cap="none" strike="noStrike">
                <a:solidFill>
                  <a:srgbClr val="023DFF"/>
                </a:solidFill>
                <a:latin typeface="Arial"/>
                <a:ea typeface="Arial"/>
                <a:cs typeface="Arial"/>
                <a:sym typeface="Arial"/>
              </a:rPr>
              <a:t>const routes: Routes = [</a:t>
            </a:r>
            <a:endParaRPr b="0" i="0" sz="1400" u="none" cap="none" strike="noStrike">
              <a:solidFill>
                <a:srgbClr val="000000"/>
              </a:solidFill>
              <a:latin typeface="Arial"/>
              <a:ea typeface="Arial"/>
              <a:cs typeface="Arial"/>
              <a:sym typeface="Arial"/>
            </a:endParaRPr>
          </a:p>
          <a:p>
            <a:pPr indent="0" lvl="0" marL="152400" marR="0" rtl="0" algn="l">
              <a:lnSpc>
                <a:spcPct val="100000"/>
              </a:lnSpc>
              <a:spcBef>
                <a:spcPts val="0"/>
              </a:spcBef>
              <a:spcAft>
                <a:spcPts val="0"/>
              </a:spcAft>
              <a:buNone/>
            </a:pPr>
            <a:r>
              <a:rPr b="0" i="0" lang="es" sz="1400" u="none" cap="none" strike="noStrike">
                <a:solidFill>
                  <a:srgbClr val="023DFF"/>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292100" marR="0" rtl="0" algn="l">
              <a:lnSpc>
                <a:spcPct val="100000"/>
              </a:lnSpc>
              <a:spcBef>
                <a:spcPts val="0"/>
              </a:spcBef>
              <a:spcAft>
                <a:spcPts val="0"/>
              </a:spcAft>
              <a:buNone/>
            </a:pPr>
            <a:r>
              <a:rPr b="0" i="0" lang="es" sz="1400" u="none" cap="none" strike="noStrike">
                <a:solidFill>
                  <a:srgbClr val="023DFF"/>
                </a:solidFill>
                <a:latin typeface="Arial"/>
                <a:ea typeface="Arial"/>
                <a:cs typeface="Arial"/>
                <a:sym typeface="Arial"/>
              </a:rPr>
              <a:t>path: 'details/</a:t>
            </a:r>
            <a:r>
              <a:rPr b="1" i="0" lang="es" sz="1400" u="none" cap="none" strike="noStrike">
                <a:solidFill>
                  <a:srgbClr val="023DFF"/>
                </a:solidFill>
                <a:latin typeface="Arial"/>
                <a:ea typeface="Arial"/>
                <a:cs typeface="Arial"/>
                <a:sym typeface="Arial"/>
              </a:rPr>
              <a:t>:id</a:t>
            </a:r>
            <a:r>
              <a:rPr b="0" i="0" lang="es" sz="1400" u="none" cap="none" strike="noStrike">
                <a:solidFill>
                  <a:srgbClr val="023DFF"/>
                </a:solidFill>
                <a:latin typeface="Arial"/>
                <a:ea typeface="Arial"/>
                <a:cs typeface="Arial"/>
                <a:sym typeface="Arial"/>
              </a:rPr>
              <a:t>', // :id is a parameter</a:t>
            </a:r>
            <a:endParaRPr b="0" i="0" sz="1400" u="none" cap="none" strike="noStrike">
              <a:solidFill>
                <a:srgbClr val="000000"/>
              </a:solidFill>
              <a:latin typeface="Arial"/>
              <a:ea typeface="Arial"/>
              <a:cs typeface="Arial"/>
              <a:sym typeface="Arial"/>
            </a:endParaRPr>
          </a:p>
          <a:p>
            <a:pPr indent="279400" lvl="0" marL="12700" marR="2526030" rtl="0" algn="l">
              <a:lnSpc>
                <a:spcPct val="100000"/>
              </a:lnSpc>
              <a:spcBef>
                <a:spcPts val="0"/>
              </a:spcBef>
              <a:spcAft>
                <a:spcPts val="0"/>
              </a:spcAft>
              <a:buNone/>
            </a:pPr>
            <a:r>
              <a:rPr b="0" i="0" lang="es" sz="1400" u="none" cap="none" strike="noStrike">
                <a:solidFill>
                  <a:srgbClr val="023DFF"/>
                </a:solidFill>
                <a:latin typeface="Arial"/>
                <a:ea typeface="Arial"/>
                <a:cs typeface="Arial"/>
                <a:sym typeface="Arial"/>
              </a:rPr>
              <a:t>loadChildren: () =&gt; import('./details/details.module').then(m =&gt; m.DetailsPageModule)</a:t>
            </a:r>
            <a:endParaRPr b="0" i="0" sz="1400" u="none" cap="none" strike="noStrike">
              <a:solidFill>
                <a:srgbClr val="000000"/>
              </a:solidFill>
              <a:latin typeface="Arial"/>
              <a:ea typeface="Arial"/>
              <a:cs typeface="Arial"/>
              <a:sym typeface="Arial"/>
            </a:endParaRPr>
          </a:p>
          <a:p>
            <a:pPr indent="0" lvl="0" marL="152400" marR="0" rtl="0" algn="l">
              <a:lnSpc>
                <a:spcPct val="100000"/>
              </a:lnSpc>
              <a:spcBef>
                <a:spcPts val="0"/>
              </a:spcBef>
              <a:spcAft>
                <a:spcPts val="0"/>
              </a:spcAft>
              <a:buNone/>
            </a:pPr>
            <a:r>
              <a:rPr b="0" i="0" lang="es" sz="1400" u="none" cap="none" strike="noStrike">
                <a:solidFill>
                  <a:srgbClr val="023DFF"/>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152400" marR="0" rtl="0" algn="l">
              <a:lnSpc>
                <a:spcPct val="100000"/>
              </a:lnSpc>
              <a:spcBef>
                <a:spcPts val="0"/>
              </a:spcBef>
              <a:spcAft>
                <a:spcPts val="0"/>
              </a:spcAft>
              <a:buNone/>
            </a:pPr>
            <a:r>
              <a:rPr b="0" i="0" lang="es" sz="1400" u="none" cap="none" strike="noStrike">
                <a:solidFill>
                  <a:srgbClr val="023DFF"/>
                </a:solidFill>
                <a:latin typeface="Arial"/>
                <a:ea typeface="Arial"/>
                <a:cs typeface="Arial"/>
                <a:sym typeface="Arial"/>
              </a:rPr>
              <a:t>// Other routes...</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None/>
            </a:pPr>
            <a:r>
              <a:rPr b="0" i="0" lang="es" sz="1400" u="none" cap="none" strike="noStrike">
                <a:solidFill>
                  <a:srgbClr val="023DFF"/>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19" name="Google Shape;419;p24"/>
          <p:cNvSpPr/>
          <p:nvPr/>
        </p:nvSpPr>
        <p:spPr>
          <a:xfrm>
            <a:off x="161886" y="3987465"/>
            <a:ext cx="8820228" cy="511012"/>
          </a:xfrm>
          <a:prstGeom prst="roundRect">
            <a:avLst>
              <a:gd fmla="val 16667" name="adj"/>
            </a:avLst>
          </a:prstGeom>
          <a:solidFill>
            <a:schemeClr val="accent1"/>
          </a:solidFill>
          <a:ln cap="flat" cmpd="sng" w="25400">
            <a:solidFill>
              <a:srgbClr val="5968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20" name="Google Shape;420;p24"/>
          <p:cNvSpPr txBox="1"/>
          <p:nvPr/>
        </p:nvSpPr>
        <p:spPr>
          <a:xfrm>
            <a:off x="356286" y="4134095"/>
            <a:ext cx="8431427" cy="217752"/>
          </a:xfrm>
          <a:prstGeom prst="rect">
            <a:avLst/>
          </a:prstGeom>
          <a:noFill/>
          <a:ln>
            <a:noFill/>
          </a:ln>
        </p:spPr>
        <p:txBody>
          <a:bodyPr anchorCtr="0" anchor="t" bIns="0" lIns="0" spcFirstLastPara="1" rIns="0" wrap="square" tIns="9525">
            <a:spAutoFit/>
          </a:bodyPr>
          <a:lstStyle/>
          <a:p>
            <a:pPr indent="0" lvl="0" marL="12700" marR="5080" rtl="0" algn="ctr">
              <a:lnSpc>
                <a:spcPct val="101400"/>
              </a:lnSpc>
              <a:spcBef>
                <a:spcPts val="0"/>
              </a:spcBef>
              <a:spcAft>
                <a:spcPts val="0"/>
              </a:spcAft>
              <a:buNone/>
            </a:pPr>
            <a:r>
              <a:rPr b="0" i="0" lang="es" sz="1400" u="none" cap="none" strike="noStrike">
                <a:solidFill>
                  <a:srgbClr val="374151"/>
                </a:solidFill>
                <a:latin typeface="Albert Sans"/>
                <a:ea typeface="Albert Sans"/>
                <a:cs typeface="Albert Sans"/>
                <a:sym typeface="Albert Sans"/>
              </a:rPr>
              <a:t>We keep this 'route with parameter' for a while, and continue it after practicing angular typescript code.</a:t>
            </a:r>
            <a:endParaRPr b="0" i="0" sz="1400" u="none" cap="none" strike="noStrike">
              <a:solidFill>
                <a:srgbClr val="000000"/>
              </a:solidFill>
              <a:latin typeface="Albert Sans"/>
              <a:ea typeface="Albert Sans"/>
              <a:cs typeface="Albert Sans"/>
              <a:sym typeface="Albert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5"/>
          <p:cNvSpPr txBox="1"/>
          <p:nvPr>
            <p:ph type="title"/>
          </p:nvPr>
        </p:nvSpPr>
        <p:spPr>
          <a:xfrm>
            <a:off x="0" y="3180583"/>
            <a:ext cx="9144000" cy="48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s" sz="4000">
                <a:solidFill>
                  <a:schemeClr val="lt1"/>
                </a:solidFill>
                <a:latin typeface="Figtree"/>
                <a:ea typeface="Figtree"/>
                <a:cs typeface="Figtree"/>
                <a:sym typeface="Figtree"/>
              </a:rPr>
              <a:t>Tabs Navigation</a:t>
            </a:r>
            <a:endParaRPr sz="4000">
              <a:solidFill>
                <a:schemeClr val="lt1"/>
              </a:solidFill>
              <a:latin typeface="Figtree"/>
              <a:ea typeface="Figtree"/>
              <a:cs typeface="Figtree"/>
              <a:sym typeface="Figtree"/>
            </a:endParaRPr>
          </a:p>
        </p:txBody>
      </p:sp>
      <p:sp>
        <p:nvSpPr>
          <p:cNvPr id="426" name="Google Shape;426;p25"/>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
        <p:nvSpPr>
          <p:cNvPr id="427" name="Google Shape;427;p25"/>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428" name="Google Shape;428;p25"/>
          <p:cNvPicPr preferRelativeResize="0"/>
          <p:nvPr/>
        </p:nvPicPr>
        <p:blipFill rotWithShape="1">
          <a:blip r:embed="rId3">
            <a:alphaModFix/>
          </a:blip>
          <a:srcRect b="0" l="0" r="0" t="0"/>
          <a:stretch/>
        </p:blipFill>
        <p:spPr>
          <a:xfrm>
            <a:off x="3276600" y="739424"/>
            <a:ext cx="2590800" cy="2085975"/>
          </a:xfrm>
          <a:prstGeom prst="ellipse">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6"/>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434" name="Google Shape;434;p26"/>
          <p:cNvSpPr/>
          <p:nvPr/>
        </p:nvSpPr>
        <p:spPr>
          <a:xfrm>
            <a:off x="538624" y="0"/>
            <a:ext cx="3280901" cy="645745"/>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Adding Tabs</a:t>
            </a:r>
            <a:endParaRPr/>
          </a:p>
        </p:txBody>
      </p:sp>
      <p:sp>
        <p:nvSpPr>
          <p:cNvPr id="435" name="Google Shape;435;p26"/>
          <p:cNvSpPr txBox="1"/>
          <p:nvPr/>
        </p:nvSpPr>
        <p:spPr>
          <a:xfrm>
            <a:off x="442721" y="876352"/>
            <a:ext cx="3376800" cy="3444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s" sz="1000" u="none" cap="none" strike="noStrike">
                <a:solidFill>
                  <a:srgbClr val="374151"/>
                </a:solidFill>
                <a:latin typeface="Calibri"/>
                <a:ea typeface="Calibri"/>
                <a:cs typeface="Calibri"/>
                <a:sym typeface="Calibri"/>
              </a:rPr>
              <a:t>Add in app.component.html</a:t>
            </a:r>
            <a:endParaRPr b="1" i="0" sz="1000" u="none" cap="none" strike="noStrike">
              <a:solidFill>
                <a:srgbClr val="000000"/>
              </a:solidFill>
              <a:latin typeface="Calibri"/>
              <a:ea typeface="Calibri"/>
              <a:cs typeface="Calibri"/>
              <a:sym typeface="Calibri"/>
            </a:endParaRPr>
          </a:p>
          <a:p>
            <a:pPr indent="0" lvl="0" marL="12700" marR="0" rtl="0" algn="l">
              <a:lnSpc>
                <a:spcPct val="100000"/>
              </a:lnSpc>
              <a:spcBef>
                <a:spcPts val="100"/>
              </a:spcBef>
              <a:spcAft>
                <a:spcPts val="0"/>
              </a:spcAft>
              <a:buNone/>
            </a:pPr>
            <a:r>
              <a:t/>
            </a:r>
            <a:endParaRPr b="1" i="0" sz="1000" u="none" cap="none" strike="noStrike">
              <a:solidFill>
                <a:srgbClr val="023DFF"/>
              </a:solidFill>
              <a:latin typeface="Calibri"/>
              <a:ea typeface="Calibri"/>
              <a:cs typeface="Calibri"/>
              <a:sym typeface="Calibri"/>
            </a:endParaRPr>
          </a:p>
          <a:p>
            <a:pPr indent="0" lvl="0" marL="12700" marR="0" rtl="0" algn="l">
              <a:lnSpc>
                <a:spcPct val="100000"/>
              </a:lnSpc>
              <a:spcBef>
                <a:spcPts val="100"/>
              </a:spcBef>
              <a:spcAft>
                <a:spcPts val="0"/>
              </a:spcAft>
              <a:buNone/>
            </a:pPr>
            <a:r>
              <a:rPr b="0" i="0" lang="es" sz="1000" u="none" cap="none" strike="noStrike">
                <a:solidFill>
                  <a:srgbClr val="023DFF"/>
                </a:solidFill>
                <a:latin typeface="Calibri"/>
                <a:ea typeface="Calibri"/>
                <a:cs typeface="Calibri"/>
                <a:sym typeface="Calibri"/>
              </a:rPr>
              <a:t>&lt;!-- tabs.page.html --&gt;</a:t>
            </a:r>
            <a:endParaRPr b="0" i="0" sz="1000" u="none" cap="none" strike="noStrike">
              <a:solidFill>
                <a:srgbClr val="000000"/>
              </a:solidFill>
              <a:latin typeface="Calibri"/>
              <a:ea typeface="Calibri"/>
              <a:cs typeface="Calibri"/>
              <a:sym typeface="Calibri"/>
            </a:endParaRPr>
          </a:p>
          <a:p>
            <a:pPr indent="0" lvl="0" marL="12700" marR="0" rtl="0" algn="l">
              <a:lnSpc>
                <a:spcPct val="100000"/>
              </a:lnSpc>
              <a:spcBef>
                <a:spcPts val="0"/>
              </a:spcBef>
              <a:spcAft>
                <a:spcPts val="0"/>
              </a:spcAft>
              <a:buNone/>
            </a:pPr>
            <a:r>
              <a:rPr b="0" i="0" lang="es" sz="1000" u="none" cap="none" strike="noStrike">
                <a:solidFill>
                  <a:srgbClr val="023DFF"/>
                </a:solidFill>
                <a:latin typeface="Calibri"/>
                <a:ea typeface="Calibri"/>
                <a:cs typeface="Calibri"/>
                <a:sym typeface="Calibri"/>
              </a:rPr>
              <a:t>&lt;ion-tabs&gt;</a:t>
            </a:r>
            <a:endParaRPr b="0" i="0" sz="1000" u="none" cap="none" strike="noStrike">
              <a:solidFill>
                <a:srgbClr val="000000"/>
              </a:solidFill>
              <a:latin typeface="Calibri"/>
              <a:ea typeface="Calibri"/>
              <a:cs typeface="Calibri"/>
              <a:sym typeface="Calibri"/>
            </a:endParaRPr>
          </a:p>
          <a:p>
            <a:pPr indent="0" lvl="0" marL="104139" marR="0" rtl="0" algn="l">
              <a:lnSpc>
                <a:spcPct val="100000"/>
              </a:lnSpc>
              <a:spcBef>
                <a:spcPts val="0"/>
              </a:spcBef>
              <a:spcAft>
                <a:spcPts val="0"/>
              </a:spcAft>
              <a:buNone/>
            </a:pPr>
            <a:r>
              <a:rPr b="0" i="0" lang="es" sz="1000" u="none" cap="none" strike="noStrike">
                <a:solidFill>
                  <a:srgbClr val="023DFF"/>
                </a:solidFill>
                <a:latin typeface="Calibri"/>
                <a:ea typeface="Calibri"/>
                <a:cs typeface="Calibri"/>
                <a:sym typeface="Calibri"/>
              </a:rPr>
              <a:t>&lt;ion-tab-bar slot="bottom"&gt;</a:t>
            </a:r>
            <a:endParaRPr b="0" i="0" sz="1000" u="none" cap="none" strike="noStrike">
              <a:solidFill>
                <a:srgbClr val="000000"/>
              </a:solidFill>
              <a:latin typeface="Calibri"/>
              <a:ea typeface="Calibri"/>
              <a:cs typeface="Calibri"/>
              <a:sym typeface="Calibri"/>
            </a:endParaRPr>
          </a:p>
          <a:p>
            <a:pPr indent="0" lvl="0" marL="196215" marR="0" rtl="0" algn="l">
              <a:lnSpc>
                <a:spcPct val="100000"/>
              </a:lnSpc>
              <a:spcBef>
                <a:spcPts val="70"/>
              </a:spcBef>
              <a:spcAft>
                <a:spcPts val="0"/>
              </a:spcAft>
              <a:buNone/>
            </a:pPr>
            <a:r>
              <a:rPr b="0" i="0" lang="es" sz="1000" u="none" cap="none" strike="noStrike">
                <a:solidFill>
                  <a:srgbClr val="023DFF"/>
                </a:solidFill>
                <a:latin typeface="Calibri"/>
                <a:ea typeface="Calibri"/>
                <a:cs typeface="Calibri"/>
                <a:sym typeface="Calibri"/>
              </a:rPr>
              <a:t>&lt;ion-tab-button tab="home"&gt;</a:t>
            </a:r>
            <a:endParaRPr b="0" i="0" sz="1000" u="none" cap="none" strike="noStrike">
              <a:solidFill>
                <a:srgbClr val="000000"/>
              </a:solidFill>
              <a:latin typeface="Calibri"/>
              <a:ea typeface="Calibri"/>
              <a:cs typeface="Calibri"/>
              <a:sym typeface="Calibri"/>
            </a:endParaRPr>
          </a:p>
          <a:p>
            <a:pPr indent="0" lvl="0" marL="288290" marR="0" rtl="0" algn="l">
              <a:lnSpc>
                <a:spcPct val="100000"/>
              </a:lnSpc>
              <a:spcBef>
                <a:spcPts val="0"/>
              </a:spcBef>
              <a:spcAft>
                <a:spcPts val="0"/>
              </a:spcAft>
              <a:buNone/>
            </a:pPr>
            <a:r>
              <a:rPr b="0" i="0" lang="es" sz="1000" u="none" cap="none" strike="noStrike">
                <a:solidFill>
                  <a:srgbClr val="023DFF"/>
                </a:solidFill>
                <a:latin typeface="Calibri"/>
                <a:ea typeface="Calibri"/>
                <a:cs typeface="Calibri"/>
                <a:sym typeface="Calibri"/>
              </a:rPr>
              <a:t>&lt;ion-icon name="home"&gt;&lt;/ion-icon&gt;</a:t>
            </a:r>
            <a:endParaRPr b="0" i="0" sz="1000" u="none" cap="none" strike="noStrike">
              <a:solidFill>
                <a:srgbClr val="000000"/>
              </a:solidFill>
              <a:latin typeface="Calibri"/>
              <a:ea typeface="Calibri"/>
              <a:cs typeface="Calibri"/>
              <a:sym typeface="Calibri"/>
            </a:endParaRPr>
          </a:p>
          <a:p>
            <a:pPr indent="0" lvl="0" marL="288290" marR="0" rtl="0" algn="l">
              <a:lnSpc>
                <a:spcPct val="100000"/>
              </a:lnSpc>
              <a:spcBef>
                <a:spcPts val="0"/>
              </a:spcBef>
              <a:spcAft>
                <a:spcPts val="0"/>
              </a:spcAft>
              <a:buNone/>
            </a:pPr>
            <a:r>
              <a:rPr b="0" i="0" lang="es" sz="1000" u="none" cap="none" strike="noStrike">
                <a:solidFill>
                  <a:srgbClr val="023DFF"/>
                </a:solidFill>
                <a:latin typeface="Calibri"/>
                <a:ea typeface="Calibri"/>
                <a:cs typeface="Calibri"/>
                <a:sym typeface="Calibri"/>
              </a:rPr>
              <a:t>&lt;ion-label&gt;Home&lt;/ion-label&gt;</a:t>
            </a:r>
            <a:endParaRPr b="0" i="0" sz="1000" u="none" cap="none" strike="noStrike">
              <a:solidFill>
                <a:srgbClr val="000000"/>
              </a:solidFill>
              <a:latin typeface="Calibri"/>
              <a:ea typeface="Calibri"/>
              <a:cs typeface="Calibri"/>
              <a:sym typeface="Calibri"/>
            </a:endParaRPr>
          </a:p>
          <a:p>
            <a:pPr indent="0" lvl="0" marL="196215" marR="0" rtl="0" algn="l">
              <a:lnSpc>
                <a:spcPct val="100000"/>
              </a:lnSpc>
              <a:spcBef>
                <a:spcPts val="0"/>
              </a:spcBef>
              <a:spcAft>
                <a:spcPts val="0"/>
              </a:spcAft>
              <a:buNone/>
            </a:pPr>
            <a:r>
              <a:rPr b="0" i="0" lang="es" sz="1000" u="none" cap="none" strike="noStrike">
                <a:solidFill>
                  <a:srgbClr val="023DFF"/>
                </a:solidFill>
                <a:latin typeface="Calibri"/>
                <a:ea typeface="Calibri"/>
                <a:cs typeface="Calibri"/>
                <a:sym typeface="Calibri"/>
              </a:rPr>
              <a:t>&lt;/ion-tab-button&gt;</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15"/>
              </a:spcBef>
              <a:spcAft>
                <a:spcPts val="0"/>
              </a:spcAft>
              <a:buNone/>
            </a:pPr>
            <a:r>
              <a:t/>
            </a:r>
            <a:endParaRPr b="0" i="0" sz="1000" u="none" cap="none" strike="noStrike">
              <a:solidFill>
                <a:srgbClr val="000000"/>
              </a:solidFill>
              <a:latin typeface="Calibri"/>
              <a:ea typeface="Calibri"/>
              <a:cs typeface="Calibri"/>
              <a:sym typeface="Calibri"/>
            </a:endParaRPr>
          </a:p>
          <a:p>
            <a:pPr indent="0" lvl="0" marL="196215" marR="0" rtl="0" algn="l">
              <a:lnSpc>
                <a:spcPct val="100000"/>
              </a:lnSpc>
              <a:spcBef>
                <a:spcPts val="0"/>
              </a:spcBef>
              <a:spcAft>
                <a:spcPts val="0"/>
              </a:spcAft>
              <a:buNone/>
            </a:pPr>
            <a:r>
              <a:rPr b="0" i="0" lang="es" sz="1000" u="none" cap="none" strike="noStrike">
                <a:solidFill>
                  <a:srgbClr val="023DFF"/>
                </a:solidFill>
                <a:latin typeface="Calibri"/>
                <a:ea typeface="Calibri"/>
                <a:cs typeface="Calibri"/>
                <a:sym typeface="Calibri"/>
              </a:rPr>
              <a:t>&lt;ion-tab-button tab="list"&gt;</a:t>
            </a:r>
            <a:endParaRPr b="0" i="0" sz="1000" u="none" cap="none" strike="noStrike">
              <a:solidFill>
                <a:srgbClr val="000000"/>
              </a:solidFill>
              <a:latin typeface="Calibri"/>
              <a:ea typeface="Calibri"/>
              <a:cs typeface="Calibri"/>
              <a:sym typeface="Calibri"/>
            </a:endParaRPr>
          </a:p>
          <a:p>
            <a:pPr indent="0" lvl="0" marL="288290" marR="0" rtl="0" algn="l">
              <a:lnSpc>
                <a:spcPct val="100000"/>
              </a:lnSpc>
              <a:spcBef>
                <a:spcPts val="0"/>
              </a:spcBef>
              <a:spcAft>
                <a:spcPts val="0"/>
              </a:spcAft>
              <a:buNone/>
            </a:pPr>
            <a:r>
              <a:rPr b="0" i="0" lang="es" sz="1000" u="none" cap="none" strike="noStrike">
                <a:solidFill>
                  <a:srgbClr val="023DFF"/>
                </a:solidFill>
                <a:latin typeface="Calibri"/>
                <a:ea typeface="Calibri"/>
                <a:cs typeface="Calibri"/>
                <a:sym typeface="Calibri"/>
              </a:rPr>
              <a:t>&lt;ion-icon name="list"&gt;&lt;/ion-icon&gt;</a:t>
            </a:r>
            <a:endParaRPr b="0" i="0" sz="1000" u="none" cap="none" strike="noStrike">
              <a:solidFill>
                <a:srgbClr val="000000"/>
              </a:solidFill>
              <a:latin typeface="Calibri"/>
              <a:ea typeface="Calibri"/>
              <a:cs typeface="Calibri"/>
              <a:sym typeface="Calibri"/>
            </a:endParaRPr>
          </a:p>
          <a:p>
            <a:pPr indent="0" lvl="0" marL="288290" marR="0" rtl="0" algn="l">
              <a:lnSpc>
                <a:spcPct val="100000"/>
              </a:lnSpc>
              <a:spcBef>
                <a:spcPts val="0"/>
              </a:spcBef>
              <a:spcAft>
                <a:spcPts val="0"/>
              </a:spcAft>
              <a:buNone/>
            </a:pPr>
            <a:r>
              <a:rPr b="0" i="0" lang="es" sz="1000" u="none" cap="none" strike="noStrike">
                <a:solidFill>
                  <a:srgbClr val="023DFF"/>
                </a:solidFill>
                <a:latin typeface="Calibri"/>
                <a:ea typeface="Calibri"/>
                <a:cs typeface="Calibri"/>
                <a:sym typeface="Calibri"/>
              </a:rPr>
              <a:t>&lt;ion-label&gt;List&lt;/ion-label&gt;</a:t>
            </a:r>
            <a:endParaRPr b="0" i="0" sz="1000" u="none" cap="none" strike="noStrike">
              <a:solidFill>
                <a:srgbClr val="000000"/>
              </a:solidFill>
              <a:latin typeface="Calibri"/>
              <a:ea typeface="Calibri"/>
              <a:cs typeface="Calibri"/>
              <a:sym typeface="Calibri"/>
            </a:endParaRPr>
          </a:p>
          <a:p>
            <a:pPr indent="0" lvl="0" marL="196215" marR="0" rtl="0" algn="l">
              <a:lnSpc>
                <a:spcPct val="100000"/>
              </a:lnSpc>
              <a:spcBef>
                <a:spcPts val="0"/>
              </a:spcBef>
              <a:spcAft>
                <a:spcPts val="0"/>
              </a:spcAft>
              <a:buNone/>
            </a:pPr>
            <a:r>
              <a:rPr b="0" i="0" lang="es" sz="1000" u="none" cap="none" strike="noStrike">
                <a:solidFill>
                  <a:srgbClr val="023DFF"/>
                </a:solidFill>
                <a:latin typeface="Calibri"/>
                <a:ea typeface="Calibri"/>
                <a:cs typeface="Calibri"/>
                <a:sym typeface="Calibri"/>
              </a:rPr>
              <a:t>&lt;/ion-tab-button&gt;</a:t>
            </a:r>
            <a:endParaRPr b="0" i="0" sz="1000" u="none" cap="none" strike="noStrike">
              <a:solidFill>
                <a:srgbClr val="023DFF"/>
              </a:solidFill>
              <a:latin typeface="Calibri"/>
              <a:ea typeface="Calibri"/>
              <a:cs typeface="Calibri"/>
              <a:sym typeface="Calibri"/>
            </a:endParaRPr>
          </a:p>
          <a:p>
            <a:pPr indent="0" lvl="0" marL="196215" marR="0" rtl="0" algn="l">
              <a:lnSpc>
                <a:spcPct val="100000"/>
              </a:lnSpc>
              <a:spcBef>
                <a:spcPts val="0"/>
              </a:spcBef>
              <a:spcAft>
                <a:spcPts val="0"/>
              </a:spcAft>
              <a:buNone/>
            </a:pPr>
            <a:r>
              <a:t/>
            </a:r>
            <a:endParaRPr sz="1000">
              <a:solidFill>
                <a:srgbClr val="023DFF"/>
              </a:solidFill>
              <a:latin typeface="Calibri"/>
              <a:ea typeface="Calibri"/>
              <a:cs typeface="Calibri"/>
              <a:sym typeface="Calibri"/>
            </a:endParaRPr>
          </a:p>
          <a:p>
            <a:pPr indent="0" lvl="0" marL="196215" rtl="0" algn="l">
              <a:spcBef>
                <a:spcPts val="0"/>
              </a:spcBef>
              <a:spcAft>
                <a:spcPts val="0"/>
              </a:spcAft>
              <a:buNone/>
            </a:pPr>
            <a:r>
              <a:rPr lang="es" sz="1000">
                <a:solidFill>
                  <a:srgbClr val="023DFF"/>
                </a:solidFill>
                <a:latin typeface="Calibri"/>
                <a:ea typeface="Calibri"/>
                <a:cs typeface="Calibri"/>
                <a:sym typeface="Calibri"/>
              </a:rPr>
              <a:t>&lt;ion-tab-button tab="setting"&gt;</a:t>
            </a:r>
            <a:endParaRPr sz="1000">
              <a:latin typeface="Calibri"/>
              <a:ea typeface="Calibri"/>
              <a:cs typeface="Calibri"/>
              <a:sym typeface="Calibri"/>
            </a:endParaRPr>
          </a:p>
          <a:p>
            <a:pPr indent="0" lvl="0" marL="288290" rtl="0" algn="l">
              <a:spcBef>
                <a:spcPts val="0"/>
              </a:spcBef>
              <a:spcAft>
                <a:spcPts val="0"/>
              </a:spcAft>
              <a:buNone/>
            </a:pPr>
            <a:r>
              <a:rPr lang="es" sz="1000">
                <a:solidFill>
                  <a:srgbClr val="023DFF"/>
                </a:solidFill>
                <a:latin typeface="Calibri"/>
                <a:ea typeface="Calibri"/>
                <a:cs typeface="Calibri"/>
                <a:sym typeface="Calibri"/>
              </a:rPr>
              <a:t>&lt;ion-icon name="settings"&gt;&lt;/ion-icon&gt;</a:t>
            </a:r>
            <a:endParaRPr sz="1000">
              <a:latin typeface="Calibri"/>
              <a:ea typeface="Calibri"/>
              <a:cs typeface="Calibri"/>
              <a:sym typeface="Calibri"/>
            </a:endParaRPr>
          </a:p>
          <a:p>
            <a:pPr indent="0" lvl="0" marL="288290" rtl="0" algn="l">
              <a:spcBef>
                <a:spcPts val="0"/>
              </a:spcBef>
              <a:spcAft>
                <a:spcPts val="0"/>
              </a:spcAft>
              <a:buNone/>
            </a:pPr>
            <a:r>
              <a:rPr lang="es" sz="1000">
                <a:solidFill>
                  <a:srgbClr val="023DFF"/>
                </a:solidFill>
                <a:latin typeface="Calibri"/>
                <a:ea typeface="Calibri"/>
                <a:cs typeface="Calibri"/>
                <a:sym typeface="Calibri"/>
              </a:rPr>
              <a:t>&lt;ion-label&gt;Settings&lt;/ion-label&gt;</a:t>
            </a:r>
            <a:endParaRPr sz="1000">
              <a:latin typeface="Calibri"/>
              <a:ea typeface="Calibri"/>
              <a:cs typeface="Calibri"/>
              <a:sym typeface="Calibri"/>
            </a:endParaRPr>
          </a:p>
          <a:p>
            <a:pPr indent="0" lvl="0" marL="196215" rtl="0" algn="l">
              <a:spcBef>
                <a:spcPts val="0"/>
              </a:spcBef>
              <a:spcAft>
                <a:spcPts val="0"/>
              </a:spcAft>
              <a:buNone/>
            </a:pPr>
            <a:r>
              <a:rPr lang="es" sz="1000">
                <a:solidFill>
                  <a:srgbClr val="023DFF"/>
                </a:solidFill>
                <a:latin typeface="Calibri"/>
                <a:ea typeface="Calibri"/>
                <a:cs typeface="Calibri"/>
                <a:sym typeface="Calibri"/>
              </a:rPr>
              <a:t>&lt;/ion-tab-button&gt;</a:t>
            </a:r>
            <a:endParaRPr sz="1000">
              <a:latin typeface="Calibri"/>
              <a:ea typeface="Calibri"/>
              <a:cs typeface="Calibri"/>
              <a:sym typeface="Calibri"/>
            </a:endParaRPr>
          </a:p>
          <a:p>
            <a:pPr indent="0" lvl="0" marL="104138" rtl="0" algn="l">
              <a:spcBef>
                <a:spcPts val="0"/>
              </a:spcBef>
              <a:spcAft>
                <a:spcPts val="0"/>
              </a:spcAft>
              <a:buNone/>
            </a:pPr>
            <a:r>
              <a:rPr lang="es" sz="1000">
                <a:solidFill>
                  <a:srgbClr val="023DFF"/>
                </a:solidFill>
                <a:latin typeface="Calibri"/>
                <a:ea typeface="Calibri"/>
                <a:cs typeface="Calibri"/>
                <a:sym typeface="Calibri"/>
              </a:rPr>
              <a:t>&lt;/ion-tab-bar&gt;</a:t>
            </a:r>
            <a:endParaRPr sz="1000">
              <a:latin typeface="Calibri"/>
              <a:ea typeface="Calibri"/>
              <a:cs typeface="Calibri"/>
              <a:sym typeface="Calibri"/>
            </a:endParaRPr>
          </a:p>
          <a:p>
            <a:pPr indent="0" lvl="0" marL="12700" rtl="0" algn="l">
              <a:spcBef>
                <a:spcPts val="70"/>
              </a:spcBef>
              <a:spcAft>
                <a:spcPts val="0"/>
              </a:spcAft>
              <a:buNone/>
            </a:pPr>
            <a:r>
              <a:rPr lang="es" sz="1000">
                <a:solidFill>
                  <a:srgbClr val="023DFF"/>
                </a:solidFill>
                <a:latin typeface="Calibri"/>
                <a:ea typeface="Calibri"/>
                <a:cs typeface="Calibri"/>
                <a:sym typeface="Calibri"/>
              </a:rPr>
              <a:t>&lt;/ion-tabs&gt;</a:t>
            </a:r>
            <a:endParaRPr sz="1000">
              <a:latin typeface="Calibri"/>
              <a:ea typeface="Calibri"/>
              <a:cs typeface="Calibri"/>
              <a:sym typeface="Calibri"/>
            </a:endParaRPr>
          </a:p>
          <a:p>
            <a:pPr indent="0" lvl="0" marL="196215" marR="0" rtl="0" algn="l">
              <a:lnSpc>
                <a:spcPct val="100000"/>
              </a:lnSpc>
              <a:spcBef>
                <a:spcPts val="0"/>
              </a:spcBef>
              <a:spcAft>
                <a:spcPts val="0"/>
              </a:spcAft>
              <a:buNone/>
            </a:pPr>
            <a:r>
              <a:t/>
            </a:r>
            <a:endParaRPr sz="1000">
              <a:solidFill>
                <a:srgbClr val="023DFF"/>
              </a:solidFill>
              <a:latin typeface="Calibri"/>
              <a:ea typeface="Calibri"/>
              <a:cs typeface="Calibri"/>
              <a:sym typeface="Calibri"/>
            </a:endParaRPr>
          </a:p>
        </p:txBody>
      </p:sp>
      <p:sp>
        <p:nvSpPr>
          <p:cNvPr id="436" name="Google Shape;436;p26"/>
          <p:cNvSpPr txBox="1"/>
          <p:nvPr/>
        </p:nvSpPr>
        <p:spPr>
          <a:xfrm>
            <a:off x="1690646" y="3612428"/>
            <a:ext cx="3543300" cy="166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70"/>
              </a:spcBef>
              <a:spcAft>
                <a:spcPts val="0"/>
              </a:spcAft>
              <a:buNone/>
            </a:pPr>
            <a:r>
              <a:t/>
            </a:r>
            <a:endParaRPr b="0" i="0" sz="1000" u="none" cap="none" strike="noStrike">
              <a:solidFill>
                <a:srgbClr val="000000"/>
              </a:solidFill>
              <a:latin typeface="Calibri"/>
              <a:ea typeface="Calibri"/>
              <a:cs typeface="Calibri"/>
              <a:sym typeface="Calibri"/>
            </a:endParaRPr>
          </a:p>
        </p:txBody>
      </p:sp>
      <p:sp>
        <p:nvSpPr>
          <p:cNvPr id="437" name="Google Shape;437;p26"/>
          <p:cNvSpPr/>
          <p:nvPr/>
        </p:nvSpPr>
        <p:spPr>
          <a:xfrm>
            <a:off x="4201636" y="1777973"/>
            <a:ext cx="3543300" cy="1470052"/>
          </a:xfrm>
          <a:prstGeom prst="roundRect">
            <a:avLst>
              <a:gd fmla="val 16667" name="adj"/>
            </a:avLst>
          </a:prstGeom>
          <a:solidFill>
            <a:srgbClr val="FFFF00"/>
          </a:solidFill>
          <a:ln cap="flat" cmpd="sng" w="25400">
            <a:solidFill>
              <a:srgbClr val="5968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38" name="Google Shape;438;p26"/>
          <p:cNvSpPr txBox="1"/>
          <p:nvPr/>
        </p:nvSpPr>
        <p:spPr>
          <a:xfrm>
            <a:off x="4496604" y="2021702"/>
            <a:ext cx="3081961" cy="872483"/>
          </a:xfrm>
          <a:prstGeom prst="rect">
            <a:avLst/>
          </a:prstGeom>
          <a:noFill/>
          <a:ln>
            <a:noFill/>
          </a:ln>
        </p:spPr>
        <p:txBody>
          <a:bodyPr anchorCtr="0" anchor="t" bIns="0" lIns="0" spcFirstLastPara="1" rIns="0" wrap="square" tIns="26650">
            <a:spAutoFit/>
          </a:bodyPr>
          <a:lstStyle/>
          <a:p>
            <a:pPr indent="0" lvl="0" marL="12700" marR="5080" rtl="0" algn="l">
              <a:lnSpc>
                <a:spcPct val="115000"/>
              </a:lnSpc>
              <a:spcBef>
                <a:spcPts val="0"/>
              </a:spcBef>
              <a:spcAft>
                <a:spcPts val="0"/>
              </a:spcAft>
              <a:buNone/>
            </a:pPr>
            <a:r>
              <a:rPr b="0" i="0" lang="es" sz="1400" u="none" cap="none" strike="noStrike">
                <a:solidFill>
                  <a:srgbClr val="000000"/>
                </a:solidFill>
                <a:latin typeface="Albert Sans"/>
                <a:ea typeface="Albert Sans"/>
                <a:cs typeface="Albert Sans"/>
                <a:sym typeface="Albert Sans"/>
              </a:rPr>
              <a:t>You should already have list page and setting page.</a:t>
            </a:r>
            <a:endParaRPr/>
          </a:p>
          <a:p>
            <a:pPr indent="0" lvl="0" marL="12700" marR="5080" rtl="0" algn="l">
              <a:lnSpc>
                <a:spcPct val="115000"/>
              </a:lnSpc>
              <a:spcBef>
                <a:spcPts val="210"/>
              </a:spcBef>
              <a:spcAft>
                <a:spcPts val="0"/>
              </a:spcAft>
              <a:buNone/>
            </a:pPr>
            <a:r>
              <a:t/>
            </a:r>
            <a:endParaRPr b="0" i="0" sz="1400" u="none" cap="none" strike="noStrike">
              <a:solidFill>
                <a:srgbClr val="000000"/>
              </a:solidFill>
              <a:latin typeface="Albert Sans"/>
              <a:ea typeface="Albert Sans"/>
              <a:cs typeface="Albert Sans"/>
              <a:sym typeface="Albert Sans"/>
            </a:endParaRPr>
          </a:p>
          <a:p>
            <a:pPr indent="0" lvl="0" marL="12700" marR="0" rtl="0" algn="l">
              <a:lnSpc>
                <a:spcPct val="118571"/>
              </a:lnSpc>
              <a:spcBef>
                <a:spcPts val="0"/>
              </a:spcBef>
              <a:spcAft>
                <a:spcPts val="0"/>
              </a:spcAft>
              <a:buNone/>
            </a:pPr>
            <a:r>
              <a:rPr b="0" i="0" lang="es" sz="1400" u="none" cap="none" strike="noStrike">
                <a:solidFill>
                  <a:srgbClr val="000000"/>
                </a:solidFill>
                <a:latin typeface="Albert Sans"/>
                <a:ea typeface="Albert Sans"/>
                <a:cs typeface="Albert Sans"/>
                <a:sym typeface="Albert Sans"/>
              </a:rPr>
              <a:t>If not, please generate it !</a:t>
            </a:r>
            <a:endParaRPr b="0" i="0" sz="1400" u="none" cap="none" strike="noStrike">
              <a:solidFill>
                <a:srgbClr val="000000"/>
              </a:solidFill>
              <a:latin typeface="Albert Sans"/>
              <a:ea typeface="Albert Sans"/>
              <a:cs typeface="Albert Sans"/>
              <a:sym typeface="Albert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7"/>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444" name="Google Shape;444;p27"/>
          <p:cNvSpPr/>
          <p:nvPr/>
        </p:nvSpPr>
        <p:spPr>
          <a:xfrm>
            <a:off x="538624" y="0"/>
            <a:ext cx="3280901" cy="645745"/>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Add Routing</a:t>
            </a:r>
            <a:endParaRPr/>
          </a:p>
        </p:txBody>
      </p:sp>
      <p:sp>
        <p:nvSpPr>
          <p:cNvPr id="445" name="Google Shape;445;p27"/>
          <p:cNvSpPr txBox="1"/>
          <p:nvPr/>
        </p:nvSpPr>
        <p:spPr>
          <a:xfrm>
            <a:off x="387157" y="1105280"/>
            <a:ext cx="9556943" cy="2761268"/>
          </a:xfrm>
          <a:prstGeom prst="rect">
            <a:avLst/>
          </a:prstGeom>
          <a:noFill/>
          <a:ln>
            <a:noFill/>
          </a:ln>
        </p:spPr>
        <p:txBody>
          <a:bodyPr anchorCtr="0" anchor="t" bIns="0" lIns="0" spcFirstLastPara="1" rIns="0" wrap="square" tIns="52300">
            <a:spAutoFit/>
          </a:bodyPr>
          <a:lstStyle/>
          <a:p>
            <a:pPr indent="0" lvl="0" marL="133350" marR="0" rtl="0" algn="l">
              <a:lnSpc>
                <a:spcPct val="100000"/>
              </a:lnSpc>
              <a:spcBef>
                <a:spcPts val="0"/>
              </a:spcBef>
              <a:spcAft>
                <a:spcPts val="0"/>
              </a:spcAft>
              <a:buNone/>
            </a:pPr>
            <a:r>
              <a:rPr b="0" i="0" lang="es" sz="1200" u="none" cap="none" strike="noStrike">
                <a:solidFill>
                  <a:srgbClr val="000000"/>
                </a:solidFill>
                <a:latin typeface="Albert Sans"/>
                <a:ea typeface="Albert Sans"/>
                <a:cs typeface="Albert Sans"/>
                <a:sym typeface="Albert Sans"/>
              </a:rPr>
              <a:t>Add in </a:t>
            </a:r>
            <a:r>
              <a:rPr b="1" i="0" lang="es" sz="1200" u="none" cap="none" strike="noStrike">
                <a:solidFill>
                  <a:srgbClr val="002060"/>
                </a:solidFill>
                <a:latin typeface="Albert Sans"/>
                <a:ea typeface="Albert Sans"/>
                <a:cs typeface="Albert Sans"/>
                <a:sym typeface="Albert Sans"/>
              </a:rPr>
              <a:t>app-routing.module.ts</a:t>
            </a:r>
            <a:endParaRPr b="1" i="0" sz="1200" u="none" cap="none" strike="noStrike">
              <a:solidFill>
                <a:srgbClr val="002060"/>
              </a:solidFill>
              <a:latin typeface="Albert Sans"/>
              <a:ea typeface="Albert Sans"/>
              <a:cs typeface="Albert Sans"/>
              <a:sym typeface="Albert Sans"/>
            </a:endParaRPr>
          </a:p>
          <a:p>
            <a:pPr indent="0" lvl="0" marL="133350" marR="0" rtl="0" algn="l">
              <a:lnSpc>
                <a:spcPct val="100000"/>
              </a:lnSpc>
              <a:spcBef>
                <a:spcPts val="2400"/>
              </a:spcBef>
              <a:spcAft>
                <a:spcPts val="0"/>
              </a:spcAft>
              <a:buNone/>
            </a:pPr>
            <a:r>
              <a:rPr b="0" i="0" lang="es" sz="1200" u="none" cap="none" strike="noStrike">
                <a:solidFill>
                  <a:srgbClr val="000000"/>
                </a:solidFill>
                <a:latin typeface="Courier New"/>
                <a:ea typeface="Courier New"/>
                <a:cs typeface="Courier New"/>
                <a:sym typeface="Courier New"/>
              </a:rPr>
              <a:t>{</a:t>
            </a:r>
            <a:endParaRPr/>
          </a:p>
          <a:p>
            <a:pPr indent="0" lvl="0" marL="133350" marR="8386444" rtl="0" algn="l">
              <a:lnSpc>
                <a:spcPct val="100000"/>
              </a:lnSpc>
              <a:spcBef>
                <a:spcPts val="0"/>
              </a:spcBef>
              <a:spcAft>
                <a:spcPts val="0"/>
              </a:spcAft>
              <a:buNone/>
            </a:pPr>
            <a:r>
              <a:rPr b="0" i="0" lang="es" sz="1200" u="none" cap="none" strike="noStrike">
                <a:solidFill>
                  <a:srgbClr val="000000"/>
                </a:solidFill>
                <a:latin typeface="Courier New"/>
                <a:ea typeface="Courier New"/>
                <a:cs typeface="Courier New"/>
                <a:sym typeface="Courier New"/>
              </a:rPr>
              <a:t>path: </a:t>
            </a:r>
            <a:r>
              <a:rPr b="0" i="0" lang="es" sz="1200" u="none" cap="none" strike="noStrike">
                <a:solidFill>
                  <a:srgbClr val="A31515"/>
                </a:solidFill>
                <a:latin typeface="Courier New"/>
                <a:ea typeface="Courier New"/>
                <a:cs typeface="Courier New"/>
                <a:sym typeface="Courier New"/>
              </a:rPr>
              <a:t>'tabs'</a:t>
            </a:r>
            <a:r>
              <a:rPr b="0" i="0" lang="es" sz="1200" u="none" cap="none" strike="noStrike">
                <a:solidFill>
                  <a:srgbClr val="000000"/>
                </a:solidFill>
                <a:latin typeface="Courier New"/>
                <a:ea typeface="Courier New"/>
                <a:cs typeface="Courier New"/>
                <a:sym typeface="Courier New"/>
              </a:rPr>
              <a:t>, children: [</a:t>
            </a:r>
            <a:endParaRPr/>
          </a:p>
          <a:p>
            <a:pPr indent="0" lvl="0" marL="133350" marR="1376680" rtl="0" algn="l">
              <a:lnSpc>
                <a:spcPct val="100000"/>
              </a:lnSpc>
              <a:spcBef>
                <a:spcPts val="0"/>
              </a:spcBef>
              <a:spcAft>
                <a:spcPts val="0"/>
              </a:spcAft>
              <a:buNone/>
            </a:pPr>
            <a:r>
              <a:rPr b="0" i="0" lang="es" sz="1200" u="none" cap="none" strike="noStrike">
                <a:solidFill>
                  <a:srgbClr val="000000"/>
                </a:solidFill>
                <a:latin typeface="Courier New"/>
                <a:ea typeface="Courier New"/>
                <a:cs typeface="Courier New"/>
                <a:sym typeface="Courier New"/>
              </a:rPr>
              <a:t>{ path: </a:t>
            </a:r>
            <a:r>
              <a:rPr b="0" i="0" lang="es" sz="1200" u="none" cap="none" strike="noStrike">
                <a:solidFill>
                  <a:srgbClr val="A31515"/>
                </a:solidFill>
                <a:latin typeface="Courier New"/>
                <a:ea typeface="Courier New"/>
                <a:cs typeface="Courier New"/>
                <a:sym typeface="Courier New"/>
              </a:rPr>
              <a:t>'home'</a:t>
            </a:r>
            <a:r>
              <a:rPr b="0" i="0" lang="es" sz="1200" u="none" cap="none" strike="noStrike">
                <a:solidFill>
                  <a:srgbClr val="000000"/>
                </a:solidFill>
                <a:latin typeface="Courier New"/>
                <a:ea typeface="Courier New"/>
                <a:cs typeface="Courier New"/>
                <a:sym typeface="Courier New"/>
              </a:rPr>
              <a:t>, loadChildren: () </a:t>
            </a:r>
            <a:r>
              <a:rPr b="0" i="0" lang="es" sz="1200" u="none" cap="none" strike="noStrike">
                <a:solidFill>
                  <a:srgbClr val="0000FF"/>
                </a:solidFill>
                <a:latin typeface="Courier New"/>
                <a:ea typeface="Courier New"/>
                <a:cs typeface="Courier New"/>
                <a:sym typeface="Courier New"/>
              </a:rPr>
              <a:t>=&gt; import</a:t>
            </a:r>
            <a:r>
              <a:rPr b="0" i="0" lang="es" sz="1200" u="none" cap="none" strike="noStrike">
                <a:solidFill>
                  <a:srgbClr val="000000"/>
                </a:solidFill>
                <a:latin typeface="Courier New"/>
                <a:ea typeface="Courier New"/>
                <a:cs typeface="Courier New"/>
                <a:sym typeface="Courier New"/>
              </a:rPr>
              <a:t>(</a:t>
            </a:r>
            <a:r>
              <a:rPr b="0" i="0" lang="es" sz="1200" u="none" cap="none" strike="noStrike">
                <a:solidFill>
                  <a:srgbClr val="A31515"/>
                </a:solidFill>
                <a:latin typeface="Courier New"/>
                <a:ea typeface="Courier New"/>
                <a:cs typeface="Courier New"/>
                <a:sym typeface="Courier New"/>
              </a:rPr>
              <a:t>'./home/home.module'</a:t>
            </a:r>
            <a:r>
              <a:rPr b="0" i="0" lang="es" sz="1200" u="none" cap="none" strike="noStrike">
                <a:solidFill>
                  <a:srgbClr val="000000"/>
                </a:solidFill>
                <a:latin typeface="Courier New"/>
                <a:ea typeface="Courier New"/>
                <a:cs typeface="Courier New"/>
                <a:sym typeface="Courier New"/>
              </a:rPr>
              <a:t>).then(m </a:t>
            </a:r>
            <a:r>
              <a:rPr b="0" i="0" lang="es" sz="1200" u="none" cap="none" strike="noStrike">
                <a:solidFill>
                  <a:srgbClr val="0000FF"/>
                </a:solidFill>
                <a:latin typeface="Courier New"/>
                <a:ea typeface="Courier New"/>
                <a:cs typeface="Courier New"/>
                <a:sym typeface="Courier New"/>
              </a:rPr>
              <a:t>=&gt; </a:t>
            </a:r>
            <a:r>
              <a:rPr b="0" i="0" lang="es" sz="1200" u="none" cap="none" strike="noStrike">
                <a:solidFill>
                  <a:srgbClr val="000000"/>
                </a:solidFill>
                <a:latin typeface="Courier New"/>
                <a:ea typeface="Courier New"/>
                <a:cs typeface="Courier New"/>
                <a:sym typeface="Courier New"/>
              </a:rPr>
              <a:t>m.HomePageModule) },</a:t>
            </a:r>
            <a:endParaRPr/>
          </a:p>
          <a:p>
            <a:pPr indent="0" lvl="0" marL="133350" marR="1376680" rtl="0" algn="l">
              <a:lnSpc>
                <a:spcPct val="100000"/>
              </a:lnSpc>
              <a:spcBef>
                <a:spcPts val="0"/>
              </a:spcBef>
              <a:spcAft>
                <a:spcPts val="0"/>
              </a:spcAft>
              <a:buNone/>
            </a:pPr>
            <a:r>
              <a:rPr b="0" i="0" lang="es" sz="1200" u="none" cap="none" strike="noStrike">
                <a:solidFill>
                  <a:srgbClr val="000000"/>
                </a:solidFill>
                <a:latin typeface="Courier New"/>
                <a:ea typeface="Courier New"/>
                <a:cs typeface="Courier New"/>
                <a:sym typeface="Courier New"/>
              </a:rPr>
              <a:t>{ path: </a:t>
            </a:r>
            <a:r>
              <a:rPr b="0" i="0" lang="es" sz="1200" u="none" cap="none" strike="noStrike">
                <a:solidFill>
                  <a:srgbClr val="A31515"/>
                </a:solidFill>
                <a:latin typeface="Courier New"/>
                <a:ea typeface="Courier New"/>
                <a:cs typeface="Courier New"/>
                <a:sym typeface="Courier New"/>
              </a:rPr>
              <a:t>'list'</a:t>
            </a:r>
            <a:r>
              <a:rPr b="0" i="0" lang="es" sz="1200" u="none" cap="none" strike="noStrike">
                <a:solidFill>
                  <a:srgbClr val="000000"/>
                </a:solidFill>
                <a:latin typeface="Courier New"/>
                <a:ea typeface="Courier New"/>
                <a:cs typeface="Courier New"/>
                <a:sym typeface="Courier New"/>
              </a:rPr>
              <a:t>, loadChildren: () </a:t>
            </a:r>
            <a:r>
              <a:rPr b="0" i="0" lang="es" sz="1200" u="none" cap="none" strike="noStrike">
                <a:solidFill>
                  <a:srgbClr val="0000FF"/>
                </a:solidFill>
                <a:latin typeface="Courier New"/>
                <a:ea typeface="Courier New"/>
                <a:cs typeface="Courier New"/>
                <a:sym typeface="Courier New"/>
              </a:rPr>
              <a:t>=&gt; import</a:t>
            </a:r>
            <a:r>
              <a:rPr b="0" i="0" lang="es" sz="1200" u="none" cap="none" strike="noStrike">
                <a:solidFill>
                  <a:srgbClr val="000000"/>
                </a:solidFill>
                <a:latin typeface="Courier New"/>
                <a:ea typeface="Courier New"/>
                <a:cs typeface="Courier New"/>
                <a:sym typeface="Courier New"/>
              </a:rPr>
              <a:t>(</a:t>
            </a:r>
            <a:r>
              <a:rPr b="0" i="0" lang="es" sz="1200" u="none" cap="none" strike="noStrike">
                <a:solidFill>
                  <a:srgbClr val="A31515"/>
                </a:solidFill>
                <a:latin typeface="Courier New"/>
                <a:ea typeface="Courier New"/>
                <a:cs typeface="Courier New"/>
                <a:sym typeface="Courier New"/>
              </a:rPr>
              <a:t>'./list/list.module'</a:t>
            </a:r>
            <a:r>
              <a:rPr b="0" i="0" lang="es" sz="1200" u="none" cap="none" strike="noStrike">
                <a:solidFill>
                  <a:srgbClr val="000000"/>
                </a:solidFill>
                <a:latin typeface="Courier New"/>
                <a:ea typeface="Courier New"/>
                <a:cs typeface="Courier New"/>
                <a:sym typeface="Courier New"/>
              </a:rPr>
              <a:t>).then(m </a:t>
            </a:r>
            <a:r>
              <a:rPr b="0" i="0" lang="es" sz="1200" u="none" cap="none" strike="noStrike">
                <a:solidFill>
                  <a:srgbClr val="0000FF"/>
                </a:solidFill>
                <a:latin typeface="Courier New"/>
                <a:ea typeface="Courier New"/>
                <a:cs typeface="Courier New"/>
                <a:sym typeface="Courier New"/>
              </a:rPr>
              <a:t>=&gt; </a:t>
            </a:r>
            <a:r>
              <a:rPr b="0" i="0" lang="es" sz="1200" u="none" cap="none" strike="noStrike">
                <a:solidFill>
                  <a:srgbClr val="000000"/>
                </a:solidFill>
                <a:latin typeface="Courier New"/>
                <a:ea typeface="Courier New"/>
                <a:cs typeface="Courier New"/>
                <a:sym typeface="Courier New"/>
              </a:rPr>
              <a:t>m.ListPageModule) },</a:t>
            </a:r>
            <a:endParaRPr/>
          </a:p>
          <a:p>
            <a:pPr indent="0" lvl="0" marL="133350" marR="5080" rtl="0" algn="l">
              <a:lnSpc>
                <a:spcPct val="100000"/>
              </a:lnSpc>
              <a:spcBef>
                <a:spcPts val="0"/>
              </a:spcBef>
              <a:spcAft>
                <a:spcPts val="0"/>
              </a:spcAft>
              <a:buNone/>
            </a:pPr>
            <a:r>
              <a:rPr b="0" i="0" lang="es" sz="1200" u="none" cap="none" strike="noStrike">
                <a:solidFill>
                  <a:srgbClr val="000000"/>
                </a:solidFill>
                <a:latin typeface="Courier New"/>
                <a:ea typeface="Courier New"/>
                <a:cs typeface="Courier New"/>
                <a:sym typeface="Courier New"/>
              </a:rPr>
              <a:t>{ path: </a:t>
            </a:r>
            <a:r>
              <a:rPr b="0" i="0" lang="es" sz="1200" u="none" cap="none" strike="noStrike">
                <a:solidFill>
                  <a:srgbClr val="A31515"/>
                </a:solidFill>
                <a:latin typeface="Courier New"/>
                <a:ea typeface="Courier New"/>
                <a:cs typeface="Courier New"/>
                <a:sym typeface="Courier New"/>
              </a:rPr>
              <a:t>'setting'</a:t>
            </a:r>
            <a:r>
              <a:rPr b="0" i="0" lang="es" sz="1200" u="none" cap="none" strike="noStrike">
                <a:solidFill>
                  <a:srgbClr val="000000"/>
                </a:solidFill>
                <a:latin typeface="Courier New"/>
                <a:ea typeface="Courier New"/>
                <a:cs typeface="Courier New"/>
                <a:sym typeface="Courier New"/>
              </a:rPr>
              <a:t>, loadChildren: () </a:t>
            </a:r>
            <a:r>
              <a:rPr b="0" i="0" lang="es" sz="1200" u="none" cap="none" strike="noStrike">
                <a:solidFill>
                  <a:srgbClr val="0000FF"/>
                </a:solidFill>
                <a:latin typeface="Courier New"/>
                <a:ea typeface="Courier New"/>
                <a:cs typeface="Courier New"/>
                <a:sym typeface="Courier New"/>
              </a:rPr>
              <a:t>=&gt; import</a:t>
            </a:r>
            <a:r>
              <a:rPr b="0" i="0" lang="es" sz="1200" u="none" cap="none" strike="noStrike">
                <a:solidFill>
                  <a:srgbClr val="000000"/>
                </a:solidFill>
                <a:latin typeface="Courier New"/>
                <a:ea typeface="Courier New"/>
                <a:cs typeface="Courier New"/>
                <a:sym typeface="Courier New"/>
              </a:rPr>
              <a:t>(</a:t>
            </a:r>
            <a:r>
              <a:rPr b="0" i="0" lang="es" sz="1200" u="none" cap="none" strike="noStrike">
                <a:solidFill>
                  <a:srgbClr val="A31515"/>
                </a:solidFill>
                <a:latin typeface="Courier New"/>
                <a:ea typeface="Courier New"/>
                <a:cs typeface="Courier New"/>
                <a:sym typeface="Courier New"/>
              </a:rPr>
              <a:t>'./setting/setting.module'</a:t>
            </a:r>
            <a:r>
              <a:rPr b="0" i="0" lang="es" sz="1200" u="none" cap="none" strike="noStrike">
                <a:solidFill>
                  <a:srgbClr val="000000"/>
                </a:solidFill>
                <a:latin typeface="Courier New"/>
                <a:ea typeface="Courier New"/>
                <a:cs typeface="Courier New"/>
                <a:sym typeface="Courier New"/>
              </a:rPr>
              <a:t>).then(m </a:t>
            </a:r>
            <a:r>
              <a:rPr b="0" i="0" lang="es" sz="1200" u="none" cap="none" strike="noStrike">
                <a:solidFill>
                  <a:srgbClr val="0000FF"/>
                </a:solidFill>
                <a:latin typeface="Courier New"/>
                <a:ea typeface="Courier New"/>
                <a:cs typeface="Courier New"/>
                <a:sym typeface="Courier New"/>
              </a:rPr>
              <a:t>=&gt; </a:t>
            </a:r>
            <a:r>
              <a:rPr b="0" i="0" lang="es" sz="1200" u="none" cap="none" strike="noStrike">
                <a:solidFill>
                  <a:srgbClr val="000000"/>
                </a:solidFill>
                <a:latin typeface="Courier New"/>
                <a:ea typeface="Courier New"/>
                <a:cs typeface="Courier New"/>
                <a:sym typeface="Courier New"/>
              </a:rPr>
              <a:t>m.SettingPageModule) },</a:t>
            </a:r>
            <a:endParaRPr/>
          </a:p>
          <a:p>
            <a:pPr indent="0" lvl="0" marL="133350" marR="0" rtl="0" algn="l">
              <a:lnSpc>
                <a:spcPct val="100000"/>
              </a:lnSpc>
              <a:spcBef>
                <a:spcPts val="0"/>
              </a:spcBef>
              <a:spcAft>
                <a:spcPts val="0"/>
              </a:spcAft>
              <a:buNone/>
            </a:pPr>
            <a:r>
              <a:rPr b="0" i="0" lang="es" sz="1200" u="none" cap="none" strike="noStrike">
                <a:solidFill>
                  <a:srgbClr val="000000"/>
                </a:solidFill>
                <a:latin typeface="Courier New"/>
                <a:ea typeface="Courier New"/>
                <a:cs typeface="Courier New"/>
                <a:sym typeface="Courier New"/>
              </a:rPr>
              <a:t>]</a:t>
            </a:r>
            <a:endParaRPr/>
          </a:p>
          <a:p>
            <a:pPr indent="0" lvl="0" marL="133350" marR="0" rtl="0" algn="l">
              <a:lnSpc>
                <a:spcPct val="100000"/>
              </a:lnSpc>
              <a:spcBef>
                <a:spcPts val="0"/>
              </a:spcBef>
              <a:spcAft>
                <a:spcPts val="0"/>
              </a:spcAft>
              <a:buNone/>
            </a:pPr>
            <a:r>
              <a:rPr b="0" i="0" lang="es" sz="1200" u="none" cap="none" strike="noStrike">
                <a:solidFill>
                  <a:srgbClr val="000000"/>
                </a:solidFill>
                <a:latin typeface="Courier New"/>
                <a:ea typeface="Courier New"/>
                <a:cs typeface="Courier New"/>
                <a:sym typeface="Courier New"/>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711ed3f275_0_747"/>
          <p:cNvSpPr txBox="1"/>
          <p:nvPr>
            <p:ph type="title"/>
          </p:nvPr>
        </p:nvSpPr>
        <p:spPr>
          <a:xfrm>
            <a:off x="0" y="2944800"/>
            <a:ext cx="9144000" cy="665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s" sz="4000">
                <a:solidFill>
                  <a:schemeClr val="lt1"/>
                </a:solidFill>
                <a:latin typeface="Figtree"/>
                <a:ea typeface="Figtree"/>
                <a:cs typeface="Figtree"/>
                <a:sym typeface="Figtree"/>
              </a:rPr>
              <a:t>Preparation</a:t>
            </a:r>
            <a:endParaRPr sz="4000">
              <a:solidFill>
                <a:schemeClr val="lt1"/>
              </a:solidFill>
              <a:latin typeface="Figtree"/>
              <a:ea typeface="Figtree"/>
              <a:cs typeface="Figtree"/>
              <a:sym typeface="Figtree"/>
            </a:endParaRPr>
          </a:p>
        </p:txBody>
      </p:sp>
      <p:sp>
        <p:nvSpPr>
          <p:cNvPr id="213" name="Google Shape;213;g2711ed3f275_0_747"/>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
        <p:nvSpPr>
          <p:cNvPr id="214" name="Google Shape;214;g2711ed3f275_0_747"/>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descr="A blue circle with text&#10;&#10;Description automatically generated" id="215" name="Google Shape;215;g2711ed3f275_0_747"/>
          <p:cNvPicPr preferRelativeResize="0"/>
          <p:nvPr/>
        </p:nvPicPr>
        <p:blipFill rotWithShape="1">
          <a:blip r:embed="rId3">
            <a:alphaModFix/>
          </a:blip>
          <a:srcRect b="0" l="0" r="0" t="0"/>
          <a:stretch/>
        </p:blipFill>
        <p:spPr>
          <a:xfrm>
            <a:off x="3252600" y="739382"/>
            <a:ext cx="2638800" cy="1979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8"/>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451" name="Google Shape;451;p28"/>
          <p:cNvSpPr/>
          <p:nvPr/>
        </p:nvSpPr>
        <p:spPr>
          <a:xfrm>
            <a:off x="538624" y="0"/>
            <a:ext cx="3280901" cy="645745"/>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Result</a:t>
            </a:r>
            <a:endParaRPr/>
          </a:p>
        </p:txBody>
      </p:sp>
      <p:pic>
        <p:nvPicPr>
          <p:cNvPr id="452" name="Google Shape;452;p28"/>
          <p:cNvPicPr preferRelativeResize="0"/>
          <p:nvPr/>
        </p:nvPicPr>
        <p:blipFill rotWithShape="1">
          <a:blip r:embed="rId3">
            <a:alphaModFix/>
          </a:blip>
          <a:srcRect b="0" l="0" r="0" t="0"/>
          <a:stretch/>
        </p:blipFill>
        <p:spPr>
          <a:xfrm>
            <a:off x="1319543" y="902921"/>
            <a:ext cx="1869190" cy="3688130"/>
          </a:xfrm>
          <a:prstGeom prst="rect">
            <a:avLst/>
          </a:prstGeom>
          <a:noFill/>
          <a:ln>
            <a:noFill/>
          </a:ln>
        </p:spPr>
      </p:pic>
      <p:pic>
        <p:nvPicPr>
          <p:cNvPr id="453" name="Google Shape;453;p28"/>
          <p:cNvPicPr preferRelativeResize="0"/>
          <p:nvPr/>
        </p:nvPicPr>
        <p:blipFill rotWithShape="1">
          <a:blip r:embed="rId4">
            <a:alphaModFix/>
          </a:blip>
          <a:srcRect b="0" l="0" r="0" t="0"/>
          <a:stretch/>
        </p:blipFill>
        <p:spPr>
          <a:xfrm>
            <a:off x="3637405" y="902921"/>
            <a:ext cx="1869190" cy="3686641"/>
          </a:xfrm>
          <a:prstGeom prst="rect">
            <a:avLst/>
          </a:prstGeom>
          <a:noFill/>
          <a:ln>
            <a:noFill/>
          </a:ln>
        </p:spPr>
      </p:pic>
      <p:pic>
        <p:nvPicPr>
          <p:cNvPr id="454" name="Google Shape;454;p28"/>
          <p:cNvPicPr preferRelativeResize="0"/>
          <p:nvPr/>
        </p:nvPicPr>
        <p:blipFill rotWithShape="1">
          <a:blip r:embed="rId5">
            <a:alphaModFix/>
          </a:blip>
          <a:srcRect b="0" l="0" r="0" t="0"/>
          <a:stretch/>
        </p:blipFill>
        <p:spPr>
          <a:xfrm>
            <a:off x="5953952" y="905896"/>
            <a:ext cx="1869190" cy="368366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9"/>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460" name="Google Shape;460;p29"/>
          <p:cNvSpPr/>
          <p:nvPr/>
        </p:nvSpPr>
        <p:spPr>
          <a:xfrm>
            <a:off x="538624" y="0"/>
            <a:ext cx="3280901" cy="645745"/>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Ion Icon</a:t>
            </a:r>
            <a:endParaRPr/>
          </a:p>
        </p:txBody>
      </p:sp>
      <p:sp>
        <p:nvSpPr>
          <p:cNvPr id="461" name="Google Shape;461;p29"/>
          <p:cNvSpPr txBox="1"/>
          <p:nvPr/>
        </p:nvSpPr>
        <p:spPr>
          <a:xfrm>
            <a:off x="233824" y="2282861"/>
            <a:ext cx="4958715" cy="28982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s" sz="1800" u="none" cap="none" strike="noStrike">
                <a:solidFill>
                  <a:srgbClr val="000000"/>
                </a:solidFill>
                <a:latin typeface="Albert Sans"/>
                <a:ea typeface="Albert Sans"/>
                <a:cs typeface="Albert Sans"/>
                <a:sym typeface="Albert Sans"/>
              </a:rPr>
              <a:t>ion-icon list : </a:t>
            </a:r>
            <a:r>
              <a:rPr b="0" i="0" lang="es" sz="1800" u="none" cap="none" strike="noStrike">
                <a:solidFill>
                  <a:srgbClr val="023DFF"/>
                </a:solidFill>
                <a:latin typeface="Albert Sans"/>
                <a:ea typeface="Albert Sans"/>
                <a:cs typeface="Albert Sans"/>
                <a:sym typeface="Albert Sans"/>
              </a:rPr>
              <a:t>https://ionic.io/ionicons/</a:t>
            </a:r>
            <a:endParaRPr b="0" i="0" sz="1800" u="none" cap="none" strike="noStrike">
              <a:solidFill>
                <a:srgbClr val="000000"/>
              </a:solidFill>
              <a:latin typeface="Albert Sans"/>
              <a:ea typeface="Albert Sans"/>
              <a:cs typeface="Albert Sans"/>
              <a:sym typeface="Albert Sans"/>
            </a:endParaRPr>
          </a:p>
        </p:txBody>
      </p:sp>
      <p:pic>
        <p:nvPicPr>
          <p:cNvPr id="462" name="Google Shape;462;p29"/>
          <p:cNvPicPr preferRelativeResize="0"/>
          <p:nvPr/>
        </p:nvPicPr>
        <p:blipFill rotWithShape="1">
          <a:blip r:embed="rId3">
            <a:alphaModFix/>
          </a:blip>
          <a:srcRect b="0" l="0" r="0" t="0"/>
          <a:stretch/>
        </p:blipFill>
        <p:spPr>
          <a:xfrm>
            <a:off x="4524374" y="152400"/>
            <a:ext cx="3800475" cy="4581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0"/>
          <p:cNvSpPr txBox="1"/>
          <p:nvPr>
            <p:ph type="title"/>
          </p:nvPr>
        </p:nvSpPr>
        <p:spPr>
          <a:xfrm>
            <a:off x="0" y="3180775"/>
            <a:ext cx="9144000" cy="48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s" sz="4000">
                <a:solidFill>
                  <a:schemeClr val="lt1"/>
                </a:solidFill>
                <a:latin typeface="Figtree"/>
                <a:ea typeface="Figtree"/>
                <a:cs typeface="Figtree"/>
                <a:sym typeface="Figtree"/>
              </a:rPr>
              <a:t>Drawer Navigation</a:t>
            </a:r>
            <a:endParaRPr/>
          </a:p>
        </p:txBody>
      </p:sp>
      <p:sp>
        <p:nvSpPr>
          <p:cNvPr id="468" name="Google Shape;468;p30"/>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
        <p:nvSpPr>
          <p:cNvPr id="469" name="Google Shape;469;p30"/>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470" name="Google Shape;470;p30"/>
          <p:cNvPicPr preferRelativeResize="0"/>
          <p:nvPr/>
        </p:nvPicPr>
        <p:blipFill rotWithShape="1">
          <a:blip r:embed="rId3">
            <a:alphaModFix/>
          </a:blip>
          <a:srcRect b="0" l="0" r="0" t="0"/>
          <a:stretch/>
        </p:blipFill>
        <p:spPr>
          <a:xfrm>
            <a:off x="3530600" y="756301"/>
            <a:ext cx="2082799" cy="2082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1"/>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476" name="Google Shape;476;p31"/>
          <p:cNvSpPr/>
          <p:nvPr/>
        </p:nvSpPr>
        <p:spPr>
          <a:xfrm>
            <a:off x="5015674" y="-36225"/>
            <a:ext cx="3280800" cy="645600"/>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Adding Drawer</a:t>
            </a:r>
            <a:endParaRPr/>
          </a:p>
        </p:txBody>
      </p:sp>
      <p:sp>
        <p:nvSpPr>
          <p:cNvPr id="477" name="Google Shape;477;p31"/>
          <p:cNvSpPr txBox="1"/>
          <p:nvPr/>
        </p:nvSpPr>
        <p:spPr>
          <a:xfrm>
            <a:off x="391150" y="863251"/>
            <a:ext cx="6513900" cy="3238800"/>
          </a:xfrm>
          <a:prstGeom prst="rect">
            <a:avLst/>
          </a:prstGeom>
          <a:noFill/>
          <a:ln>
            <a:noFill/>
          </a:ln>
        </p:spPr>
        <p:txBody>
          <a:bodyPr anchorCtr="0" anchor="t" bIns="0" lIns="0" spcFirstLastPara="1" rIns="0" wrap="square" tIns="12700">
            <a:spAutoFit/>
          </a:bodyPr>
          <a:lstStyle/>
          <a:p>
            <a:pPr indent="0" lvl="0" marL="469900" marR="0" rtl="0" algn="l">
              <a:lnSpc>
                <a:spcPct val="100000"/>
              </a:lnSpc>
              <a:spcBef>
                <a:spcPts val="0"/>
              </a:spcBef>
              <a:spcAft>
                <a:spcPts val="0"/>
              </a:spcAft>
              <a:buNone/>
            </a:pPr>
            <a:r>
              <a:rPr b="0" i="0" lang="es" sz="900" u="none" cap="none" strike="noStrike">
                <a:solidFill>
                  <a:srgbClr val="800000"/>
                </a:solidFill>
                <a:latin typeface="Courier New"/>
                <a:ea typeface="Courier New"/>
                <a:cs typeface="Courier New"/>
                <a:sym typeface="Courier New"/>
              </a:rPr>
              <a:t>&lt;ion-menu </a:t>
            </a:r>
            <a:r>
              <a:rPr b="0" i="0" lang="es" sz="900" u="none" cap="none" strike="noStrike">
                <a:solidFill>
                  <a:srgbClr val="E50000"/>
                </a:solidFill>
                <a:latin typeface="Courier New"/>
                <a:ea typeface="Courier New"/>
                <a:cs typeface="Courier New"/>
                <a:sym typeface="Courier New"/>
              </a:rPr>
              <a:t>auto-hide</a:t>
            </a:r>
            <a:r>
              <a:rPr b="0" i="0" lang="es" sz="900" u="none" cap="none" strike="noStrike">
                <a:solidFill>
                  <a:srgbClr val="000000"/>
                </a:solidFill>
                <a:latin typeface="Courier New"/>
                <a:ea typeface="Courier New"/>
                <a:cs typeface="Courier New"/>
                <a:sym typeface="Courier New"/>
              </a:rPr>
              <a:t>=</a:t>
            </a:r>
            <a:r>
              <a:rPr b="0" i="0" lang="es" sz="900" u="none" cap="none" strike="noStrike">
                <a:solidFill>
                  <a:srgbClr val="0000FF"/>
                </a:solidFill>
                <a:latin typeface="Courier New"/>
                <a:ea typeface="Courier New"/>
                <a:cs typeface="Courier New"/>
                <a:sym typeface="Courier New"/>
              </a:rPr>
              <a:t>"true" </a:t>
            </a:r>
            <a:r>
              <a:rPr b="0" i="0" lang="es" sz="900" u="none" cap="none" strike="noStrike">
                <a:solidFill>
                  <a:srgbClr val="E50000"/>
                </a:solidFill>
                <a:latin typeface="Courier New"/>
                <a:ea typeface="Courier New"/>
                <a:cs typeface="Courier New"/>
                <a:sym typeface="Courier New"/>
              </a:rPr>
              <a:t>content</a:t>
            </a:r>
            <a:r>
              <a:rPr lang="es" sz="900">
                <a:solidFill>
                  <a:srgbClr val="E50000"/>
                </a:solidFill>
                <a:latin typeface="Courier New"/>
                <a:ea typeface="Courier New"/>
                <a:cs typeface="Courier New"/>
                <a:sym typeface="Courier New"/>
              </a:rPr>
              <a:t>I</a:t>
            </a:r>
            <a:r>
              <a:rPr b="0" i="0" lang="es" sz="900" u="none" cap="none" strike="noStrike">
                <a:solidFill>
                  <a:srgbClr val="E50000"/>
                </a:solidFill>
                <a:latin typeface="Courier New"/>
                <a:ea typeface="Courier New"/>
                <a:cs typeface="Courier New"/>
                <a:sym typeface="Courier New"/>
              </a:rPr>
              <a:t>d</a:t>
            </a:r>
            <a:r>
              <a:rPr b="0" i="0" lang="es" sz="900" u="none" cap="none" strike="noStrike">
                <a:solidFill>
                  <a:srgbClr val="000000"/>
                </a:solidFill>
                <a:latin typeface="Courier New"/>
                <a:ea typeface="Courier New"/>
                <a:cs typeface="Courier New"/>
                <a:sym typeface="Courier New"/>
              </a:rPr>
              <a:t>=</a:t>
            </a:r>
            <a:r>
              <a:rPr b="0" i="0" lang="es" sz="900" u="none" cap="none" strike="noStrike">
                <a:solidFill>
                  <a:srgbClr val="0000FF"/>
                </a:solidFill>
                <a:latin typeface="Courier New"/>
                <a:ea typeface="Courier New"/>
                <a:cs typeface="Courier New"/>
                <a:sym typeface="Courier New"/>
              </a:rPr>
              <a:t>"main-content"&gt;</a:t>
            </a:r>
            <a:endParaRPr b="0" i="0" sz="900" u="none" cap="none" strike="noStrike">
              <a:solidFill>
                <a:srgbClr val="000000"/>
              </a:solidFill>
              <a:latin typeface="Courier New"/>
              <a:ea typeface="Courier New"/>
              <a:cs typeface="Courier New"/>
              <a:sym typeface="Courier New"/>
            </a:endParaRPr>
          </a:p>
          <a:p>
            <a:pPr indent="0" lvl="0" marL="682625" marR="0" rtl="0" algn="l">
              <a:lnSpc>
                <a:spcPct val="100000"/>
              </a:lnSpc>
              <a:spcBef>
                <a:spcPts val="25"/>
              </a:spcBef>
              <a:spcAft>
                <a:spcPts val="0"/>
              </a:spcAft>
              <a:buNone/>
            </a:pPr>
            <a:r>
              <a:rPr b="0" i="0" lang="es" sz="900" u="none" cap="none" strike="noStrike">
                <a:solidFill>
                  <a:srgbClr val="800000"/>
                </a:solidFill>
                <a:latin typeface="Courier New"/>
                <a:ea typeface="Courier New"/>
                <a:cs typeface="Courier New"/>
                <a:sym typeface="Courier New"/>
              </a:rPr>
              <a:t>&lt;ion-header&gt;</a:t>
            </a:r>
            <a:endParaRPr b="0" i="0" sz="900" u="none" cap="none" strike="noStrike">
              <a:solidFill>
                <a:srgbClr val="000000"/>
              </a:solidFill>
              <a:latin typeface="Courier New"/>
              <a:ea typeface="Courier New"/>
              <a:cs typeface="Courier New"/>
              <a:sym typeface="Courier New"/>
            </a:endParaRPr>
          </a:p>
          <a:p>
            <a:pPr indent="0" lvl="0" marL="895350" marR="0" rtl="0" algn="l">
              <a:lnSpc>
                <a:spcPct val="100000"/>
              </a:lnSpc>
              <a:spcBef>
                <a:spcPts val="0"/>
              </a:spcBef>
              <a:spcAft>
                <a:spcPts val="0"/>
              </a:spcAft>
              <a:buNone/>
            </a:pPr>
            <a:r>
              <a:rPr b="0" i="0" lang="es" sz="900" u="none" cap="none" strike="noStrike">
                <a:solidFill>
                  <a:srgbClr val="800000"/>
                </a:solidFill>
                <a:latin typeface="Courier New"/>
                <a:ea typeface="Courier New"/>
                <a:cs typeface="Courier New"/>
                <a:sym typeface="Courier New"/>
              </a:rPr>
              <a:t>&lt;ion-toolbar&gt;</a:t>
            </a:r>
            <a:endParaRPr b="0" i="0" sz="900" u="none" cap="none" strike="noStrike">
              <a:solidFill>
                <a:srgbClr val="000000"/>
              </a:solidFill>
              <a:latin typeface="Courier New"/>
              <a:ea typeface="Courier New"/>
              <a:cs typeface="Courier New"/>
              <a:sym typeface="Courier New"/>
            </a:endParaRPr>
          </a:p>
          <a:p>
            <a:pPr indent="0" lvl="0" marL="1214120" marR="0" rtl="0" algn="l">
              <a:lnSpc>
                <a:spcPct val="100000"/>
              </a:lnSpc>
              <a:spcBef>
                <a:spcPts val="20"/>
              </a:spcBef>
              <a:spcAft>
                <a:spcPts val="0"/>
              </a:spcAft>
              <a:buNone/>
            </a:pPr>
            <a:r>
              <a:rPr b="0" i="0" lang="es" sz="900" u="none" cap="none" strike="noStrike">
                <a:solidFill>
                  <a:srgbClr val="800000"/>
                </a:solidFill>
                <a:latin typeface="Courier New"/>
                <a:ea typeface="Courier New"/>
                <a:cs typeface="Courier New"/>
                <a:sym typeface="Courier New"/>
              </a:rPr>
              <a:t>&lt;ion-title&gt;</a:t>
            </a:r>
            <a:r>
              <a:rPr b="0" i="0" lang="es" sz="900" u="none" cap="none" strike="noStrike">
                <a:solidFill>
                  <a:srgbClr val="000000"/>
                </a:solidFill>
                <a:latin typeface="Courier New"/>
                <a:ea typeface="Courier New"/>
                <a:cs typeface="Courier New"/>
                <a:sym typeface="Courier New"/>
              </a:rPr>
              <a:t>Menu List</a:t>
            </a:r>
            <a:r>
              <a:rPr b="0" i="0" lang="es" sz="900" u="none" cap="none" strike="noStrike">
                <a:solidFill>
                  <a:srgbClr val="800000"/>
                </a:solidFill>
                <a:latin typeface="Courier New"/>
                <a:ea typeface="Courier New"/>
                <a:cs typeface="Courier New"/>
                <a:sym typeface="Courier New"/>
              </a:rPr>
              <a:t>&lt;/ion-title&gt;</a:t>
            </a:r>
            <a:endParaRPr b="0" i="0" sz="900" u="none" cap="none" strike="noStrike">
              <a:solidFill>
                <a:srgbClr val="000000"/>
              </a:solidFill>
              <a:latin typeface="Courier New"/>
              <a:ea typeface="Courier New"/>
              <a:cs typeface="Courier New"/>
              <a:sym typeface="Courier New"/>
            </a:endParaRPr>
          </a:p>
          <a:p>
            <a:pPr indent="0" lvl="0" marL="895350" marR="0" rtl="0" algn="l">
              <a:lnSpc>
                <a:spcPct val="100000"/>
              </a:lnSpc>
              <a:spcBef>
                <a:spcPts val="25"/>
              </a:spcBef>
              <a:spcAft>
                <a:spcPts val="0"/>
              </a:spcAft>
              <a:buNone/>
            </a:pPr>
            <a:r>
              <a:rPr b="0" i="0" lang="es" sz="900" u="none" cap="none" strike="noStrike">
                <a:solidFill>
                  <a:srgbClr val="800000"/>
                </a:solidFill>
                <a:latin typeface="Courier New"/>
                <a:ea typeface="Courier New"/>
                <a:cs typeface="Courier New"/>
                <a:sym typeface="Courier New"/>
              </a:rPr>
              <a:t>&lt;/ion-toolbar&gt;</a:t>
            </a:r>
            <a:endParaRPr b="0" i="0" sz="900" u="none" cap="none" strike="noStrike">
              <a:solidFill>
                <a:srgbClr val="000000"/>
              </a:solidFill>
              <a:latin typeface="Courier New"/>
              <a:ea typeface="Courier New"/>
              <a:cs typeface="Courier New"/>
              <a:sym typeface="Courier New"/>
            </a:endParaRPr>
          </a:p>
          <a:p>
            <a:pPr indent="0" lvl="0" marL="682625" marR="0" rtl="0" algn="l">
              <a:lnSpc>
                <a:spcPct val="100000"/>
              </a:lnSpc>
              <a:spcBef>
                <a:spcPts val="0"/>
              </a:spcBef>
              <a:spcAft>
                <a:spcPts val="0"/>
              </a:spcAft>
              <a:buNone/>
            </a:pPr>
            <a:r>
              <a:rPr b="0" i="0" lang="es" sz="900" u="none" cap="none" strike="noStrike">
                <a:solidFill>
                  <a:srgbClr val="800000"/>
                </a:solidFill>
                <a:latin typeface="Courier New"/>
                <a:ea typeface="Courier New"/>
                <a:cs typeface="Courier New"/>
                <a:sym typeface="Courier New"/>
              </a:rPr>
              <a:t>&lt;/ion-header&gt;</a:t>
            </a:r>
            <a:endParaRPr b="0" i="0" sz="900" u="none" cap="none" strike="noStrike">
              <a:solidFill>
                <a:srgbClr val="000000"/>
              </a:solidFill>
              <a:latin typeface="Courier New"/>
              <a:ea typeface="Courier New"/>
              <a:cs typeface="Courier New"/>
              <a:sym typeface="Courier New"/>
            </a:endParaRPr>
          </a:p>
          <a:p>
            <a:pPr indent="0" lvl="0" marL="682625" marR="0" rtl="0" algn="l">
              <a:lnSpc>
                <a:spcPct val="100000"/>
              </a:lnSpc>
              <a:spcBef>
                <a:spcPts val="25"/>
              </a:spcBef>
              <a:spcAft>
                <a:spcPts val="0"/>
              </a:spcAft>
              <a:buNone/>
            </a:pPr>
            <a:r>
              <a:rPr b="0" i="0" lang="es" sz="900" u="none" cap="none" strike="noStrike">
                <a:solidFill>
                  <a:srgbClr val="800000"/>
                </a:solidFill>
                <a:latin typeface="Courier New"/>
                <a:ea typeface="Courier New"/>
                <a:cs typeface="Courier New"/>
                <a:sym typeface="Courier New"/>
              </a:rPr>
              <a:t>&lt;ion-content </a:t>
            </a:r>
            <a:r>
              <a:rPr b="0" i="0" lang="es" sz="900" u="none" cap="none" strike="noStrike">
                <a:solidFill>
                  <a:srgbClr val="E50000"/>
                </a:solidFill>
                <a:latin typeface="Courier New"/>
                <a:ea typeface="Courier New"/>
                <a:cs typeface="Courier New"/>
                <a:sym typeface="Courier New"/>
              </a:rPr>
              <a:t>class</a:t>
            </a:r>
            <a:r>
              <a:rPr b="0" i="0" lang="es" sz="900" u="none" cap="none" strike="noStrike">
                <a:solidFill>
                  <a:srgbClr val="000000"/>
                </a:solidFill>
                <a:latin typeface="Courier New"/>
                <a:ea typeface="Courier New"/>
                <a:cs typeface="Courier New"/>
                <a:sym typeface="Courier New"/>
              </a:rPr>
              <a:t>=</a:t>
            </a:r>
            <a:r>
              <a:rPr b="0" i="0" lang="es" sz="900" u="none" cap="none" strike="noStrike">
                <a:solidFill>
                  <a:srgbClr val="0000FF"/>
                </a:solidFill>
                <a:latin typeface="Courier New"/>
                <a:ea typeface="Courier New"/>
                <a:cs typeface="Courier New"/>
                <a:sym typeface="Courier New"/>
              </a:rPr>
              <a:t>"ion-padding"</a:t>
            </a:r>
            <a:r>
              <a:rPr b="0" i="0" lang="es" sz="900" u="none" cap="none" strike="noStrike">
                <a:solidFill>
                  <a:srgbClr val="800000"/>
                </a:solidFill>
                <a:latin typeface="Courier New"/>
                <a:ea typeface="Courier New"/>
                <a:cs typeface="Courier New"/>
                <a:sym typeface="Courier New"/>
              </a:rPr>
              <a:t>&gt;</a:t>
            </a:r>
            <a:endParaRPr b="0" i="0" sz="900" u="none" cap="none" strike="noStrike">
              <a:solidFill>
                <a:srgbClr val="000000"/>
              </a:solidFill>
              <a:latin typeface="Courier New"/>
              <a:ea typeface="Courier New"/>
              <a:cs typeface="Courier New"/>
              <a:sym typeface="Courier New"/>
            </a:endParaRPr>
          </a:p>
          <a:p>
            <a:pPr indent="0" lvl="0" marL="895350" marR="0" rtl="0" algn="l">
              <a:lnSpc>
                <a:spcPct val="100000"/>
              </a:lnSpc>
              <a:spcBef>
                <a:spcPts val="0"/>
              </a:spcBef>
              <a:spcAft>
                <a:spcPts val="0"/>
              </a:spcAft>
              <a:buNone/>
            </a:pPr>
            <a:r>
              <a:rPr b="0" i="0" lang="es" sz="900" u="none" cap="none" strike="noStrike">
                <a:solidFill>
                  <a:srgbClr val="800000"/>
                </a:solidFill>
                <a:latin typeface="Courier New"/>
                <a:ea typeface="Courier New"/>
                <a:cs typeface="Courier New"/>
                <a:sym typeface="Courier New"/>
              </a:rPr>
              <a:t>&lt;ion-list&gt;</a:t>
            </a:r>
            <a:endParaRPr b="0" i="0" sz="900" u="none" cap="none" strike="noStrike">
              <a:solidFill>
                <a:srgbClr val="000000"/>
              </a:solidFill>
              <a:latin typeface="Courier New"/>
              <a:ea typeface="Courier New"/>
              <a:cs typeface="Courier New"/>
              <a:sym typeface="Courier New"/>
            </a:endParaRPr>
          </a:p>
          <a:p>
            <a:pPr indent="0" lvl="0" marL="1320800" marR="0" rtl="0" algn="l">
              <a:lnSpc>
                <a:spcPct val="100000"/>
              </a:lnSpc>
              <a:spcBef>
                <a:spcPts val="25"/>
              </a:spcBef>
              <a:spcAft>
                <a:spcPts val="0"/>
              </a:spcAft>
              <a:buNone/>
            </a:pPr>
            <a:r>
              <a:rPr b="0" i="0" lang="es" sz="900" u="none" cap="none" strike="noStrike">
                <a:solidFill>
                  <a:srgbClr val="800000"/>
                </a:solidFill>
                <a:latin typeface="Courier New"/>
                <a:ea typeface="Courier New"/>
                <a:cs typeface="Courier New"/>
                <a:sym typeface="Courier New"/>
              </a:rPr>
              <a:t>&lt;ion-item </a:t>
            </a:r>
            <a:r>
              <a:rPr b="0" i="0" lang="es" sz="900" u="none" cap="none" strike="noStrike">
                <a:solidFill>
                  <a:srgbClr val="E50000"/>
                </a:solidFill>
                <a:latin typeface="Courier New"/>
                <a:ea typeface="Courier New"/>
                <a:cs typeface="Courier New"/>
                <a:sym typeface="Courier New"/>
              </a:rPr>
              <a:t>routerLink</a:t>
            </a:r>
            <a:r>
              <a:rPr b="0" i="0" lang="es" sz="900" u="none" cap="none" strike="noStrike">
                <a:solidFill>
                  <a:srgbClr val="000000"/>
                </a:solidFill>
                <a:latin typeface="Courier New"/>
                <a:ea typeface="Courier New"/>
                <a:cs typeface="Courier New"/>
                <a:sym typeface="Courier New"/>
              </a:rPr>
              <a:t>=</a:t>
            </a:r>
            <a:r>
              <a:rPr b="0" i="0" lang="es" sz="900" u="none" cap="none" strike="noStrike">
                <a:solidFill>
                  <a:srgbClr val="0000FF"/>
                </a:solidFill>
                <a:latin typeface="Courier New"/>
                <a:ea typeface="Courier New"/>
                <a:cs typeface="Courier New"/>
                <a:sym typeface="Courier New"/>
              </a:rPr>
              <a:t>"/home"</a:t>
            </a:r>
            <a:r>
              <a:rPr b="0" i="0" lang="es" sz="900" u="none" cap="none" strike="noStrike">
                <a:solidFill>
                  <a:srgbClr val="800000"/>
                </a:solidFill>
                <a:latin typeface="Courier New"/>
                <a:ea typeface="Courier New"/>
                <a:cs typeface="Courier New"/>
                <a:sym typeface="Courier New"/>
              </a:rPr>
              <a:t>&gt;</a:t>
            </a:r>
            <a:endParaRPr b="0" i="0" sz="900" u="none" cap="none" strike="noStrike">
              <a:solidFill>
                <a:srgbClr val="000000"/>
              </a:solidFill>
              <a:latin typeface="Courier New"/>
              <a:ea typeface="Courier New"/>
              <a:cs typeface="Courier New"/>
              <a:sym typeface="Courier New"/>
            </a:endParaRPr>
          </a:p>
          <a:p>
            <a:pPr indent="0" lvl="0" marL="1597025" marR="0" rtl="0" algn="l">
              <a:lnSpc>
                <a:spcPct val="100000"/>
              </a:lnSpc>
              <a:spcBef>
                <a:spcPts val="25"/>
              </a:spcBef>
              <a:spcAft>
                <a:spcPts val="0"/>
              </a:spcAft>
              <a:buNone/>
            </a:pPr>
            <a:r>
              <a:rPr b="0" i="0" lang="es" sz="900" u="none" cap="none" strike="noStrike">
                <a:solidFill>
                  <a:srgbClr val="800000"/>
                </a:solidFill>
                <a:latin typeface="Courier New"/>
                <a:ea typeface="Courier New"/>
                <a:cs typeface="Courier New"/>
                <a:sym typeface="Courier New"/>
              </a:rPr>
              <a:t>&lt;ion-icon </a:t>
            </a:r>
            <a:r>
              <a:rPr b="0" i="0" lang="es" sz="900" u="none" cap="none" strike="noStrike">
                <a:solidFill>
                  <a:srgbClr val="E50000"/>
                </a:solidFill>
                <a:latin typeface="Courier New"/>
                <a:ea typeface="Courier New"/>
                <a:cs typeface="Courier New"/>
                <a:sym typeface="Courier New"/>
              </a:rPr>
              <a:t>name</a:t>
            </a:r>
            <a:r>
              <a:rPr b="0" i="0" lang="es" sz="900" u="none" cap="none" strike="noStrike">
                <a:solidFill>
                  <a:srgbClr val="000000"/>
                </a:solidFill>
                <a:latin typeface="Courier New"/>
                <a:ea typeface="Courier New"/>
                <a:cs typeface="Courier New"/>
                <a:sym typeface="Courier New"/>
              </a:rPr>
              <a:t>=</a:t>
            </a:r>
            <a:r>
              <a:rPr b="0" i="0" lang="es" sz="900" u="none" cap="none" strike="noStrike">
                <a:solidFill>
                  <a:srgbClr val="0000FF"/>
                </a:solidFill>
                <a:latin typeface="Courier New"/>
                <a:ea typeface="Courier New"/>
                <a:cs typeface="Courier New"/>
                <a:sym typeface="Courier New"/>
              </a:rPr>
              <a:t>"home" </a:t>
            </a:r>
            <a:r>
              <a:rPr b="0" i="0" lang="es" sz="900" u="none" cap="none" strike="noStrike">
                <a:solidFill>
                  <a:srgbClr val="E50000"/>
                </a:solidFill>
                <a:latin typeface="Courier New"/>
                <a:ea typeface="Courier New"/>
                <a:cs typeface="Courier New"/>
                <a:sym typeface="Courier New"/>
              </a:rPr>
              <a:t>slot</a:t>
            </a:r>
            <a:r>
              <a:rPr b="0" i="0" lang="es" sz="900" u="none" cap="none" strike="noStrike">
                <a:solidFill>
                  <a:srgbClr val="000000"/>
                </a:solidFill>
                <a:latin typeface="Courier New"/>
                <a:ea typeface="Courier New"/>
                <a:cs typeface="Courier New"/>
                <a:sym typeface="Courier New"/>
              </a:rPr>
              <a:t>=</a:t>
            </a:r>
            <a:r>
              <a:rPr b="0" i="0" lang="es" sz="900" u="none" cap="none" strike="noStrike">
                <a:solidFill>
                  <a:srgbClr val="0000FF"/>
                </a:solidFill>
                <a:latin typeface="Courier New"/>
                <a:ea typeface="Courier New"/>
                <a:cs typeface="Courier New"/>
                <a:sym typeface="Courier New"/>
              </a:rPr>
              <a:t>"start"</a:t>
            </a:r>
            <a:r>
              <a:rPr b="0" i="0" lang="es" sz="900" u="none" cap="none" strike="noStrike">
                <a:solidFill>
                  <a:srgbClr val="800000"/>
                </a:solidFill>
                <a:latin typeface="Courier New"/>
                <a:ea typeface="Courier New"/>
                <a:cs typeface="Courier New"/>
                <a:sym typeface="Courier New"/>
              </a:rPr>
              <a:t>&gt;&lt;/ion-icon&gt;</a:t>
            </a:r>
            <a:endParaRPr b="0" i="0" sz="900" u="none" cap="none" strike="noStrike">
              <a:solidFill>
                <a:srgbClr val="000000"/>
              </a:solidFill>
              <a:latin typeface="Courier New"/>
              <a:ea typeface="Courier New"/>
              <a:cs typeface="Courier New"/>
              <a:sym typeface="Courier New"/>
            </a:endParaRPr>
          </a:p>
          <a:p>
            <a:pPr indent="0" lvl="0" marL="1639570" marR="0" rtl="0" algn="l">
              <a:lnSpc>
                <a:spcPct val="100000"/>
              </a:lnSpc>
              <a:spcBef>
                <a:spcPts val="0"/>
              </a:spcBef>
              <a:spcAft>
                <a:spcPts val="0"/>
              </a:spcAft>
              <a:buNone/>
            </a:pPr>
            <a:r>
              <a:rPr b="0" i="0" lang="es" sz="900" u="none" cap="none" strike="noStrike">
                <a:solidFill>
                  <a:srgbClr val="800000"/>
                </a:solidFill>
                <a:latin typeface="Courier New"/>
                <a:ea typeface="Courier New"/>
                <a:cs typeface="Courier New"/>
                <a:sym typeface="Courier New"/>
              </a:rPr>
              <a:t>&lt;ion-label&gt;</a:t>
            </a:r>
            <a:r>
              <a:rPr b="0" i="0" lang="es" sz="900" u="none" cap="none" strike="noStrike">
                <a:solidFill>
                  <a:srgbClr val="000000"/>
                </a:solidFill>
                <a:latin typeface="Courier New"/>
                <a:ea typeface="Courier New"/>
                <a:cs typeface="Courier New"/>
                <a:sym typeface="Courier New"/>
              </a:rPr>
              <a:t>Home</a:t>
            </a:r>
            <a:r>
              <a:rPr b="0" i="0" lang="es" sz="900" u="none" cap="none" strike="noStrike">
                <a:solidFill>
                  <a:srgbClr val="800000"/>
                </a:solidFill>
                <a:latin typeface="Courier New"/>
                <a:ea typeface="Courier New"/>
                <a:cs typeface="Courier New"/>
                <a:sym typeface="Courier New"/>
              </a:rPr>
              <a:t>&lt;/ion-label&gt;</a:t>
            </a:r>
            <a:endParaRPr b="0" i="0" sz="900" u="none" cap="none" strike="noStrike">
              <a:solidFill>
                <a:srgbClr val="000000"/>
              </a:solidFill>
              <a:latin typeface="Courier New"/>
              <a:ea typeface="Courier New"/>
              <a:cs typeface="Courier New"/>
              <a:sym typeface="Courier New"/>
            </a:endParaRPr>
          </a:p>
          <a:p>
            <a:pPr indent="0" lvl="0" marL="1320800" marR="0" rtl="0" algn="l">
              <a:lnSpc>
                <a:spcPct val="100000"/>
              </a:lnSpc>
              <a:spcBef>
                <a:spcPts val="20"/>
              </a:spcBef>
              <a:spcAft>
                <a:spcPts val="0"/>
              </a:spcAft>
              <a:buNone/>
            </a:pPr>
            <a:r>
              <a:rPr b="0" i="0" lang="es" sz="900" u="none" cap="none" strike="noStrike">
                <a:solidFill>
                  <a:srgbClr val="800000"/>
                </a:solidFill>
                <a:latin typeface="Courier New"/>
                <a:ea typeface="Courier New"/>
                <a:cs typeface="Courier New"/>
                <a:sym typeface="Courier New"/>
              </a:rPr>
              <a:t>&lt;/ion-item&gt;</a:t>
            </a:r>
            <a:endParaRPr b="0" i="0" sz="900" u="none" cap="none" strike="noStrike">
              <a:solidFill>
                <a:srgbClr val="000000"/>
              </a:solidFill>
              <a:latin typeface="Courier New"/>
              <a:ea typeface="Courier New"/>
              <a:cs typeface="Courier New"/>
              <a:sym typeface="Courier New"/>
            </a:endParaRPr>
          </a:p>
          <a:p>
            <a:pPr indent="0" lvl="0" marL="1320800" marR="0" rtl="0" algn="l">
              <a:lnSpc>
                <a:spcPct val="100000"/>
              </a:lnSpc>
              <a:spcBef>
                <a:spcPts val="0"/>
              </a:spcBef>
              <a:spcAft>
                <a:spcPts val="0"/>
              </a:spcAft>
              <a:buNone/>
            </a:pPr>
            <a:r>
              <a:rPr b="0" i="0" lang="es" sz="900" u="none" cap="none" strike="noStrike">
                <a:solidFill>
                  <a:srgbClr val="800000"/>
                </a:solidFill>
                <a:latin typeface="Courier New"/>
                <a:ea typeface="Courier New"/>
                <a:cs typeface="Courier New"/>
                <a:sym typeface="Courier New"/>
              </a:rPr>
              <a:t>&lt;ion-item </a:t>
            </a:r>
            <a:r>
              <a:rPr b="0" i="0" lang="es" sz="900" u="none" cap="none" strike="noStrike">
                <a:solidFill>
                  <a:srgbClr val="E50000"/>
                </a:solidFill>
                <a:latin typeface="Courier New"/>
                <a:ea typeface="Courier New"/>
                <a:cs typeface="Courier New"/>
                <a:sym typeface="Courier New"/>
              </a:rPr>
              <a:t>routerLink</a:t>
            </a:r>
            <a:r>
              <a:rPr b="0" i="0" lang="es" sz="900" u="none" cap="none" strike="noStrike">
                <a:solidFill>
                  <a:srgbClr val="000000"/>
                </a:solidFill>
                <a:latin typeface="Courier New"/>
                <a:ea typeface="Courier New"/>
                <a:cs typeface="Courier New"/>
                <a:sym typeface="Courier New"/>
              </a:rPr>
              <a:t>=</a:t>
            </a:r>
            <a:r>
              <a:rPr b="0" i="0" lang="es" sz="900" u="none" cap="none" strike="noStrike">
                <a:solidFill>
                  <a:srgbClr val="0000FF"/>
                </a:solidFill>
                <a:latin typeface="Courier New"/>
                <a:ea typeface="Courier New"/>
                <a:cs typeface="Courier New"/>
                <a:sym typeface="Courier New"/>
              </a:rPr>
              <a:t>"/list"</a:t>
            </a:r>
            <a:r>
              <a:rPr b="0" i="0" lang="es" sz="900" u="none" cap="none" strike="noStrike">
                <a:solidFill>
                  <a:srgbClr val="800000"/>
                </a:solidFill>
                <a:latin typeface="Courier New"/>
                <a:ea typeface="Courier New"/>
                <a:cs typeface="Courier New"/>
                <a:sym typeface="Courier New"/>
              </a:rPr>
              <a:t>&gt;</a:t>
            </a:r>
            <a:endParaRPr b="0" i="0" sz="900" u="none" cap="none" strike="noStrike">
              <a:solidFill>
                <a:srgbClr val="000000"/>
              </a:solidFill>
              <a:latin typeface="Courier New"/>
              <a:ea typeface="Courier New"/>
              <a:cs typeface="Courier New"/>
              <a:sym typeface="Courier New"/>
            </a:endParaRPr>
          </a:p>
          <a:p>
            <a:pPr indent="0" lvl="0" marL="1639570" marR="0" rtl="0" algn="l">
              <a:lnSpc>
                <a:spcPct val="100000"/>
              </a:lnSpc>
              <a:spcBef>
                <a:spcPts val="25"/>
              </a:spcBef>
              <a:spcAft>
                <a:spcPts val="0"/>
              </a:spcAft>
              <a:buNone/>
            </a:pPr>
            <a:r>
              <a:rPr b="0" i="0" lang="es" sz="900" u="none" cap="none" strike="noStrike">
                <a:solidFill>
                  <a:srgbClr val="800000"/>
                </a:solidFill>
                <a:latin typeface="Courier New"/>
                <a:ea typeface="Courier New"/>
                <a:cs typeface="Courier New"/>
                <a:sym typeface="Courier New"/>
              </a:rPr>
              <a:t>&lt;ion-icon </a:t>
            </a:r>
            <a:r>
              <a:rPr b="0" i="0" lang="es" sz="900" u="none" cap="none" strike="noStrike">
                <a:solidFill>
                  <a:srgbClr val="E50000"/>
                </a:solidFill>
                <a:latin typeface="Courier New"/>
                <a:ea typeface="Courier New"/>
                <a:cs typeface="Courier New"/>
                <a:sym typeface="Courier New"/>
              </a:rPr>
              <a:t>name</a:t>
            </a:r>
            <a:r>
              <a:rPr b="0" i="0" lang="es" sz="900" u="none" cap="none" strike="noStrike">
                <a:solidFill>
                  <a:srgbClr val="000000"/>
                </a:solidFill>
                <a:latin typeface="Courier New"/>
                <a:ea typeface="Courier New"/>
                <a:cs typeface="Courier New"/>
                <a:sym typeface="Courier New"/>
              </a:rPr>
              <a:t>=</a:t>
            </a:r>
            <a:r>
              <a:rPr b="0" i="0" lang="es" sz="900" u="none" cap="none" strike="noStrike">
                <a:solidFill>
                  <a:srgbClr val="0000FF"/>
                </a:solidFill>
                <a:latin typeface="Courier New"/>
                <a:ea typeface="Courier New"/>
                <a:cs typeface="Courier New"/>
                <a:sym typeface="Courier New"/>
              </a:rPr>
              <a:t>"list" </a:t>
            </a:r>
            <a:r>
              <a:rPr b="0" i="0" lang="es" sz="900" u="none" cap="none" strike="noStrike">
                <a:solidFill>
                  <a:srgbClr val="E50000"/>
                </a:solidFill>
                <a:latin typeface="Courier New"/>
                <a:ea typeface="Courier New"/>
                <a:cs typeface="Courier New"/>
                <a:sym typeface="Courier New"/>
              </a:rPr>
              <a:t>slot</a:t>
            </a:r>
            <a:r>
              <a:rPr b="0" i="0" lang="es" sz="900" u="none" cap="none" strike="noStrike">
                <a:solidFill>
                  <a:srgbClr val="000000"/>
                </a:solidFill>
                <a:latin typeface="Courier New"/>
                <a:ea typeface="Courier New"/>
                <a:cs typeface="Courier New"/>
                <a:sym typeface="Courier New"/>
              </a:rPr>
              <a:t>=</a:t>
            </a:r>
            <a:r>
              <a:rPr b="0" i="0" lang="es" sz="900" u="none" cap="none" strike="noStrike">
                <a:solidFill>
                  <a:srgbClr val="0000FF"/>
                </a:solidFill>
                <a:latin typeface="Courier New"/>
                <a:ea typeface="Courier New"/>
                <a:cs typeface="Courier New"/>
                <a:sym typeface="Courier New"/>
              </a:rPr>
              <a:t>"start"</a:t>
            </a:r>
            <a:r>
              <a:rPr b="0" i="0" lang="es" sz="900" u="none" cap="none" strike="noStrike">
                <a:solidFill>
                  <a:srgbClr val="800000"/>
                </a:solidFill>
                <a:latin typeface="Courier New"/>
                <a:ea typeface="Courier New"/>
                <a:cs typeface="Courier New"/>
                <a:sym typeface="Courier New"/>
              </a:rPr>
              <a:t>&gt;&lt;/ion-icon&gt;</a:t>
            </a:r>
            <a:endParaRPr b="0" i="0" sz="900" u="none" cap="none" strike="noStrike">
              <a:solidFill>
                <a:srgbClr val="000000"/>
              </a:solidFill>
              <a:latin typeface="Courier New"/>
              <a:ea typeface="Courier New"/>
              <a:cs typeface="Courier New"/>
              <a:sym typeface="Courier New"/>
            </a:endParaRPr>
          </a:p>
          <a:p>
            <a:pPr indent="0" lvl="0" marL="1639570" marR="0" rtl="0" algn="l">
              <a:lnSpc>
                <a:spcPct val="100000"/>
              </a:lnSpc>
              <a:spcBef>
                <a:spcPts val="25"/>
              </a:spcBef>
              <a:spcAft>
                <a:spcPts val="0"/>
              </a:spcAft>
              <a:buNone/>
            </a:pPr>
            <a:r>
              <a:rPr b="0" i="0" lang="es" sz="900" u="none" cap="none" strike="noStrike">
                <a:solidFill>
                  <a:srgbClr val="800000"/>
                </a:solidFill>
                <a:latin typeface="Courier New"/>
                <a:ea typeface="Courier New"/>
                <a:cs typeface="Courier New"/>
                <a:sym typeface="Courier New"/>
              </a:rPr>
              <a:t>&lt;ion-label&gt;</a:t>
            </a:r>
            <a:r>
              <a:rPr b="0" i="0" lang="es" sz="900" u="none" cap="none" strike="noStrike">
                <a:solidFill>
                  <a:srgbClr val="000000"/>
                </a:solidFill>
                <a:latin typeface="Courier New"/>
                <a:ea typeface="Courier New"/>
                <a:cs typeface="Courier New"/>
                <a:sym typeface="Courier New"/>
              </a:rPr>
              <a:t>List</a:t>
            </a:r>
            <a:r>
              <a:rPr b="0" i="0" lang="es" sz="900" u="none" cap="none" strike="noStrike">
                <a:solidFill>
                  <a:srgbClr val="800000"/>
                </a:solidFill>
                <a:latin typeface="Courier New"/>
                <a:ea typeface="Courier New"/>
                <a:cs typeface="Courier New"/>
                <a:sym typeface="Courier New"/>
              </a:rPr>
              <a:t>&lt;/ion-label&gt;</a:t>
            </a:r>
            <a:endParaRPr b="0" i="0" sz="900" u="none" cap="none" strike="noStrike">
              <a:solidFill>
                <a:srgbClr val="000000"/>
              </a:solidFill>
              <a:latin typeface="Courier New"/>
              <a:ea typeface="Courier New"/>
              <a:cs typeface="Courier New"/>
              <a:sym typeface="Courier New"/>
            </a:endParaRPr>
          </a:p>
          <a:p>
            <a:pPr indent="0" lvl="0" marL="1320800" marR="0" rtl="0" algn="l">
              <a:lnSpc>
                <a:spcPct val="100000"/>
              </a:lnSpc>
              <a:spcBef>
                <a:spcPts val="0"/>
              </a:spcBef>
              <a:spcAft>
                <a:spcPts val="0"/>
              </a:spcAft>
              <a:buNone/>
            </a:pPr>
            <a:r>
              <a:rPr b="0" i="0" lang="es" sz="900" u="none" cap="none" strike="noStrike">
                <a:solidFill>
                  <a:srgbClr val="800000"/>
                </a:solidFill>
                <a:latin typeface="Courier New"/>
                <a:ea typeface="Courier New"/>
                <a:cs typeface="Courier New"/>
                <a:sym typeface="Courier New"/>
              </a:rPr>
              <a:t>&lt;/ion-item&gt;</a:t>
            </a:r>
            <a:endParaRPr b="0" i="0" sz="900" u="none" cap="none" strike="noStrike">
              <a:solidFill>
                <a:srgbClr val="000000"/>
              </a:solidFill>
              <a:latin typeface="Courier New"/>
              <a:ea typeface="Courier New"/>
              <a:cs typeface="Courier New"/>
              <a:sym typeface="Courier New"/>
            </a:endParaRPr>
          </a:p>
          <a:p>
            <a:pPr indent="0" lvl="0" marL="1320800" marR="0" rtl="0" algn="l">
              <a:lnSpc>
                <a:spcPct val="100000"/>
              </a:lnSpc>
              <a:spcBef>
                <a:spcPts val="25"/>
              </a:spcBef>
              <a:spcAft>
                <a:spcPts val="0"/>
              </a:spcAft>
              <a:buNone/>
            </a:pPr>
            <a:r>
              <a:rPr b="0" i="0" lang="es" sz="900" u="none" cap="none" strike="noStrike">
                <a:solidFill>
                  <a:srgbClr val="800000"/>
                </a:solidFill>
                <a:latin typeface="Courier New"/>
                <a:ea typeface="Courier New"/>
                <a:cs typeface="Courier New"/>
                <a:sym typeface="Courier New"/>
              </a:rPr>
              <a:t>&lt;ion-item </a:t>
            </a:r>
            <a:r>
              <a:rPr b="0" i="0" lang="es" sz="900" u="none" cap="none" strike="noStrike">
                <a:solidFill>
                  <a:srgbClr val="E50000"/>
                </a:solidFill>
                <a:latin typeface="Courier New"/>
                <a:ea typeface="Courier New"/>
                <a:cs typeface="Courier New"/>
                <a:sym typeface="Courier New"/>
              </a:rPr>
              <a:t>routerLink</a:t>
            </a:r>
            <a:r>
              <a:rPr b="0" i="0" lang="es" sz="900" u="none" cap="none" strike="noStrike">
                <a:solidFill>
                  <a:srgbClr val="000000"/>
                </a:solidFill>
                <a:latin typeface="Courier New"/>
                <a:ea typeface="Courier New"/>
                <a:cs typeface="Courier New"/>
                <a:sym typeface="Courier New"/>
              </a:rPr>
              <a:t>=</a:t>
            </a:r>
            <a:r>
              <a:rPr b="0" i="0" lang="es" sz="900" u="none" cap="none" strike="noStrike">
                <a:solidFill>
                  <a:srgbClr val="0000FF"/>
                </a:solidFill>
                <a:latin typeface="Courier New"/>
                <a:ea typeface="Courier New"/>
                <a:cs typeface="Courier New"/>
                <a:sym typeface="Courier New"/>
              </a:rPr>
              <a:t>"/setting"</a:t>
            </a:r>
            <a:r>
              <a:rPr b="0" i="0" lang="es" sz="900" u="none" cap="none" strike="noStrike">
                <a:solidFill>
                  <a:srgbClr val="800000"/>
                </a:solidFill>
                <a:latin typeface="Courier New"/>
                <a:ea typeface="Courier New"/>
                <a:cs typeface="Courier New"/>
                <a:sym typeface="Courier New"/>
              </a:rPr>
              <a:t>&gt;</a:t>
            </a:r>
            <a:endParaRPr b="0" i="0" sz="900" u="none" cap="none" strike="noStrike">
              <a:solidFill>
                <a:srgbClr val="000000"/>
              </a:solidFill>
              <a:latin typeface="Courier New"/>
              <a:ea typeface="Courier New"/>
              <a:cs typeface="Courier New"/>
              <a:sym typeface="Courier New"/>
            </a:endParaRPr>
          </a:p>
          <a:p>
            <a:pPr indent="0" lvl="0" marL="1639570" marR="0" rtl="0" algn="l">
              <a:lnSpc>
                <a:spcPct val="100000"/>
              </a:lnSpc>
              <a:spcBef>
                <a:spcPts val="0"/>
              </a:spcBef>
              <a:spcAft>
                <a:spcPts val="0"/>
              </a:spcAft>
              <a:buNone/>
            </a:pPr>
            <a:r>
              <a:rPr b="0" i="0" lang="es" sz="900" u="none" cap="none" strike="noStrike">
                <a:solidFill>
                  <a:srgbClr val="800000"/>
                </a:solidFill>
                <a:latin typeface="Courier New"/>
                <a:ea typeface="Courier New"/>
                <a:cs typeface="Courier New"/>
                <a:sym typeface="Courier New"/>
              </a:rPr>
              <a:t>&lt;ion-icon </a:t>
            </a:r>
            <a:r>
              <a:rPr b="0" i="0" lang="es" sz="900" u="none" cap="none" strike="noStrike">
                <a:solidFill>
                  <a:srgbClr val="E50000"/>
                </a:solidFill>
                <a:latin typeface="Courier New"/>
                <a:ea typeface="Courier New"/>
                <a:cs typeface="Courier New"/>
                <a:sym typeface="Courier New"/>
              </a:rPr>
              <a:t>name</a:t>
            </a:r>
            <a:r>
              <a:rPr b="0" i="0" lang="es" sz="900" u="none" cap="none" strike="noStrike">
                <a:solidFill>
                  <a:srgbClr val="000000"/>
                </a:solidFill>
                <a:latin typeface="Courier New"/>
                <a:ea typeface="Courier New"/>
                <a:cs typeface="Courier New"/>
                <a:sym typeface="Courier New"/>
              </a:rPr>
              <a:t>=</a:t>
            </a:r>
            <a:r>
              <a:rPr b="0" i="0" lang="es" sz="900" u="none" cap="none" strike="noStrike">
                <a:solidFill>
                  <a:srgbClr val="0000FF"/>
                </a:solidFill>
                <a:latin typeface="Courier New"/>
                <a:ea typeface="Courier New"/>
                <a:cs typeface="Courier New"/>
                <a:sym typeface="Courier New"/>
              </a:rPr>
              <a:t>"settings" </a:t>
            </a:r>
            <a:r>
              <a:rPr b="0" i="0" lang="es" sz="900" u="none" cap="none" strike="noStrike">
                <a:solidFill>
                  <a:srgbClr val="E50000"/>
                </a:solidFill>
                <a:latin typeface="Courier New"/>
                <a:ea typeface="Courier New"/>
                <a:cs typeface="Courier New"/>
                <a:sym typeface="Courier New"/>
              </a:rPr>
              <a:t>slot</a:t>
            </a:r>
            <a:r>
              <a:rPr b="0" i="0" lang="es" sz="900" u="none" cap="none" strike="noStrike">
                <a:solidFill>
                  <a:srgbClr val="000000"/>
                </a:solidFill>
                <a:latin typeface="Courier New"/>
                <a:ea typeface="Courier New"/>
                <a:cs typeface="Courier New"/>
                <a:sym typeface="Courier New"/>
              </a:rPr>
              <a:t>=</a:t>
            </a:r>
            <a:r>
              <a:rPr b="0" i="0" lang="es" sz="900" u="none" cap="none" strike="noStrike">
                <a:solidFill>
                  <a:srgbClr val="0000FF"/>
                </a:solidFill>
                <a:latin typeface="Courier New"/>
                <a:ea typeface="Courier New"/>
                <a:cs typeface="Courier New"/>
                <a:sym typeface="Courier New"/>
              </a:rPr>
              <a:t>"start"</a:t>
            </a:r>
            <a:r>
              <a:rPr b="0" i="0" lang="es" sz="900" u="none" cap="none" strike="noStrike">
                <a:solidFill>
                  <a:srgbClr val="800000"/>
                </a:solidFill>
                <a:latin typeface="Courier New"/>
                <a:ea typeface="Courier New"/>
                <a:cs typeface="Courier New"/>
                <a:sym typeface="Courier New"/>
              </a:rPr>
              <a:t>&gt;&lt;/ion-icon&gt;</a:t>
            </a:r>
            <a:endParaRPr b="0" i="0" sz="900" u="none" cap="none" strike="noStrike">
              <a:solidFill>
                <a:srgbClr val="000000"/>
              </a:solidFill>
              <a:latin typeface="Courier New"/>
              <a:ea typeface="Courier New"/>
              <a:cs typeface="Courier New"/>
              <a:sym typeface="Courier New"/>
            </a:endParaRPr>
          </a:p>
          <a:p>
            <a:pPr indent="0" lvl="0" marL="1639570" marR="0" rtl="0" algn="l">
              <a:lnSpc>
                <a:spcPct val="100000"/>
              </a:lnSpc>
              <a:spcBef>
                <a:spcPts val="25"/>
              </a:spcBef>
              <a:spcAft>
                <a:spcPts val="0"/>
              </a:spcAft>
              <a:buNone/>
            </a:pPr>
            <a:r>
              <a:rPr b="0" i="0" lang="es" sz="900" u="none" cap="none" strike="noStrike">
                <a:solidFill>
                  <a:srgbClr val="800000"/>
                </a:solidFill>
                <a:latin typeface="Courier New"/>
                <a:ea typeface="Courier New"/>
                <a:cs typeface="Courier New"/>
                <a:sym typeface="Courier New"/>
              </a:rPr>
              <a:t>&lt;ion-label&gt;</a:t>
            </a:r>
            <a:r>
              <a:rPr b="0" i="0" lang="es" sz="900" u="none" cap="none" strike="noStrike">
                <a:solidFill>
                  <a:srgbClr val="000000"/>
                </a:solidFill>
                <a:latin typeface="Courier New"/>
                <a:ea typeface="Courier New"/>
                <a:cs typeface="Courier New"/>
                <a:sym typeface="Courier New"/>
              </a:rPr>
              <a:t>Settings</a:t>
            </a:r>
            <a:r>
              <a:rPr b="0" i="0" lang="es" sz="900" u="none" cap="none" strike="noStrike">
                <a:solidFill>
                  <a:srgbClr val="800000"/>
                </a:solidFill>
                <a:latin typeface="Courier New"/>
                <a:ea typeface="Courier New"/>
                <a:cs typeface="Courier New"/>
                <a:sym typeface="Courier New"/>
              </a:rPr>
              <a:t>&lt;/ion-label&gt;</a:t>
            </a:r>
            <a:endParaRPr b="0" i="0" sz="900" u="none" cap="none" strike="noStrike">
              <a:solidFill>
                <a:srgbClr val="000000"/>
              </a:solidFill>
              <a:latin typeface="Courier New"/>
              <a:ea typeface="Courier New"/>
              <a:cs typeface="Courier New"/>
              <a:sym typeface="Courier New"/>
            </a:endParaRPr>
          </a:p>
          <a:p>
            <a:pPr indent="0" lvl="0" marL="1320800" marR="0" rtl="0" algn="l">
              <a:lnSpc>
                <a:spcPct val="100000"/>
              </a:lnSpc>
              <a:spcBef>
                <a:spcPts val="20"/>
              </a:spcBef>
              <a:spcAft>
                <a:spcPts val="0"/>
              </a:spcAft>
              <a:buNone/>
            </a:pPr>
            <a:r>
              <a:rPr b="0" i="0" lang="es" sz="900" u="none" cap="none" strike="noStrike">
                <a:solidFill>
                  <a:srgbClr val="800000"/>
                </a:solidFill>
                <a:latin typeface="Courier New"/>
                <a:ea typeface="Courier New"/>
                <a:cs typeface="Courier New"/>
                <a:sym typeface="Courier New"/>
              </a:rPr>
              <a:t>&lt;/ion-item&gt;</a:t>
            </a:r>
            <a:endParaRPr b="0" i="0" sz="900" u="none" cap="none" strike="noStrike">
              <a:solidFill>
                <a:srgbClr val="000000"/>
              </a:solidFill>
              <a:latin typeface="Courier New"/>
              <a:ea typeface="Courier New"/>
              <a:cs typeface="Courier New"/>
              <a:sym typeface="Courier New"/>
            </a:endParaRPr>
          </a:p>
          <a:p>
            <a:pPr indent="0" lvl="0" marL="895350" marR="0" rtl="0" algn="l">
              <a:lnSpc>
                <a:spcPct val="100000"/>
              </a:lnSpc>
              <a:spcBef>
                <a:spcPts val="0"/>
              </a:spcBef>
              <a:spcAft>
                <a:spcPts val="0"/>
              </a:spcAft>
              <a:buNone/>
            </a:pPr>
            <a:r>
              <a:rPr b="0" i="0" lang="es" sz="900" u="none" cap="none" strike="noStrike">
                <a:solidFill>
                  <a:srgbClr val="800000"/>
                </a:solidFill>
                <a:latin typeface="Courier New"/>
                <a:ea typeface="Courier New"/>
                <a:cs typeface="Courier New"/>
                <a:sym typeface="Courier New"/>
              </a:rPr>
              <a:t>&lt;/ion-list&gt;</a:t>
            </a:r>
            <a:endParaRPr b="0" i="0" sz="900" u="none" cap="none" strike="noStrike">
              <a:solidFill>
                <a:srgbClr val="000000"/>
              </a:solidFill>
              <a:latin typeface="Courier New"/>
              <a:ea typeface="Courier New"/>
              <a:cs typeface="Courier New"/>
              <a:sym typeface="Courier New"/>
            </a:endParaRPr>
          </a:p>
          <a:p>
            <a:pPr indent="0" lvl="0" marL="682625" marR="0" rtl="0" algn="l">
              <a:lnSpc>
                <a:spcPct val="100000"/>
              </a:lnSpc>
              <a:spcBef>
                <a:spcPts val="25"/>
              </a:spcBef>
              <a:spcAft>
                <a:spcPts val="0"/>
              </a:spcAft>
              <a:buNone/>
            </a:pPr>
            <a:r>
              <a:rPr b="0" i="0" lang="es" sz="900" u="none" cap="none" strike="noStrike">
                <a:solidFill>
                  <a:srgbClr val="800000"/>
                </a:solidFill>
                <a:latin typeface="Courier New"/>
                <a:ea typeface="Courier New"/>
                <a:cs typeface="Courier New"/>
                <a:sym typeface="Courier New"/>
              </a:rPr>
              <a:t>&lt;/ion-content&gt;</a:t>
            </a:r>
            <a:endParaRPr b="0" i="0" sz="900" u="none" cap="none" strike="noStrike">
              <a:solidFill>
                <a:srgbClr val="000000"/>
              </a:solidFill>
              <a:latin typeface="Courier New"/>
              <a:ea typeface="Courier New"/>
              <a:cs typeface="Courier New"/>
              <a:sym typeface="Courier New"/>
            </a:endParaRPr>
          </a:p>
          <a:p>
            <a:pPr indent="0" lvl="0" marL="469900" marR="0" rtl="0" algn="l">
              <a:lnSpc>
                <a:spcPct val="100000"/>
              </a:lnSpc>
              <a:spcBef>
                <a:spcPts val="0"/>
              </a:spcBef>
              <a:spcAft>
                <a:spcPts val="0"/>
              </a:spcAft>
              <a:buNone/>
            </a:pPr>
            <a:r>
              <a:rPr b="0" i="0" lang="es" sz="900" u="none" cap="none" strike="noStrike">
                <a:solidFill>
                  <a:srgbClr val="800000"/>
                </a:solidFill>
                <a:latin typeface="Courier New"/>
                <a:ea typeface="Courier New"/>
                <a:cs typeface="Courier New"/>
                <a:sym typeface="Courier New"/>
              </a:rPr>
              <a:t>&lt;/ion-menu&gt;</a:t>
            </a:r>
            <a:endParaRPr b="0" i="0" sz="900" u="none" cap="none" strike="noStrike">
              <a:solidFill>
                <a:srgbClr val="000000"/>
              </a:solidFill>
              <a:latin typeface="Courier New"/>
              <a:ea typeface="Courier New"/>
              <a:cs typeface="Courier New"/>
              <a:sym typeface="Courier New"/>
            </a:endParaRPr>
          </a:p>
        </p:txBody>
      </p:sp>
      <p:sp>
        <p:nvSpPr>
          <p:cNvPr id="478" name="Google Shape;478;p31"/>
          <p:cNvSpPr txBox="1"/>
          <p:nvPr/>
        </p:nvSpPr>
        <p:spPr>
          <a:xfrm>
            <a:off x="433825" y="195890"/>
            <a:ext cx="2895600" cy="330600"/>
          </a:xfrm>
          <a:prstGeom prst="rect">
            <a:avLst/>
          </a:prstGeom>
          <a:noFill/>
          <a:ln>
            <a:noFill/>
          </a:ln>
        </p:spPr>
        <p:txBody>
          <a:bodyPr anchorCtr="0" anchor="t" bIns="0" lIns="0" spcFirstLastPara="1" rIns="0" wrap="square" tIns="10775">
            <a:spAutoFit/>
          </a:bodyPr>
          <a:lstStyle/>
          <a:p>
            <a:pPr indent="0" lvl="0" marL="12700" marR="5080" rtl="0" algn="l">
              <a:lnSpc>
                <a:spcPct val="100699"/>
              </a:lnSpc>
              <a:spcBef>
                <a:spcPts val="0"/>
              </a:spcBef>
              <a:spcAft>
                <a:spcPts val="0"/>
              </a:spcAft>
              <a:buNone/>
            </a:pPr>
            <a:r>
              <a:rPr b="0" i="0" lang="es" sz="1000" u="none" cap="none" strike="noStrike">
                <a:solidFill>
                  <a:srgbClr val="800000"/>
                </a:solidFill>
                <a:latin typeface="Courier New"/>
                <a:ea typeface="Courier New"/>
                <a:cs typeface="Courier New"/>
                <a:sym typeface="Courier New"/>
              </a:rPr>
              <a:t>&lt;ion-router-outlet </a:t>
            </a:r>
            <a:r>
              <a:rPr b="0" i="0" lang="es" sz="1000" u="none" cap="none" strike="noStrike">
                <a:solidFill>
                  <a:srgbClr val="E50000"/>
                </a:solidFill>
                <a:latin typeface="Courier New"/>
                <a:ea typeface="Courier New"/>
                <a:cs typeface="Courier New"/>
                <a:sym typeface="Courier New"/>
              </a:rPr>
              <a:t>id</a:t>
            </a:r>
            <a:r>
              <a:rPr b="0" i="0" lang="es" sz="1000" u="none" cap="none" strike="noStrike">
                <a:solidFill>
                  <a:srgbClr val="000000"/>
                </a:solidFill>
                <a:latin typeface="Courier New"/>
                <a:ea typeface="Courier New"/>
                <a:cs typeface="Courier New"/>
                <a:sym typeface="Courier New"/>
              </a:rPr>
              <a:t>=</a:t>
            </a:r>
            <a:r>
              <a:rPr b="0" i="0" lang="es" sz="1000" u="none" cap="none" strike="noStrike">
                <a:solidFill>
                  <a:srgbClr val="0000FF"/>
                </a:solidFill>
                <a:latin typeface="Courier New"/>
                <a:ea typeface="Courier New"/>
                <a:cs typeface="Courier New"/>
                <a:sym typeface="Courier New"/>
              </a:rPr>
              <a:t>"main-content"</a:t>
            </a:r>
            <a:r>
              <a:rPr b="0" i="0" lang="es" sz="1000" u="none" cap="none" strike="noStrike">
                <a:solidFill>
                  <a:srgbClr val="800000"/>
                </a:solidFill>
                <a:latin typeface="Courier New"/>
                <a:ea typeface="Courier New"/>
                <a:cs typeface="Courier New"/>
                <a:sym typeface="Courier New"/>
              </a:rPr>
              <a:t>&gt;</a:t>
            </a:r>
            <a:endParaRPr/>
          </a:p>
          <a:p>
            <a:pPr indent="0" lvl="0" marL="12700" marR="5080" rtl="0" algn="l">
              <a:lnSpc>
                <a:spcPct val="100699"/>
              </a:lnSpc>
              <a:spcBef>
                <a:spcPts val="85"/>
              </a:spcBef>
              <a:spcAft>
                <a:spcPts val="0"/>
              </a:spcAft>
              <a:buNone/>
            </a:pPr>
            <a:r>
              <a:rPr b="0" i="0" lang="es" sz="1000" u="none" cap="none" strike="noStrike">
                <a:solidFill>
                  <a:srgbClr val="800000"/>
                </a:solidFill>
                <a:latin typeface="Courier New"/>
                <a:ea typeface="Courier New"/>
                <a:cs typeface="Courier New"/>
                <a:sym typeface="Courier New"/>
              </a:rPr>
              <a:t>&lt;/ion- router-outlet&gt;</a:t>
            </a:r>
            <a:endParaRPr b="0" i="0" sz="1000" u="none" cap="none" strike="noStrike">
              <a:solidFill>
                <a:srgbClr val="000000"/>
              </a:solidFill>
              <a:latin typeface="Courier New"/>
              <a:ea typeface="Courier New"/>
              <a:cs typeface="Courier New"/>
              <a:sym typeface="Courier New"/>
            </a:endParaRPr>
          </a:p>
        </p:txBody>
      </p:sp>
      <p:sp>
        <p:nvSpPr>
          <p:cNvPr id="479" name="Google Shape;479;p31"/>
          <p:cNvSpPr/>
          <p:nvPr/>
        </p:nvSpPr>
        <p:spPr>
          <a:xfrm>
            <a:off x="3263050" y="200405"/>
            <a:ext cx="1540500" cy="321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Light"/>
              <a:ea typeface="Albert Sans Light"/>
              <a:cs typeface="Albert Sans Light"/>
              <a:sym typeface="Albert Sans Light"/>
            </a:endParaRPr>
          </a:p>
        </p:txBody>
      </p:sp>
      <p:sp>
        <p:nvSpPr>
          <p:cNvPr id="480" name="Google Shape;480;p31"/>
          <p:cNvSpPr/>
          <p:nvPr/>
        </p:nvSpPr>
        <p:spPr>
          <a:xfrm>
            <a:off x="2589020" y="794650"/>
            <a:ext cx="1917900" cy="321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Light"/>
              <a:ea typeface="Albert Sans Light"/>
              <a:cs typeface="Albert Sans Light"/>
              <a:sym typeface="Albert Sans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2"/>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486" name="Google Shape;486;p32"/>
          <p:cNvSpPr/>
          <p:nvPr/>
        </p:nvSpPr>
        <p:spPr>
          <a:xfrm>
            <a:off x="538624" y="0"/>
            <a:ext cx="3176126" cy="645745"/>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Adding Toggle Button</a:t>
            </a:r>
            <a:endParaRPr b="1" i="0" sz="2000" u="none" cap="none" strike="noStrike">
              <a:solidFill>
                <a:schemeClr val="lt1"/>
              </a:solidFill>
              <a:latin typeface="Figtree"/>
              <a:ea typeface="Figtree"/>
              <a:cs typeface="Figtree"/>
              <a:sym typeface="Figtree"/>
            </a:endParaRPr>
          </a:p>
        </p:txBody>
      </p:sp>
      <p:sp>
        <p:nvSpPr>
          <p:cNvPr id="487" name="Google Shape;487;p32"/>
          <p:cNvSpPr txBox="1"/>
          <p:nvPr/>
        </p:nvSpPr>
        <p:spPr>
          <a:xfrm>
            <a:off x="344170" y="970280"/>
            <a:ext cx="8481000" cy="1596900"/>
          </a:xfrm>
          <a:prstGeom prst="rect">
            <a:avLst/>
          </a:prstGeom>
          <a:noFill/>
          <a:ln>
            <a:noFill/>
          </a:ln>
        </p:spPr>
        <p:txBody>
          <a:bodyPr anchorCtr="0" anchor="t" bIns="0" lIns="0" spcFirstLastPara="1" rIns="0" wrap="square" tIns="17125">
            <a:spAutoFit/>
          </a:bodyPr>
          <a:lstStyle/>
          <a:p>
            <a:pPr indent="0" lvl="0" marL="173990" marR="2333625" rtl="0" algn="l">
              <a:lnSpc>
                <a:spcPct val="97900"/>
              </a:lnSpc>
              <a:spcBef>
                <a:spcPts val="0"/>
              </a:spcBef>
              <a:spcAft>
                <a:spcPts val="0"/>
              </a:spcAft>
              <a:buNone/>
            </a:pPr>
            <a:r>
              <a:rPr b="0" i="0" lang="es" sz="1400" u="none" cap="none" strike="noStrike">
                <a:solidFill>
                  <a:srgbClr val="000000"/>
                </a:solidFill>
                <a:latin typeface="Albert Sans"/>
                <a:ea typeface="Albert Sans"/>
                <a:cs typeface="Albert Sans"/>
                <a:sym typeface="Albert Sans"/>
              </a:rPr>
              <a:t>In the pages that can open the drawer. </a:t>
            </a:r>
            <a:endParaRPr b="0" i="0" sz="1400" u="none" cap="none" strike="noStrike">
              <a:solidFill>
                <a:srgbClr val="000000"/>
              </a:solidFill>
              <a:latin typeface="Albert Sans"/>
              <a:ea typeface="Albert Sans"/>
              <a:cs typeface="Albert Sans"/>
              <a:sym typeface="Albert Sans"/>
            </a:endParaRPr>
          </a:p>
          <a:p>
            <a:pPr indent="0" lvl="0" marL="173990" marR="2333625" rtl="0" algn="l">
              <a:lnSpc>
                <a:spcPct val="97900"/>
              </a:lnSpc>
              <a:spcBef>
                <a:spcPts val="135"/>
              </a:spcBef>
              <a:spcAft>
                <a:spcPts val="0"/>
              </a:spcAft>
              <a:buNone/>
            </a:pPr>
            <a:r>
              <a:rPr b="0" i="0" lang="es" sz="1400" u="none" cap="none" strike="noStrike">
                <a:solidFill>
                  <a:srgbClr val="000000"/>
                </a:solidFill>
                <a:latin typeface="Albert Sans"/>
                <a:ea typeface="Albert Sans"/>
                <a:cs typeface="Albert Sans"/>
                <a:sym typeface="Albert Sans"/>
              </a:rPr>
              <a:t>Put this, usually before the caption.</a:t>
            </a:r>
            <a:endParaRPr b="0" i="0" sz="1400" u="none" cap="none" strike="noStrike">
              <a:solidFill>
                <a:srgbClr val="000000"/>
              </a:solidFill>
              <a:latin typeface="Albert Sans"/>
              <a:ea typeface="Albert Sans"/>
              <a:cs typeface="Albert Sans"/>
              <a:sym typeface="Albert Sans"/>
            </a:endParaRPr>
          </a:p>
          <a:p>
            <a:pPr indent="0" lvl="0" marL="0" marR="0" rtl="0" algn="l">
              <a:lnSpc>
                <a:spcPct val="100000"/>
              </a:lnSpc>
              <a:spcBef>
                <a:spcPts val="58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580"/>
              </a:spcBef>
              <a:spcAft>
                <a:spcPts val="0"/>
              </a:spcAft>
              <a:buNone/>
            </a:pPr>
            <a:r>
              <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None/>
            </a:pPr>
            <a:r>
              <a:rPr b="0" i="0" lang="es" sz="1200" u="none" cap="none" strike="noStrike">
                <a:solidFill>
                  <a:srgbClr val="800000"/>
                </a:solidFill>
                <a:latin typeface="Courier New"/>
                <a:ea typeface="Courier New"/>
                <a:cs typeface="Courier New"/>
                <a:sym typeface="Courier New"/>
              </a:rPr>
              <a:t>&lt;ion-buttons </a:t>
            </a:r>
            <a:r>
              <a:rPr b="0" i="0" lang="es" sz="1200" u="none" cap="none" strike="noStrike">
                <a:solidFill>
                  <a:srgbClr val="E50000"/>
                </a:solidFill>
                <a:latin typeface="Courier New"/>
                <a:ea typeface="Courier New"/>
                <a:cs typeface="Courier New"/>
                <a:sym typeface="Courier New"/>
              </a:rPr>
              <a:t>slot</a:t>
            </a:r>
            <a:r>
              <a:rPr b="0" i="0" lang="es" sz="1200" u="none" cap="none" strike="noStrike">
                <a:solidFill>
                  <a:srgbClr val="000000"/>
                </a:solidFill>
                <a:latin typeface="Courier New"/>
                <a:ea typeface="Courier New"/>
                <a:cs typeface="Courier New"/>
                <a:sym typeface="Courier New"/>
              </a:rPr>
              <a:t>=</a:t>
            </a:r>
            <a:r>
              <a:rPr b="0" i="0" lang="es" sz="1200" u="none" cap="none" strike="noStrike">
                <a:solidFill>
                  <a:srgbClr val="0000FF"/>
                </a:solidFill>
                <a:latin typeface="Courier New"/>
                <a:ea typeface="Courier New"/>
                <a:cs typeface="Courier New"/>
                <a:sym typeface="Courier New"/>
              </a:rPr>
              <a:t>"start"</a:t>
            </a:r>
            <a:r>
              <a:rPr b="0" i="0" lang="es" sz="1200" u="none" cap="none" strike="noStrike">
                <a:solidFill>
                  <a:srgbClr val="800000"/>
                </a:solidFill>
                <a:latin typeface="Courier New"/>
                <a:ea typeface="Courier New"/>
                <a:cs typeface="Courier New"/>
                <a:sym typeface="Courier New"/>
              </a:rPr>
              <a:t>&gt;</a:t>
            </a:r>
            <a:endParaRPr b="0" i="0" sz="1200" u="none" cap="none" strike="noStrike">
              <a:solidFill>
                <a:srgbClr val="000000"/>
              </a:solidFill>
              <a:latin typeface="Courier New"/>
              <a:ea typeface="Courier New"/>
              <a:cs typeface="Courier New"/>
              <a:sym typeface="Courier New"/>
            </a:endParaRPr>
          </a:p>
          <a:p>
            <a:pPr indent="0" lvl="0" marL="426719" marR="0" rtl="0" algn="l">
              <a:lnSpc>
                <a:spcPct val="100000"/>
              </a:lnSpc>
              <a:spcBef>
                <a:spcPts val="50"/>
              </a:spcBef>
              <a:spcAft>
                <a:spcPts val="0"/>
              </a:spcAft>
              <a:buNone/>
            </a:pPr>
            <a:r>
              <a:rPr b="0" i="0" lang="es" sz="1200" u="none" cap="none" strike="noStrike">
                <a:solidFill>
                  <a:srgbClr val="800000"/>
                </a:solidFill>
                <a:latin typeface="Courier New"/>
                <a:ea typeface="Courier New"/>
                <a:cs typeface="Courier New"/>
                <a:sym typeface="Courier New"/>
              </a:rPr>
              <a:t>&lt;ion-menu-button&gt;&lt;/ion-menu-button&gt;</a:t>
            </a:r>
            <a:endParaRPr b="0" i="0" sz="12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0" i="0" lang="es" sz="1200" u="none" cap="none" strike="noStrike">
                <a:solidFill>
                  <a:srgbClr val="800000"/>
                </a:solidFill>
                <a:latin typeface="Courier New"/>
                <a:ea typeface="Courier New"/>
                <a:cs typeface="Courier New"/>
                <a:sym typeface="Courier New"/>
              </a:rPr>
              <a:t>&lt;/ion-buttons&gt;</a:t>
            </a:r>
            <a:endParaRPr b="0" i="0" sz="1200" u="none" cap="none" strike="noStrike">
              <a:solidFill>
                <a:srgbClr val="000000"/>
              </a:solidFill>
              <a:latin typeface="Courier New"/>
              <a:ea typeface="Courier New"/>
              <a:cs typeface="Courier New"/>
              <a:sym typeface="Courier New"/>
            </a:endParaRPr>
          </a:p>
        </p:txBody>
      </p:sp>
      <p:pic>
        <p:nvPicPr>
          <p:cNvPr id="488" name="Google Shape;488;p32"/>
          <p:cNvPicPr preferRelativeResize="0"/>
          <p:nvPr/>
        </p:nvPicPr>
        <p:blipFill rotWithShape="1">
          <a:blip r:embed="rId3">
            <a:alphaModFix/>
          </a:blip>
          <a:srcRect b="0" l="0" r="0" t="0"/>
          <a:stretch/>
        </p:blipFill>
        <p:spPr>
          <a:xfrm>
            <a:off x="4371975" y="609452"/>
            <a:ext cx="2043452" cy="3848248"/>
          </a:xfrm>
          <a:prstGeom prst="rect">
            <a:avLst/>
          </a:prstGeom>
          <a:noFill/>
          <a:ln>
            <a:noFill/>
          </a:ln>
        </p:spPr>
      </p:pic>
      <p:pic>
        <p:nvPicPr>
          <p:cNvPr id="489" name="Google Shape;489;p32"/>
          <p:cNvPicPr preferRelativeResize="0"/>
          <p:nvPr/>
        </p:nvPicPr>
        <p:blipFill rotWithShape="1">
          <a:blip r:embed="rId4">
            <a:alphaModFix/>
          </a:blip>
          <a:srcRect b="0" l="0" r="0" t="0"/>
          <a:stretch/>
        </p:blipFill>
        <p:spPr>
          <a:xfrm>
            <a:off x="6608203" y="609452"/>
            <a:ext cx="1926154" cy="3848248"/>
          </a:xfrm>
          <a:prstGeom prst="rect">
            <a:avLst/>
          </a:prstGeom>
          <a:noFill/>
          <a:ln>
            <a:noFill/>
          </a:ln>
        </p:spPr>
      </p:pic>
      <p:sp>
        <p:nvSpPr>
          <p:cNvPr id="490" name="Google Shape;490;p32"/>
          <p:cNvSpPr/>
          <p:nvPr/>
        </p:nvSpPr>
        <p:spPr>
          <a:xfrm>
            <a:off x="4486274" y="224215"/>
            <a:ext cx="3038475" cy="438638"/>
          </a:xfrm>
          <a:custGeom>
            <a:rect b="b" l="l" r="r" t="t"/>
            <a:pathLst>
              <a:path extrusionOk="0" h="486409" w="2882265">
                <a:moveTo>
                  <a:pt x="2608660" y="0"/>
                </a:moveTo>
                <a:lnTo>
                  <a:pt x="212674" y="0"/>
                </a:lnTo>
                <a:lnTo>
                  <a:pt x="163910" y="5616"/>
                </a:lnTo>
                <a:lnTo>
                  <a:pt x="119145" y="21616"/>
                </a:lnTo>
                <a:lnTo>
                  <a:pt x="79657" y="46722"/>
                </a:lnTo>
                <a:lnTo>
                  <a:pt x="46722" y="79658"/>
                </a:lnTo>
                <a:lnTo>
                  <a:pt x="21616" y="119146"/>
                </a:lnTo>
                <a:lnTo>
                  <a:pt x="5616" y="163911"/>
                </a:lnTo>
                <a:lnTo>
                  <a:pt x="0" y="212676"/>
                </a:lnTo>
                <a:lnTo>
                  <a:pt x="0" y="486114"/>
                </a:lnTo>
                <a:lnTo>
                  <a:pt x="121527" y="486114"/>
                </a:lnTo>
                <a:lnTo>
                  <a:pt x="121527" y="212676"/>
                </a:lnTo>
                <a:lnTo>
                  <a:pt x="128690" y="177197"/>
                </a:lnTo>
                <a:lnTo>
                  <a:pt x="148223" y="148225"/>
                </a:lnTo>
                <a:lnTo>
                  <a:pt x="177195" y="128691"/>
                </a:lnTo>
                <a:lnTo>
                  <a:pt x="212674" y="121528"/>
                </a:lnTo>
                <a:lnTo>
                  <a:pt x="2608660" y="121528"/>
                </a:lnTo>
                <a:lnTo>
                  <a:pt x="2644138" y="128691"/>
                </a:lnTo>
                <a:lnTo>
                  <a:pt x="2673110" y="148225"/>
                </a:lnTo>
                <a:lnTo>
                  <a:pt x="2692643" y="177197"/>
                </a:lnTo>
                <a:lnTo>
                  <a:pt x="2699806" y="212676"/>
                </a:lnTo>
                <a:lnTo>
                  <a:pt x="2699806" y="243057"/>
                </a:lnTo>
                <a:lnTo>
                  <a:pt x="2639040" y="243057"/>
                </a:lnTo>
                <a:lnTo>
                  <a:pt x="2760568" y="364586"/>
                </a:lnTo>
                <a:lnTo>
                  <a:pt x="2882096" y="243057"/>
                </a:lnTo>
                <a:lnTo>
                  <a:pt x="2821334" y="243057"/>
                </a:lnTo>
                <a:lnTo>
                  <a:pt x="2821334" y="212676"/>
                </a:lnTo>
                <a:lnTo>
                  <a:pt x="2815717" y="163911"/>
                </a:lnTo>
                <a:lnTo>
                  <a:pt x="2799717" y="119146"/>
                </a:lnTo>
                <a:lnTo>
                  <a:pt x="2774611" y="79658"/>
                </a:lnTo>
                <a:lnTo>
                  <a:pt x="2741676" y="46722"/>
                </a:lnTo>
                <a:lnTo>
                  <a:pt x="2702188" y="21616"/>
                </a:lnTo>
                <a:lnTo>
                  <a:pt x="2657424" y="5616"/>
                </a:lnTo>
                <a:lnTo>
                  <a:pt x="2608660" y="0"/>
                </a:lnTo>
                <a:close/>
              </a:path>
            </a:pathLst>
          </a:custGeom>
          <a:solidFill>
            <a:srgbClr val="4F81B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3"/>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496" name="Google Shape;496;p33"/>
          <p:cNvSpPr/>
          <p:nvPr/>
        </p:nvSpPr>
        <p:spPr>
          <a:xfrm>
            <a:off x="538624" y="0"/>
            <a:ext cx="4414376" cy="645745"/>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Auto Hide When Menu is Clicked</a:t>
            </a:r>
            <a:endParaRPr/>
          </a:p>
        </p:txBody>
      </p:sp>
      <p:sp>
        <p:nvSpPr>
          <p:cNvPr id="497" name="Google Shape;497;p33"/>
          <p:cNvSpPr txBox="1"/>
          <p:nvPr/>
        </p:nvSpPr>
        <p:spPr>
          <a:xfrm>
            <a:off x="1098233" y="880745"/>
            <a:ext cx="6947534"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s"/>
              <a:t>To make </a:t>
            </a:r>
            <a:r>
              <a:rPr b="0" i="0" lang="es" sz="1400" u="none" cap="none" strike="noStrike">
                <a:solidFill>
                  <a:srgbClr val="000000"/>
                </a:solidFill>
                <a:latin typeface="Arial"/>
                <a:ea typeface="Arial"/>
                <a:cs typeface="Arial"/>
                <a:sym typeface="Arial"/>
              </a:rPr>
              <a:t>the drawer hide again after user click the menu option : add ion-menu-toggle</a:t>
            </a:r>
            <a:endParaRPr b="0" i="0" sz="1400" u="none" cap="none" strike="noStrike">
              <a:solidFill>
                <a:srgbClr val="000000"/>
              </a:solidFill>
              <a:latin typeface="Arial"/>
              <a:ea typeface="Arial"/>
              <a:cs typeface="Arial"/>
              <a:sym typeface="Arial"/>
            </a:endParaRPr>
          </a:p>
        </p:txBody>
      </p:sp>
      <p:sp>
        <p:nvSpPr>
          <p:cNvPr id="498" name="Google Shape;498;p33"/>
          <p:cNvSpPr txBox="1"/>
          <p:nvPr/>
        </p:nvSpPr>
        <p:spPr>
          <a:xfrm>
            <a:off x="1888799" y="1629725"/>
            <a:ext cx="6483300" cy="2570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s" sz="2000" u="none" cap="none" strike="noStrike">
                <a:solidFill>
                  <a:srgbClr val="800000"/>
                </a:solidFill>
                <a:latin typeface="Courier New"/>
                <a:ea typeface="Courier New"/>
                <a:cs typeface="Courier New"/>
                <a:sym typeface="Courier New"/>
              </a:rPr>
              <a:t>&lt;ion-menu-toggle&gt;</a:t>
            </a:r>
            <a:endParaRPr b="0" i="0" sz="20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20"/>
              </a:spcBef>
              <a:spcAft>
                <a:spcPts val="0"/>
              </a:spcAft>
              <a:buNone/>
            </a:pPr>
            <a:r>
              <a:rPr b="0" i="0" lang="es" sz="2000" u="none" cap="none" strike="noStrike">
                <a:solidFill>
                  <a:srgbClr val="A6A6A6"/>
                </a:solidFill>
                <a:latin typeface="Courier New"/>
                <a:ea typeface="Courier New"/>
                <a:cs typeface="Courier New"/>
                <a:sym typeface="Courier New"/>
              </a:rPr>
              <a:t>  &lt;ion-item routerLink="/home"&gt;</a:t>
            </a:r>
            <a:endParaRPr b="0" i="0" sz="2000" u="none" cap="none" strike="noStrike">
              <a:solidFill>
                <a:srgbClr val="000000"/>
              </a:solidFill>
              <a:latin typeface="Courier New"/>
              <a:ea typeface="Courier New"/>
              <a:cs typeface="Courier New"/>
              <a:sym typeface="Courier New"/>
            </a:endParaRPr>
          </a:p>
          <a:p>
            <a:pPr indent="0" lvl="0" marL="12700" marR="925830" rtl="0" algn="l">
              <a:lnSpc>
                <a:spcPct val="139000"/>
              </a:lnSpc>
              <a:spcBef>
                <a:spcPts val="200"/>
              </a:spcBef>
              <a:spcAft>
                <a:spcPts val="0"/>
              </a:spcAft>
              <a:buNone/>
            </a:pPr>
            <a:r>
              <a:rPr b="0" i="0" lang="es" sz="2000" u="none" cap="none" strike="noStrike">
                <a:solidFill>
                  <a:srgbClr val="A6A6A6"/>
                </a:solidFill>
                <a:latin typeface="Courier New"/>
                <a:ea typeface="Courier New"/>
                <a:cs typeface="Courier New"/>
                <a:sym typeface="Courier New"/>
              </a:rPr>
              <a:t>  &lt;ion-icon</a:t>
            </a:r>
            <a:r>
              <a:rPr b="0" i="0" lang="es" sz="2000" u="none" cap="none" strike="noStrike">
                <a:solidFill>
                  <a:srgbClr val="A6A6A6"/>
                </a:solidFill>
                <a:latin typeface="Courier New"/>
                <a:ea typeface="Courier New"/>
                <a:cs typeface="Courier New"/>
                <a:sym typeface="Courier New"/>
              </a:rPr>
              <a:t> </a:t>
            </a:r>
            <a:r>
              <a:rPr b="0" i="0" lang="es" sz="2000" u="none" cap="none" strike="noStrike">
                <a:solidFill>
                  <a:srgbClr val="A6A6A6"/>
                </a:solidFill>
                <a:latin typeface="Courier New"/>
                <a:ea typeface="Courier New"/>
                <a:cs typeface="Courier New"/>
                <a:sym typeface="Courier New"/>
              </a:rPr>
              <a:t>name="home"</a:t>
            </a:r>
            <a:r>
              <a:rPr b="0" i="0" lang="es" sz="2000" u="none" cap="none" strike="noStrike">
                <a:solidFill>
                  <a:srgbClr val="A6A6A6"/>
                </a:solidFill>
                <a:latin typeface="Courier New"/>
                <a:ea typeface="Courier New"/>
                <a:cs typeface="Courier New"/>
                <a:sym typeface="Courier New"/>
              </a:rPr>
              <a:t> </a:t>
            </a:r>
            <a:r>
              <a:rPr b="0" i="0" lang="es" sz="2000" u="none" cap="none" strike="noStrike">
                <a:solidFill>
                  <a:srgbClr val="A6A6A6"/>
                </a:solidFill>
                <a:latin typeface="Courier New"/>
                <a:ea typeface="Courier New"/>
                <a:cs typeface="Courier New"/>
                <a:sym typeface="Courier New"/>
              </a:rPr>
              <a:t>slot="start"&gt;&lt;/ion-icon&gt;</a:t>
            </a:r>
            <a:endParaRPr b="0" i="0" sz="2000" u="none" cap="none" strike="noStrike">
              <a:solidFill>
                <a:srgbClr val="000000"/>
              </a:solidFill>
              <a:latin typeface="Courier New"/>
              <a:ea typeface="Courier New"/>
              <a:cs typeface="Courier New"/>
              <a:sym typeface="Courier New"/>
            </a:endParaRPr>
          </a:p>
          <a:p>
            <a:pPr indent="0" lvl="0" marL="12700" marR="0" rtl="0" algn="l">
              <a:lnSpc>
                <a:spcPct val="141500"/>
              </a:lnSpc>
              <a:spcBef>
                <a:spcPts val="0"/>
              </a:spcBef>
              <a:spcAft>
                <a:spcPts val="0"/>
              </a:spcAft>
              <a:buNone/>
            </a:pPr>
            <a:r>
              <a:rPr b="0" i="0" lang="es" sz="2000" u="none" cap="none" strike="noStrike">
                <a:solidFill>
                  <a:srgbClr val="A6A6A6"/>
                </a:solidFill>
                <a:latin typeface="Courier New"/>
                <a:ea typeface="Courier New"/>
                <a:cs typeface="Courier New"/>
                <a:sym typeface="Courier New"/>
              </a:rPr>
              <a:t>  &lt;ion-label&gt;Home&lt;/ion-label&gt;</a:t>
            </a:r>
            <a:endParaRPr b="0" i="0" sz="20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25"/>
              </a:spcBef>
              <a:spcAft>
                <a:spcPts val="0"/>
              </a:spcAft>
              <a:buNone/>
            </a:pPr>
            <a:r>
              <a:rPr b="0" i="0" lang="es" sz="2000" u="none" cap="none" strike="noStrike">
                <a:solidFill>
                  <a:srgbClr val="A6A6A6"/>
                </a:solidFill>
                <a:latin typeface="Courier New"/>
                <a:ea typeface="Courier New"/>
                <a:cs typeface="Courier New"/>
                <a:sym typeface="Courier New"/>
              </a:rPr>
              <a:t>  &lt;/ion-item&gt;</a:t>
            </a:r>
            <a:endParaRPr b="0" i="0" sz="20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25"/>
              </a:spcBef>
              <a:spcAft>
                <a:spcPts val="0"/>
              </a:spcAft>
              <a:buNone/>
            </a:pPr>
            <a:r>
              <a:rPr b="0" i="0" lang="es" sz="2000" u="none" cap="none" strike="noStrike">
                <a:solidFill>
                  <a:srgbClr val="800000"/>
                </a:solidFill>
                <a:latin typeface="Courier New"/>
                <a:ea typeface="Courier New"/>
                <a:cs typeface="Courier New"/>
                <a:sym typeface="Courier New"/>
              </a:rPr>
              <a:t>&lt;/ion-menu-toggle&gt;</a:t>
            </a:r>
            <a:endParaRPr b="0" i="0" sz="20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g26982851867_4_33"/>
          <p:cNvSpPr txBox="1"/>
          <p:nvPr>
            <p:ph type="title"/>
          </p:nvPr>
        </p:nvSpPr>
        <p:spPr>
          <a:xfrm>
            <a:off x="0" y="1943750"/>
            <a:ext cx="9144000" cy="1256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s">
                <a:solidFill>
                  <a:schemeClr val="lt1"/>
                </a:solidFill>
                <a:latin typeface="Figtree"/>
                <a:ea typeface="Figtree"/>
                <a:cs typeface="Figtree"/>
                <a:sym typeface="Figtree"/>
              </a:rPr>
              <a:t>Thanks.</a:t>
            </a:r>
            <a:endParaRPr sz="7200">
              <a:solidFill>
                <a:schemeClr val="lt1"/>
              </a:solidFill>
              <a:latin typeface="Figtree"/>
              <a:ea typeface="Figtree"/>
              <a:cs typeface="Figtree"/>
              <a:sym typeface="Figtree"/>
            </a:endParaRPr>
          </a:p>
        </p:txBody>
      </p:sp>
      <p:sp>
        <p:nvSpPr>
          <p:cNvPr id="504" name="Google Shape;504;g26982851867_4_33"/>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s"/>
              <a:t>‹#›</a:t>
            </a:fld>
            <a:endParaRPr/>
          </a:p>
        </p:txBody>
      </p:sp>
      <p:sp>
        <p:nvSpPr>
          <p:cNvPr id="505" name="Google Shape;505;g26982851867_4_33"/>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506" name="Google Shape;506;g26982851867_4_33"/>
          <p:cNvSpPr txBox="1"/>
          <p:nvPr/>
        </p:nvSpPr>
        <p:spPr>
          <a:xfrm>
            <a:off x="2286000" y="3131568"/>
            <a:ext cx="457200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 sz="2400" u="none" cap="none" strike="noStrike">
                <a:solidFill>
                  <a:schemeClr val="lt1"/>
                </a:solidFill>
                <a:latin typeface="Albert Sans"/>
                <a:ea typeface="Albert Sans"/>
                <a:cs typeface="Albert Sans"/>
                <a:sym typeface="Albert Sans"/>
              </a:rPr>
              <a:t>Any Question ?</a:t>
            </a:r>
            <a:endParaRPr b="1" i="0" sz="2400" u="none" cap="none" strike="noStrike">
              <a:solidFill>
                <a:schemeClr val="lt1"/>
              </a:solidFill>
              <a:latin typeface="Albert Sans"/>
              <a:ea typeface="Albert Sans"/>
              <a:cs typeface="Albert Sans"/>
              <a:sym typeface="Albert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
          <p:cNvSpPr txBox="1"/>
          <p:nvPr>
            <p:ph idx="4294967295" type="body"/>
          </p:nvPr>
        </p:nvSpPr>
        <p:spPr>
          <a:xfrm>
            <a:off x="538625" y="1319650"/>
            <a:ext cx="8002800" cy="32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Please create a new project with blank template</a:t>
            </a:r>
            <a:endParaRPr/>
          </a:p>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or copy from </a:t>
            </a:r>
            <a:r>
              <a:rPr b="1" lang="es" sz="2000" u="sng">
                <a:solidFill>
                  <a:srgbClr val="002060"/>
                </a:solidFill>
                <a:latin typeface="Albert Sans"/>
                <a:ea typeface="Albert Sans"/>
                <a:cs typeface="Albert Sans"/>
                <a:sym typeface="Albert Sans"/>
                <a:hlinkClick r:id="rId3">
                  <a:extLst>
                    <a:ext uri="{A12FA001-AC4F-418D-AE19-62706E023703}">
                      <ahyp:hlinkClr val="tx"/>
                    </a:ext>
                  </a:extLst>
                </a:hlinkClick>
              </a:rPr>
              <a:t>https://ubaya.id/hybrid_week2_source</a:t>
            </a:r>
            <a:r>
              <a:rPr b="1" lang="es" sz="2000">
                <a:solidFill>
                  <a:srgbClr val="002060"/>
                </a:solidFill>
                <a:latin typeface="Albert Sans"/>
                <a:ea typeface="Albert Sans"/>
                <a:cs typeface="Albert Sans"/>
                <a:sym typeface="Albert Sans"/>
              </a:rPr>
              <a:t> </a:t>
            </a:r>
            <a:endParaRPr/>
          </a:p>
          <a:p>
            <a:pPr indent="0" lvl="0" marL="0" rtl="0" algn="l">
              <a:lnSpc>
                <a:spcPct val="100000"/>
              </a:lnSpc>
              <a:spcBef>
                <a:spcPts val="0"/>
              </a:spcBef>
              <a:spcAft>
                <a:spcPts val="0"/>
              </a:spcAft>
              <a:buSzPts val="1400"/>
              <a:buNone/>
            </a:pPr>
            <a:r>
              <a:t/>
            </a:r>
            <a:endParaRPr sz="20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In VS Code, add extension :</a:t>
            </a:r>
            <a:endParaRPr/>
          </a:p>
          <a:p>
            <a:pPr indent="-342900" lvl="0" marL="342900" rtl="0" algn="l">
              <a:lnSpc>
                <a:spcPct val="100000"/>
              </a:lnSpc>
              <a:spcBef>
                <a:spcPts val="0"/>
              </a:spcBef>
              <a:spcAft>
                <a:spcPts val="0"/>
              </a:spcAft>
              <a:buSzPts val="1400"/>
              <a:buChar char="●"/>
            </a:pPr>
            <a:r>
              <a:rPr lang="es" sz="2000">
                <a:solidFill>
                  <a:schemeClr val="dk1"/>
                </a:solidFill>
                <a:latin typeface="Albert Sans"/>
                <a:ea typeface="Albert Sans"/>
                <a:cs typeface="Albert Sans"/>
                <a:sym typeface="Albert Sans"/>
              </a:rPr>
              <a:t>Ionic. Official extension for Ionic and Capacitor development from Ionic.co</a:t>
            </a:r>
            <a:endParaRPr/>
          </a:p>
          <a:p>
            <a:pPr indent="-342900" lvl="0" marL="342900" rtl="0" algn="l">
              <a:lnSpc>
                <a:spcPct val="100000"/>
              </a:lnSpc>
              <a:spcBef>
                <a:spcPts val="0"/>
              </a:spcBef>
              <a:spcAft>
                <a:spcPts val="0"/>
              </a:spcAft>
              <a:buSzPts val="1400"/>
              <a:buChar char="●"/>
            </a:pPr>
            <a:r>
              <a:rPr lang="es" sz="2000">
                <a:solidFill>
                  <a:schemeClr val="dk1"/>
                </a:solidFill>
                <a:latin typeface="Albert Sans"/>
                <a:ea typeface="Albert Sans"/>
                <a:cs typeface="Albert Sans"/>
                <a:sym typeface="Albert Sans"/>
              </a:rPr>
              <a:t>Angular Snippet. Angular version 16 snippets by John Papa</a:t>
            </a:r>
            <a:endParaRPr/>
          </a:p>
        </p:txBody>
      </p:sp>
      <p:sp>
        <p:nvSpPr>
          <p:cNvPr id="221" name="Google Shape;221;p1"/>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222" name="Google Shape;222;p1"/>
          <p:cNvSpPr/>
          <p:nvPr/>
        </p:nvSpPr>
        <p:spPr>
          <a:xfrm>
            <a:off x="538624" y="0"/>
            <a:ext cx="2677015" cy="585650"/>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Preparation</a:t>
            </a:r>
            <a:endParaRPr b="1" i="0" sz="2000" u="none" cap="none" strike="noStrike">
              <a:solidFill>
                <a:schemeClr val="lt1"/>
              </a:solidFill>
              <a:latin typeface="Figtree"/>
              <a:ea typeface="Figtree"/>
              <a:cs typeface="Figtree"/>
              <a:sym typeface="Figtre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
          <p:cNvSpPr txBox="1"/>
          <p:nvPr>
            <p:ph idx="4294967295" type="body"/>
          </p:nvPr>
        </p:nvSpPr>
        <p:spPr>
          <a:xfrm>
            <a:off x="2571738" y="952650"/>
            <a:ext cx="5767745" cy="3238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b="1" lang="es" sz="1600">
                <a:solidFill>
                  <a:schemeClr val="dk1"/>
                </a:solidFill>
                <a:latin typeface="Albert Sans"/>
                <a:ea typeface="Albert Sans"/>
                <a:cs typeface="Albert Sans"/>
                <a:sym typeface="Albert Sans"/>
              </a:rPr>
              <a:t>node_modules</a:t>
            </a:r>
            <a:r>
              <a:rPr lang="es" sz="1600">
                <a:solidFill>
                  <a:schemeClr val="dk1"/>
                </a:solidFill>
                <a:latin typeface="Albert Sans"/>
                <a:ea typeface="Albert Sans"/>
                <a:cs typeface="Albert Sans"/>
                <a:sym typeface="Albert Sans"/>
              </a:rPr>
              <a:t>: This folder contains all the external packages and libraries (dependencies) that our Ionic Angular project relies on. This includes Angular, Ionic components, and any other third-party libraries you may add to our project. This folder is automatically generated and managed by the package manager (npm) when you install project dependencies.</a:t>
            </a:r>
            <a:endParaRPr/>
          </a:p>
          <a:p>
            <a:pPr indent="0" lvl="0" marL="0" rtl="0" algn="l">
              <a:lnSpc>
                <a:spcPct val="100000"/>
              </a:lnSpc>
              <a:spcBef>
                <a:spcPts val="0"/>
              </a:spcBef>
              <a:spcAft>
                <a:spcPts val="0"/>
              </a:spcAft>
              <a:buSzPts val="1400"/>
              <a:buNone/>
            </a:pPr>
            <a:r>
              <a:t/>
            </a:r>
            <a:endParaRPr sz="1600">
              <a:solidFill>
                <a:schemeClr val="dk1"/>
              </a:solidFill>
              <a:latin typeface="Albert Sans"/>
              <a:ea typeface="Albert Sans"/>
              <a:cs typeface="Albert Sans"/>
              <a:sym typeface="Albert Sans"/>
            </a:endParaRPr>
          </a:p>
          <a:p>
            <a:pPr indent="0" lvl="0" marL="0" rtl="0" algn="just">
              <a:lnSpc>
                <a:spcPct val="100000"/>
              </a:lnSpc>
              <a:spcBef>
                <a:spcPts val="0"/>
              </a:spcBef>
              <a:spcAft>
                <a:spcPts val="0"/>
              </a:spcAft>
              <a:buSzPts val="1400"/>
              <a:buNone/>
            </a:pPr>
            <a:r>
              <a:rPr b="1" lang="es" sz="1600">
                <a:solidFill>
                  <a:schemeClr val="dk1"/>
                </a:solidFill>
                <a:latin typeface="Albert Sans"/>
                <a:ea typeface="Albert Sans"/>
                <a:cs typeface="Albert Sans"/>
                <a:sym typeface="Albert Sans"/>
              </a:rPr>
              <a:t>src</a:t>
            </a:r>
            <a:r>
              <a:rPr lang="es" sz="1600">
                <a:solidFill>
                  <a:schemeClr val="dk1"/>
                </a:solidFill>
                <a:latin typeface="Albert Sans"/>
                <a:ea typeface="Albert Sans"/>
                <a:cs typeface="Albert Sans"/>
                <a:sym typeface="Albert Sans"/>
              </a:rPr>
              <a:t>: The src folder is where you will spend most of your time developing your Ionic app. It contains the source code of your application, including Angular components, services, modules, styles, and assets. You'll create and organize your app's structure and content within this folder.</a:t>
            </a:r>
            <a:endParaRPr/>
          </a:p>
        </p:txBody>
      </p:sp>
      <p:sp>
        <p:nvSpPr>
          <p:cNvPr id="228" name="Google Shape;228;p2"/>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229" name="Google Shape;229;p2"/>
          <p:cNvSpPr/>
          <p:nvPr/>
        </p:nvSpPr>
        <p:spPr>
          <a:xfrm>
            <a:off x="3047382" y="0"/>
            <a:ext cx="4816458" cy="482400"/>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Project Structure</a:t>
            </a:r>
            <a:endParaRPr b="1" i="0" sz="2000" u="none" cap="none" strike="noStrike">
              <a:solidFill>
                <a:schemeClr val="lt1"/>
              </a:solidFill>
              <a:latin typeface="Figtree"/>
              <a:ea typeface="Figtree"/>
              <a:cs typeface="Figtree"/>
              <a:sym typeface="Figtree"/>
            </a:endParaRPr>
          </a:p>
        </p:txBody>
      </p:sp>
      <p:pic>
        <p:nvPicPr>
          <p:cNvPr id="230" name="Google Shape;230;p2"/>
          <p:cNvPicPr preferRelativeResize="0"/>
          <p:nvPr/>
        </p:nvPicPr>
        <p:blipFill rotWithShape="1">
          <a:blip r:embed="rId3">
            <a:alphaModFix/>
          </a:blip>
          <a:srcRect b="0" l="0" r="0" t="0"/>
          <a:stretch/>
        </p:blipFill>
        <p:spPr>
          <a:xfrm>
            <a:off x="0" y="1"/>
            <a:ext cx="217932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
          <p:cNvSpPr txBox="1"/>
          <p:nvPr>
            <p:ph idx="4294967295" type="body"/>
          </p:nvPr>
        </p:nvSpPr>
        <p:spPr>
          <a:xfrm>
            <a:off x="2571738" y="822960"/>
            <a:ext cx="5767745" cy="4002908"/>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b="1" lang="es" sz="1200">
                <a:solidFill>
                  <a:schemeClr val="dk1"/>
                </a:solidFill>
                <a:latin typeface="Albert Sans"/>
                <a:ea typeface="Albert Sans"/>
                <a:cs typeface="Albert Sans"/>
                <a:sym typeface="Albert Sans"/>
              </a:rPr>
              <a:t>package.json</a:t>
            </a:r>
            <a:r>
              <a:rPr lang="es" sz="1200">
                <a:solidFill>
                  <a:schemeClr val="dk1"/>
                </a:solidFill>
                <a:latin typeface="Albert Sans"/>
                <a:ea typeface="Albert Sans"/>
                <a:cs typeface="Albert Sans"/>
                <a:sym typeface="Albert Sans"/>
              </a:rPr>
              <a:t>: This file contains metadata about your project and a list of dependencies (both development and production). It's used by npm or Yarn to install and manage project dependencies. You can also define scripts for common tasks like building, testing, and running your app.</a:t>
            </a:r>
            <a:endParaRPr/>
          </a:p>
          <a:p>
            <a:pPr indent="0" lvl="0" marL="0" rtl="0" algn="just">
              <a:lnSpc>
                <a:spcPct val="100000"/>
              </a:lnSpc>
              <a:spcBef>
                <a:spcPts val="0"/>
              </a:spcBef>
              <a:spcAft>
                <a:spcPts val="0"/>
              </a:spcAft>
              <a:buSzPts val="1400"/>
              <a:buNone/>
            </a:pPr>
            <a:r>
              <a:t/>
            </a:r>
            <a:endParaRPr sz="1200">
              <a:solidFill>
                <a:schemeClr val="dk1"/>
              </a:solidFill>
              <a:latin typeface="Albert Sans"/>
              <a:ea typeface="Albert Sans"/>
              <a:cs typeface="Albert Sans"/>
              <a:sym typeface="Albert Sans"/>
            </a:endParaRPr>
          </a:p>
          <a:p>
            <a:pPr indent="0" lvl="0" marL="0" rtl="0" algn="just">
              <a:lnSpc>
                <a:spcPct val="100000"/>
              </a:lnSpc>
              <a:spcBef>
                <a:spcPts val="0"/>
              </a:spcBef>
              <a:spcAft>
                <a:spcPts val="0"/>
              </a:spcAft>
              <a:buSzPts val="1400"/>
              <a:buNone/>
            </a:pPr>
            <a:r>
              <a:rPr b="1" lang="es" sz="1200">
                <a:solidFill>
                  <a:schemeClr val="dk1"/>
                </a:solidFill>
                <a:latin typeface="Albert Sans"/>
                <a:ea typeface="Albert Sans"/>
                <a:cs typeface="Albert Sans"/>
                <a:sym typeface="Albert Sans"/>
              </a:rPr>
              <a:t>package-lock.json </a:t>
            </a:r>
            <a:r>
              <a:rPr lang="es" sz="1200">
                <a:solidFill>
                  <a:schemeClr val="dk1"/>
                </a:solidFill>
                <a:latin typeface="Albert Sans"/>
                <a:ea typeface="Albert Sans"/>
                <a:cs typeface="Albert Sans"/>
                <a:sym typeface="Albert Sans"/>
              </a:rPr>
              <a:t>(</a:t>
            </a:r>
            <a:r>
              <a:rPr b="1" lang="es" sz="1200">
                <a:solidFill>
                  <a:schemeClr val="dk1"/>
                </a:solidFill>
                <a:latin typeface="Albert Sans"/>
                <a:ea typeface="Albert Sans"/>
                <a:cs typeface="Albert Sans"/>
                <a:sym typeface="Albert Sans"/>
              </a:rPr>
              <a:t>or yarn.lock</a:t>
            </a:r>
            <a:r>
              <a:rPr lang="es" sz="1200">
                <a:solidFill>
                  <a:schemeClr val="dk1"/>
                </a:solidFill>
                <a:latin typeface="Albert Sans"/>
                <a:ea typeface="Albert Sans"/>
                <a:cs typeface="Albert Sans"/>
                <a:sym typeface="Albert Sans"/>
              </a:rPr>
              <a:t>): These files are automatically generated and help ensure that the exact versions of dependencies are installed across different environments. They are used by npm or Yarn to lock down dependency versions.</a:t>
            </a:r>
            <a:endParaRPr/>
          </a:p>
          <a:p>
            <a:pPr indent="0" lvl="0" marL="0" rtl="0" algn="just">
              <a:lnSpc>
                <a:spcPct val="100000"/>
              </a:lnSpc>
              <a:spcBef>
                <a:spcPts val="0"/>
              </a:spcBef>
              <a:spcAft>
                <a:spcPts val="0"/>
              </a:spcAft>
              <a:buSzPts val="1400"/>
              <a:buNone/>
            </a:pPr>
            <a:r>
              <a:t/>
            </a:r>
            <a:endParaRPr sz="1200">
              <a:solidFill>
                <a:schemeClr val="dk1"/>
              </a:solidFill>
              <a:latin typeface="Albert Sans"/>
              <a:ea typeface="Albert Sans"/>
              <a:cs typeface="Albert Sans"/>
              <a:sym typeface="Albert Sans"/>
            </a:endParaRPr>
          </a:p>
          <a:p>
            <a:pPr indent="0" lvl="0" marL="0" rtl="0" algn="just">
              <a:lnSpc>
                <a:spcPct val="100000"/>
              </a:lnSpc>
              <a:spcBef>
                <a:spcPts val="0"/>
              </a:spcBef>
              <a:spcAft>
                <a:spcPts val="0"/>
              </a:spcAft>
              <a:buSzPts val="1400"/>
              <a:buNone/>
            </a:pPr>
            <a:r>
              <a:rPr b="1" lang="es" sz="1200">
                <a:solidFill>
                  <a:schemeClr val="dk1"/>
                </a:solidFill>
                <a:latin typeface="Albert Sans"/>
                <a:ea typeface="Albert Sans"/>
                <a:cs typeface="Albert Sans"/>
                <a:sym typeface="Albert Sans"/>
              </a:rPr>
              <a:t>tsconfig.json</a:t>
            </a:r>
            <a:r>
              <a:rPr lang="es" sz="1200">
                <a:solidFill>
                  <a:schemeClr val="dk1"/>
                </a:solidFill>
                <a:latin typeface="Albert Sans"/>
                <a:ea typeface="Albert Sans"/>
                <a:cs typeface="Albert Sans"/>
                <a:sym typeface="Albert Sans"/>
              </a:rPr>
              <a:t>: This file is used to configure TypeScript settings for your project. It defines how TypeScript compiles your code and includes important settings like module resolution, target version, and more. </a:t>
            </a:r>
            <a:endParaRPr/>
          </a:p>
          <a:p>
            <a:pPr indent="0" lvl="0" marL="0" rtl="0" algn="just">
              <a:lnSpc>
                <a:spcPct val="100000"/>
              </a:lnSpc>
              <a:spcBef>
                <a:spcPts val="0"/>
              </a:spcBef>
              <a:spcAft>
                <a:spcPts val="0"/>
              </a:spcAft>
              <a:buSzPts val="1400"/>
              <a:buNone/>
            </a:pPr>
            <a:r>
              <a:t/>
            </a:r>
            <a:endParaRPr sz="1200">
              <a:solidFill>
                <a:schemeClr val="dk1"/>
              </a:solidFill>
              <a:latin typeface="Albert Sans"/>
              <a:ea typeface="Albert Sans"/>
              <a:cs typeface="Albert Sans"/>
              <a:sym typeface="Albert Sans"/>
            </a:endParaRPr>
          </a:p>
          <a:p>
            <a:pPr indent="0" lvl="0" marL="0" rtl="0" algn="just">
              <a:lnSpc>
                <a:spcPct val="100000"/>
              </a:lnSpc>
              <a:spcBef>
                <a:spcPts val="0"/>
              </a:spcBef>
              <a:spcAft>
                <a:spcPts val="0"/>
              </a:spcAft>
              <a:buSzPts val="1400"/>
              <a:buNone/>
            </a:pPr>
            <a:r>
              <a:rPr b="1" lang="es" sz="1200">
                <a:solidFill>
                  <a:schemeClr val="dk1"/>
                </a:solidFill>
                <a:latin typeface="Albert Sans"/>
                <a:ea typeface="Albert Sans"/>
                <a:cs typeface="Albert Sans"/>
                <a:sym typeface="Albert Sans"/>
              </a:rPr>
              <a:t>angular.json</a:t>
            </a:r>
            <a:r>
              <a:rPr lang="es" sz="1200">
                <a:solidFill>
                  <a:schemeClr val="dk1"/>
                </a:solidFill>
                <a:latin typeface="Albert Sans"/>
                <a:ea typeface="Albert Sans"/>
                <a:cs typeface="Albert Sans"/>
                <a:sym typeface="Albert Sans"/>
              </a:rPr>
              <a:t>: This file is specific to Angular CLI and contains configuration settings for your Angular project. It includes build options, development server configuration, and more.</a:t>
            </a:r>
            <a:endParaRPr/>
          </a:p>
          <a:p>
            <a:pPr indent="0" lvl="0" marL="0" rtl="0" algn="just">
              <a:lnSpc>
                <a:spcPct val="100000"/>
              </a:lnSpc>
              <a:spcBef>
                <a:spcPts val="0"/>
              </a:spcBef>
              <a:spcAft>
                <a:spcPts val="0"/>
              </a:spcAft>
              <a:buSzPts val="1400"/>
              <a:buNone/>
            </a:pPr>
            <a:r>
              <a:t/>
            </a:r>
            <a:endParaRPr sz="1200">
              <a:solidFill>
                <a:schemeClr val="dk1"/>
              </a:solidFill>
              <a:latin typeface="Albert Sans"/>
              <a:ea typeface="Albert Sans"/>
              <a:cs typeface="Albert Sans"/>
              <a:sym typeface="Albert Sans"/>
            </a:endParaRPr>
          </a:p>
          <a:p>
            <a:pPr indent="0" lvl="0" marL="0" rtl="0" algn="just">
              <a:lnSpc>
                <a:spcPct val="100000"/>
              </a:lnSpc>
              <a:spcBef>
                <a:spcPts val="0"/>
              </a:spcBef>
              <a:spcAft>
                <a:spcPts val="0"/>
              </a:spcAft>
              <a:buSzPts val="1400"/>
              <a:buNone/>
            </a:pPr>
            <a:r>
              <a:rPr b="1" lang="es" sz="1200">
                <a:solidFill>
                  <a:schemeClr val="dk1"/>
                </a:solidFill>
                <a:latin typeface="Albert Sans"/>
                <a:ea typeface="Albert Sans"/>
                <a:cs typeface="Albert Sans"/>
                <a:sym typeface="Albert Sans"/>
              </a:rPr>
              <a:t>ionic.config.json </a:t>
            </a:r>
            <a:r>
              <a:rPr lang="es" sz="1200">
                <a:solidFill>
                  <a:schemeClr val="dk1"/>
                </a:solidFill>
                <a:latin typeface="Albert Sans"/>
                <a:ea typeface="Albert Sans"/>
                <a:cs typeface="Albert Sans"/>
                <a:sym typeface="Albert Sans"/>
              </a:rPr>
              <a:t>(or ionic.config.js): This file contains configuration settings specific to the Ionic framework. It may include settings related to plugins, Cordova, and other Ionic-specific options.</a:t>
            </a:r>
            <a:endParaRPr/>
          </a:p>
          <a:p>
            <a:pPr indent="0" lvl="0" marL="0" rtl="0" algn="just">
              <a:lnSpc>
                <a:spcPct val="100000"/>
              </a:lnSpc>
              <a:spcBef>
                <a:spcPts val="0"/>
              </a:spcBef>
              <a:spcAft>
                <a:spcPts val="0"/>
              </a:spcAft>
              <a:buSzPts val="1400"/>
              <a:buNone/>
            </a:pPr>
            <a:r>
              <a:t/>
            </a:r>
            <a:endParaRPr sz="1200">
              <a:solidFill>
                <a:schemeClr val="dk1"/>
              </a:solidFill>
              <a:latin typeface="Albert Sans"/>
              <a:ea typeface="Albert Sans"/>
              <a:cs typeface="Albert Sans"/>
              <a:sym typeface="Albert Sans"/>
            </a:endParaRPr>
          </a:p>
        </p:txBody>
      </p:sp>
      <p:sp>
        <p:nvSpPr>
          <p:cNvPr id="236" name="Google Shape;236;p3"/>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237" name="Google Shape;237;p3"/>
          <p:cNvSpPr/>
          <p:nvPr/>
        </p:nvSpPr>
        <p:spPr>
          <a:xfrm>
            <a:off x="3047382" y="0"/>
            <a:ext cx="4816458" cy="525600"/>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Project Structure (2)</a:t>
            </a:r>
            <a:endParaRPr b="1" i="0" sz="2000" u="none" cap="none" strike="noStrike">
              <a:solidFill>
                <a:schemeClr val="lt1"/>
              </a:solidFill>
              <a:latin typeface="Figtree"/>
              <a:ea typeface="Figtree"/>
              <a:cs typeface="Figtree"/>
              <a:sym typeface="Figtree"/>
            </a:endParaRPr>
          </a:p>
        </p:txBody>
      </p:sp>
      <p:pic>
        <p:nvPicPr>
          <p:cNvPr id="238" name="Google Shape;238;p3"/>
          <p:cNvPicPr preferRelativeResize="0"/>
          <p:nvPr/>
        </p:nvPicPr>
        <p:blipFill rotWithShape="1">
          <a:blip r:embed="rId3">
            <a:alphaModFix/>
          </a:blip>
          <a:srcRect b="0" l="0" r="0" t="0"/>
          <a:stretch/>
        </p:blipFill>
        <p:spPr>
          <a:xfrm>
            <a:off x="0" y="1"/>
            <a:ext cx="217932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
          <p:cNvSpPr txBox="1"/>
          <p:nvPr>
            <p:ph idx="4294967295" type="body"/>
          </p:nvPr>
        </p:nvSpPr>
        <p:spPr>
          <a:xfrm>
            <a:off x="2571738" y="822960"/>
            <a:ext cx="5767745" cy="4002908"/>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b="1" lang="es">
                <a:solidFill>
                  <a:schemeClr val="dk1"/>
                </a:solidFill>
                <a:latin typeface="Albert Sans"/>
                <a:ea typeface="Albert Sans"/>
                <a:cs typeface="Albert Sans"/>
                <a:sym typeface="Albert Sans"/>
              </a:rPr>
              <a:t>src/app</a:t>
            </a:r>
            <a:r>
              <a:rPr lang="es">
                <a:solidFill>
                  <a:schemeClr val="dk1"/>
                </a:solidFill>
                <a:latin typeface="Albert Sans"/>
                <a:ea typeface="Albert Sans"/>
                <a:cs typeface="Albert Sans"/>
                <a:sym typeface="Albert Sans"/>
              </a:rPr>
              <a:t> : The app folder is the heart of your Ionic Angular application. It contains the core components, modules, services, and other files that make up your app's functionality.</a:t>
            </a:r>
            <a:endParaRPr/>
          </a:p>
          <a:p>
            <a:pPr indent="0" lvl="0" marL="0" rtl="0" algn="just">
              <a:lnSpc>
                <a:spcPct val="100000"/>
              </a:lnSpc>
              <a:spcBef>
                <a:spcPts val="0"/>
              </a:spcBef>
              <a:spcAft>
                <a:spcPts val="0"/>
              </a:spcAft>
              <a:buSzPts val="1400"/>
              <a:buNone/>
            </a:pPr>
            <a:r>
              <a:t/>
            </a:r>
            <a:endParaRPr>
              <a:solidFill>
                <a:schemeClr val="dk1"/>
              </a:solidFill>
              <a:latin typeface="Albert Sans"/>
              <a:ea typeface="Albert Sans"/>
              <a:cs typeface="Albert Sans"/>
              <a:sym typeface="Albert Sans"/>
            </a:endParaRPr>
          </a:p>
          <a:p>
            <a:pPr indent="0" lvl="0" marL="0" rtl="0" algn="just">
              <a:lnSpc>
                <a:spcPct val="100000"/>
              </a:lnSpc>
              <a:spcBef>
                <a:spcPts val="0"/>
              </a:spcBef>
              <a:spcAft>
                <a:spcPts val="0"/>
              </a:spcAft>
              <a:buSzPts val="1400"/>
              <a:buNone/>
            </a:pPr>
            <a:r>
              <a:rPr b="1" lang="es">
                <a:solidFill>
                  <a:schemeClr val="dk1"/>
                </a:solidFill>
                <a:latin typeface="Albert Sans"/>
                <a:ea typeface="Albert Sans"/>
                <a:cs typeface="Albert Sans"/>
                <a:sym typeface="Albert Sans"/>
              </a:rPr>
              <a:t>src/assets</a:t>
            </a:r>
            <a:r>
              <a:rPr lang="es">
                <a:solidFill>
                  <a:schemeClr val="dk1"/>
                </a:solidFill>
                <a:latin typeface="Albert Sans"/>
                <a:ea typeface="Albert Sans"/>
                <a:cs typeface="Albert Sans"/>
                <a:sym typeface="Albert Sans"/>
              </a:rPr>
              <a:t> : While there's often an assets folder in the root directory of your project for static assets, you might also have an assets folder within the src directory. This can be used for additional assets specific to your app's code.</a:t>
            </a:r>
            <a:endParaRPr/>
          </a:p>
          <a:p>
            <a:pPr indent="0" lvl="0" marL="0" rtl="0" algn="just">
              <a:lnSpc>
                <a:spcPct val="100000"/>
              </a:lnSpc>
              <a:spcBef>
                <a:spcPts val="0"/>
              </a:spcBef>
              <a:spcAft>
                <a:spcPts val="0"/>
              </a:spcAft>
              <a:buSzPts val="1400"/>
              <a:buNone/>
            </a:pPr>
            <a:r>
              <a:t/>
            </a:r>
            <a:endParaRPr>
              <a:solidFill>
                <a:schemeClr val="dk1"/>
              </a:solidFill>
              <a:latin typeface="Albert Sans"/>
              <a:ea typeface="Albert Sans"/>
              <a:cs typeface="Albert Sans"/>
              <a:sym typeface="Albert Sans"/>
            </a:endParaRPr>
          </a:p>
          <a:p>
            <a:pPr indent="0" lvl="0" marL="0" rtl="0" algn="just">
              <a:lnSpc>
                <a:spcPct val="100000"/>
              </a:lnSpc>
              <a:spcBef>
                <a:spcPts val="0"/>
              </a:spcBef>
              <a:spcAft>
                <a:spcPts val="0"/>
              </a:spcAft>
              <a:buSzPts val="1400"/>
              <a:buNone/>
            </a:pPr>
            <a:r>
              <a:rPr b="1" lang="es">
                <a:solidFill>
                  <a:schemeClr val="dk1"/>
                </a:solidFill>
                <a:latin typeface="Albert Sans"/>
                <a:ea typeface="Albert Sans"/>
                <a:cs typeface="Albert Sans"/>
                <a:sym typeface="Albert Sans"/>
              </a:rPr>
              <a:t>src/environments</a:t>
            </a:r>
            <a:r>
              <a:rPr lang="es">
                <a:solidFill>
                  <a:schemeClr val="dk1"/>
                </a:solidFill>
                <a:latin typeface="Albert Sans"/>
                <a:ea typeface="Albert Sans"/>
                <a:cs typeface="Albert Sans"/>
                <a:sym typeface="Albert Sans"/>
              </a:rPr>
              <a:t> : This folder typically contains environment configuration files, such as environment.ts and environment.prod.ts. These files allow you to define environment-specific settings, like API endpoints or debug flags.</a:t>
            </a:r>
            <a:endParaRPr/>
          </a:p>
          <a:p>
            <a:pPr indent="0" lvl="0" marL="0" rtl="0" algn="just">
              <a:lnSpc>
                <a:spcPct val="100000"/>
              </a:lnSpc>
              <a:spcBef>
                <a:spcPts val="0"/>
              </a:spcBef>
              <a:spcAft>
                <a:spcPts val="0"/>
              </a:spcAft>
              <a:buSzPts val="1400"/>
              <a:buNone/>
            </a:pPr>
            <a:r>
              <a:t/>
            </a:r>
            <a:endParaRPr>
              <a:solidFill>
                <a:schemeClr val="dk1"/>
              </a:solidFill>
              <a:latin typeface="Albert Sans"/>
              <a:ea typeface="Albert Sans"/>
              <a:cs typeface="Albert Sans"/>
              <a:sym typeface="Albert Sans"/>
            </a:endParaRPr>
          </a:p>
          <a:p>
            <a:pPr indent="0" lvl="0" marL="0" rtl="0" algn="just">
              <a:lnSpc>
                <a:spcPct val="100000"/>
              </a:lnSpc>
              <a:spcBef>
                <a:spcPts val="0"/>
              </a:spcBef>
              <a:spcAft>
                <a:spcPts val="0"/>
              </a:spcAft>
              <a:buSzPts val="1400"/>
              <a:buNone/>
            </a:pPr>
            <a:r>
              <a:rPr b="1" lang="es">
                <a:solidFill>
                  <a:schemeClr val="dk1"/>
                </a:solidFill>
                <a:latin typeface="Albert Sans"/>
                <a:ea typeface="Albert Sans"/>
                <a:cs typeface="Albert Sans"/>
                <a:sym typeface="Albert Sans"/>
              </a:rPr>
              <a:t>src/theme</a:t>
            </a:r>
            <a:r>
              <a:rPr lang="es">
                <a:solidFill>
                  <a:schemeClr val="dk1"/>
                </a:solidFill>
                <a:latin typeface="Albert Sans"/>
                <a:ea typeface="Albert Sans"/>
                <a:cs typeface="Albert Sans"/>
                <a:sym typeface="Albert Sans"/>
              </a:rPr>
              <a:t> : If you want to customize the styles and theming of your Ionic app, you can create a theme folder to store Sass/SCSS files for styling and theming.</a:t>
            </a:r>
            <a:endParaRPr/>
          </a:p>
        </p:txBody>
      </p:sp>
      <p:sp>
        <p:nvSpPr>
          <p:cNvPr id="244" name="Google Shape;244;p4"/>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245" name="Google Shape;245;p4"/>
          <p:cNvSpPr/>
          <p:nvPr/>
        </p:nvSpPr>
        <p:spPr>
          <a:xfrm>
            <a:off x="3047382" y="0"/>
            <a:ext cx="4816458" cy="504000"/>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Project Structure (3)</a:t>
            </a:r>
            <a:endParaRPr b="1" i="0" sz="2000" u="none" cap="none" strike="noStrike">
              <a:solidFill>
                <a:schemeClr val="lt1"/>
              </a:solidFill>
              <a:latin typeface="Figtree"/>
              <a:ea typeface="Figtree"/>
              <a:cs typeface="Figtree"/>
              <a:sym typeface="Figtree"/>
            </a:endParaRPr>
          </a:p>
        </p:txBody>
      </p:sp>
      <p:pic>
        <p:nvPicPr>
          <p:cNvPr id="246" name="Google Shape;246;p4"/>
          <p:cNvPicPr preferRelativeResize="0"/>
          <p:nvPr/>
        </p:nvPicPr>
        <p:blipFill rotWithShape="1">
          <a:blip r:embed="rId3">
            <a:alphaModFix/>
          </a:blip>
          <a:srcRect b="0" l="0" r="0" t="0"/>
          <a:stretch/>
        </p:blipFill>
        <p:spPr>
          <a:xfrm>
            <a:off x="0" y="1"/>
            <a:ext cx="217932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5"/>
          <p:cNvSpPr txBox="1"/>
          <p:nvPr>
            <p:ph idx="4294967295" type="body"/>
          </p:nvPr>
        </p:nvSpPr>
        <p:spPr>
          <a:xfrm>
            <a:off x="538625" y="986275"/>
            <a:ext cx="8002800" cy="32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
              </a:spcBef>
              <a:spcAft>
                <a:spcPts val="0"/>
              </a:spcAft>
              <a:buSzPts val="1400"/>
              <a:buNone/>
            </a:pPr>
            <a:r>
              <a:rPr lang="es">
                <a:solidFill>
                  <a:schemeClr val="dk1"/>
                </a:solidFill>
                <a:latin typeface="Albert Sans"/>
                <a:ea typeface="Albert Sans"/>
                <a:cs typeface="Albert Sans"/>
                <a:sym typeface="Albert Sans"/>
              </a:rPr>
              <a:t>The ionic-angular page start from </a:t>
            </a:r>
            <a:r>
              <a:rPr b="1" lang="es">
                <a:solidFill>
                  <a:srgbClr val="002060"/>
                </a:solidFill>
                <a:latin typeface="Albert Sans"/>
                <a:ea typeface="Albert Sans"/>
                <a:cs typeface="Albert Sans"/>
                <a:sym typeface="Albert Sans"/>
              </a:rPr>
              <a:t>app-root </a:t>
            </a:r>
            <a:r>
              <a:rPr lang="es">
                <a:solidFill>
                  <a:schemeClr val="dk1"/>
                </a:solidFill>
                <a:latin typeface="Albert Sans"/>
                <a:ea typeface="Albert Sans"/>
                <a:cs typeface="Albert Sans"/>
                <a:sym typeface="Albert Sans"/>
              </a:rPr>
              <a:t>element in </a:t>
            </a:r>
            <a:r>
              <a:rPr b="1" lang="es">
                <a:solidFill>
                  <a:srgbClr val="002060"/>
                </a:solidFill>
                <a:latin typeface="Albert Sans"/>
                <a:ea typeface="Albert Sans"/>
                <a:cs typeface="Albert Sans"/>
                <a:sym typeface="Albert Sans"/>
              </a:rPr>
              <a:t>index.html</a:t>
            </a:r>
            <a:r>
              <a:rPr lang="es">
                <a:latin typeface="Albert Sans"/>
                <a:ea typeface="Albert Sans"/>
                <a:cs typeface="Albert Sans"/>
                <a:sym typeface="Albert Sans"/>
              </a:rPr>
              <a:t>.</a:t>
            </a:r>
            <a:endParaRPr/>
          </a:p>
          <a:p>
            <a:pPr indent="0" lvl="0" marL="0" rtl="0" algn="l">
              <a:lnSpc>
                <a:spcPct val="100000"/>
              </a:lnSpc>
              <a:spcBef>
                <a:spcPts val="100"/>
              </a:spcBef>
              <a:spcAft>
                <a:spcPts val="0"/>
              </a:spcAft>
              <a:buSzPts val="1400"/>
              <a:buNone/>
            </a:pPr>
            <a:r>
              <a:t/>
            </a:r>
            <a:endParaRPr>
              <a:latin typeface="Albert Sans"/>
              <a:ea typeface="Albert Sans"/>
              <a:cs typeface="Albert Sans"/>
              <a:sym typeface="Albert Sans"/>
            </a:endParaRPr>
          </a:p>
          <a:p>
            <a:pPr indent="0" lvl="0" marL="0" rtl="0" algn="l">
              <a:lnSpc>
                <a:spcPct val="100000"/>
              </a:lnSpc>
              <a:spcBef>
                <a:spcPts val="100"/>
              </a:spcBef>
              <a:spcAft>
                <a:spcPts val="0"/>
              </a:spcAft>
              <a:buSzPts val="1400"/>
              <a:buNone/>
            </a:pPr>
            <a:r>
              <a:rPr lang="es">
                <a:solidFill>
                  <a:srgbClr val="374151"/>
                </a:solidFill>
                <a:latin typeface="Albert Sans"/>
                <a:ea typeface="Albert Sans"/>
                <a:cs typeface="Albert Sans"/>
                <a:sym typeface="Albert Sans"/>
              </a:rPr>
              <a:t>The app-root element not explicitly defined in the HTML file itself.</a:t>
            </a:r>
            <a:endParaRPr/>
          </a:p>
          <a:p>
            <a:pPr indent="0" lvl="0" marL="0" rtl="0" algn="l">
              <a:lnSpc>
                <a:spcPct val="100000"/>
              </a:lnSpc>
              <a:spcBef>
                <a:spcPts val="100"/>
              </a:spcBef>
              <a:spcAft>
                <a:spcPts val="0"/>
              </a:spcAft>
              <a:buSzPts val="1400"/>
              <a:buNone/>
            </a:pPr>
            <a:r>
              <a:rPr lang="es">
                <a:solidFill>
                  <a:srgbClr val="374151"/>
                </a:solidFill>
                <a:latin typeface="Albert Sans"/>
                <a:ea typeface="Albert Sans"/>
                <a:cs typeface="Albert Sans"/>
                <a:sym typeface="Albert Sans"/>
              </a:rPr>
              <a:t>Instead, it is dynamically created and inserted into the DOM by the Angular framework during the bootstrap process.</a:t>
            </a:r>
            <a:endParaRPr/>
          </a:p>
          <a:p>
            <a:pPr indent="0" lvl="0" marL="0" rtl="0" algn="l">
              <a:lnSpc>
                <a:spcPct val="100000"/>
              </a:lnSpc>
              <a:spcBef>
                <a:spcPts val="100"/>
              </a:spcBef>
              <a:spcAft>
                <a:spcPts val="0"/>
              </a:spcAft>
              <a:buSzPts val="1400"/>
              <a:buNone/>
            </a:pPr>
            <a:r>
              <a:t/>
            </a:r>
            <a:endParaRPr>
              <a:latin typeface="Albert Sans"/>
              <a:ea typeface="Albert Sans"/>
              <a:cs typeface="Albert Sans"/>
              <a:sym typeface="Albert Sans"/>
            </a:endParaRPr>
          </a:p>
          <a:p>
            <a:pPr indent="0" lvl="0" marL="0" marR="5080" rtl="0" algn="just">
              <a:lnSpc>
                <a:spcPct val="100000"/>
              </a:lnSpc>
              <a:spcBef>
                <a:spcPts val="0"/>
              </a:spcBef>
              <a:spcAft>
                <a:spcPts val="0"/>
              </a:spcAft>
              <a:buSzPts val="1400"/>
              <a:buNone/>
            </a:pPr>
            <a:r>
              <a:rPr lang="es">
                <a:solidFill>
                  <a:srgbClr val="374151"/>
                </a:solidFill>
                <a:latin typeface="Albert Sans"/>
                <a:ea typeface="Albert Sans"/>
                <a:cs typeface="Albert Sans"/>
                <a:sym typeface="Albert Sans"/>
              </a:rPr>
              <a:t>The bootstraping process call </a:t>
            </a:r>
            <a:r>
              <a:rPr b="1" lang="es">
                <a:solidFill>
                  <a:srgbClr val="002060"/>
                </a:solidFill>
                <a:latin typeface="Albert Sans"/>
                <a:ea typeface="Albert Sans"/>
                <a:cs typeface="Albert Sans"/>
                <a:sym typeface="Albert Sans"/>
              </a:rPr>
              <a:t>bootstrapModule</a:t>
            </a:r>
            <a:r>
              <a:rPr b="1" lang="es">
                <a:latin typeface="Albert Sans"/>
                <a:ea typeface="Albert Sans"/>
                <a:cs typeface="Albert Sans"/>
                <a:sym typeface="Albert Sans"/>
              </a:rPr>
              <a:t> </a:t>
            </a:r>
            <a:r>
              <a:rPr lang="es">
                <a:solidFill>
                  <a:srgbClr val="374151"/>
                </a:solidFill>
                <a:latin typeface="Albert Sans"/>
                <a:ea typeface="Albert Sans"/>
                <a:cs typeface="Albert Sans"/>
                <a:sym typeface="Albert Sans"/>
              </a:rPr>
              <a:t>In the </a:t>
            </a:r>
            <a:r>
              <a:rPr lang="es">
                <a:latin typeface="Albert Sans"/>
                <a:ea typeface="Albert Sans"/>
                <a:cs typeface="Albert Sans"/>
                <a:sym typeface="Albert Sans"/>
              </a:rPr>
              <a:t>main.ts </a:t>
            </a:r>
            <a:r>
              <a:rPr lang="es">
                <a:solidFill>
                  <a:srgbClr val="374151"/>
                </a:solidFill>
                <a:latin typeface="Albert Sans"/>
                <a:ea typeface="Albert Sans"/>
                <a:cs typeface="Albert Sans"/>
                <a:sym typeface="Albert Sans"/>
              </a:rPr>
              <a:t>file (located in the </a:t>
            </a:r>
            <a:r>
              <a:rPr lang="es">
                <a:latin typeface="Albert Sans"/>
                <a:ea typeface="Albert Sans"/>
                <a:cs typeface="Albert Sans"/>
                <a:sym typeface="Albert Sans"/>
              </a:rPr>
              <a:t>src </a:t>
            </a:r>
            <a:r>
              <a:rPr lang="es">
                <a:solidFill>
                  <a:srgbClr val="374151"/>
                </a:solidFill>
                <a:latin typeface="Albert Sans"/>
                <a:ea typeface="Albert Sans"/>
                <a:cs typeface="Albert Sans"/>
                <a:sym typeface="Albert Sans"/>
              </a:rPr>
              <a:t>folder). here is code that calls the </a:t>
            </a:r>
            <a:r>
              <a:rPr lang="es">
                <a:solidFill>
                  <a:srgbClr val="002060"/>
                </a:solidFill>
                <a:latin typeface="Albert Sans"/>
                <a:ea typeface="Albert Sans"/>
                <a:cs typeface="Albert Sans"/>
                <a:sym typeface="Albert Sans"/>
              </a:rPr>
              <a:t>platformBrowserDynamic().bootstrapModule(AppModule)</a:t>
            </a:r>
            <a:r>
              <a:rPr lang="es">
                <a:latin typeface="Albert Sans"/>
                <a:ea typeface="Albert Sans"/>
                <a:cs typeface="Albert Sans"/>
                <a:sym typeface="Albert Sans"/>
              </a:rPr>
              <a:t> </a:t>
            </a:r>
            <a:r>
              <a:rPr lang="es">
                <a:solidFill>
                  <a:srgbClr val="374151"/>
                </a:solidFill>
                <a:latin typeface="Albert Sans"/>
                <a:ea typeface="Albert Sans"/>
                <a:cs typeface="Albert Sans"/>
                <a:sym typeface="Albert Sans"/>
              </a:rPr>
              <a:t>method to bootstrap your Angular application. The </a:t>
            </a:r>
            <a:r>
              <a:rPr b="1" lang="es">
                <a:solidFill>
                  <a:srgbClr val="002060"/>
                </a:solidFill>
                <a:latin typeface="Albert Sans"/>
                <a:ea typeface="Albert Sans"/>
                <a:cs typeface="Albert Sans"/>
                <a:sym typeface="Albert Sans"/>
              </a:rPr>
              <a:t>AppModule</a:t>
            </a:r>
            <a:r>
              <a:rPr b="1" lang="es">
                <a:latin typeface="Albert Sans"/>
                <a:ea typeface="Albert Sans"/>
                <a:cs typeface="Albert Sans"/>
                <a:sym typeface="Albert Sans"/>
              </a:rPr>
              <a:t> </a:t>
            </a:r>
            <a:r>
              <a:rPr lang="es">
                <a:solidFill>
                  <a:srgbClr val="374151"/>
                </a:solidFill>
                <a:latin typeface="Albert Sans"/>
                <a:ea typeface="Albert Sans"/>
                <a:cs typeface="Albert Sans"/>
                <a:sym typeface="Albert Sans"/>
              </a:rPr>
              <a:t>is the main module of your application.</a:t>
            </a:r>
            <a:endParaRPr/>
          </a:p>
          <a:p>
            <a:pPr indent="0" lvl="0" marL="0" marR="5080" rtl="0" algn="l">
              <a:lnSpc>
                <a:spcPct val="100000"/>
              </a:lnSpc>
              <a:spcBef>
                <a:spcPts val="0"/>
              </a:spcBef>
              <a:spcAft>
                <a:spcPts val="0"/>
              </a:spcAft>
              <a:buSzPts val="1400"/>
              <a:buNone/>
            </a:pPr>
            <a:r>
              <a:t/>
            </a:r>
            <a:endParaRPr>
              <a:latin typeface="Albert Sans"/>
              <a:ea typeface="Albert Sans"/>
              <a:cs typeface="Albert Sans"/>
              <a:sym typeface="Albert Sans"/>
            </a:endParaRPr>
          </a:p>
          <a:p>
            <a:pPr indent="0" lvl="0" marL="0" marR="5080" rtl="0" algn="l">
              <a:lnSpc>
                <a:spcPct val="100000"/>
              </a:lnSpc>
              <a:spcBef>
                <a:spcPts val="0"/>
              </a:spcBef>
              <a:spcAft>
                <a:spcPts val="0"/>
              </a:spcAft>
              <a:buSzPts val="1400"/>
              <a:buNone/>
            </a:pPr>
            <a:r>
              <a:rPr lang="es">
                <a:solidFill>
                  <a:srgbClr val="374151"/>
                </a:solidFill>
                <a:latin typeface="Albert Sans"/>
                <a:ea typeface="Albert Sans"/>
                <a:cs typeface="Albert Sans"/>
                <a:sym typeface="Albert Sans"/>
              </a:rPr>
              <a:t>The AppModule located at </a:t>
            </a:r>
            <a:r>
              <a:rPr b="1" lang="es">
                <a:solidFill>
                  <a:srgbClr val="002060"/>
                </a:solidFill>
                <a:latin typeface="Albert Sans"/>
                <a:ea typeface="Albert Sans"/>
                <a:cs typeface="Albert Sans"/>
                <a:sym typeface="Albert Sans"/>
              </a:rPr>
              <a:t>app.module.ts</a:t>
            </a:r>
            <a:r>
              <a:rPr lang="es">
                <a:solidFill>
                  <a:srgbClr val="374151"/>
                </a:solidFill>
                <a:latin typeface="Albert Sans"/>
                <a:ea typeface="Albert Sans"/>
                <a:cs typeface="Albert Sans"/>
                <a:sym typeface="Albert Sans"/>
              </a:rPr>
              <a:t> declaring AppComponent as the bootstrap</a:t>
            </a:r>
            <a:endParaRPr>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a:solidFill>
                <a:schemeClr val="dk1"/>
              </a:solidFill>
              <a:latin typeface="Albert Sans"/>
              <a:ea typeface="Albert Sans"/>
              <a:cs typeface="Albert Sans"/>
              <a:sym typeface="Albert Sans"/>
            </a:endParaRPr>
          </a:p>
        </p:txBody>
      </p:sp>
      <p:sp>
        <p:nvSpPr>
          <p:cNvPr id="252" name="Google Shape;252;p5"/>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253" name="Google Shape;253;p5"/>
          <p:cNvSpPr/>
          <p:nvPr/>
        </p:nvSpPr>
        <p:spPr>
          <a:xfrm>
            <a:off x="538624" y="0"/>
            <a:ext cx="4719176" cy="568800"/>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How ionic-angular page work ?</a:t>
            </a:r>
            <a:endParaRPr b="1" i="0" sz="2000" u="none" cap="none" strike="noStrike">
              <a:solidFill>
                <a:schemeClr val="lt1"/>
              </a:solidFill>
              <a:latin typeface="Figtree"/>
              <a:ea typeface="Figtree"/>
              <a:cs typeface="Figtree"/>
              <a:sym typeface="Figtree"/>
            </a:endParaRPr>
          </a:p>
        </p:txBody>
      </p:sp>
      <p:pic>
        <p:nvPicPr>
          <p:cNvPr id="254" name="Google Shape;254;p5"/>
          <p:cNvPicPr preferRelativeResize="0"/>
          <p:nvPr/>
        </p:nvPicPr>
        <p:blipFill rotWithShape="1">
          <a:blip r:embed="rId3">
            <a:alphaModFix/>
          </a:blip>
          <a:srcRect b="0" l="0" r="0" t="0"/>
          <a:stretch/>
        </p:blipFill>
        <p:spPr>
          <a:xfrm>
            <a:off x="6130925" y="780415"/>
            <a:ext cx="2997200" cy="923410"/>
          </a:xfrm>
          <a:prstGeom prst="rect">
            <a:avLst/>
          </a:prstGeom>
          <a:noFill/>
          <a:ln>
            <a:noFill/>
          </a:ln>
        </p:spPr>
      </p:pic>
      <p:pic>
        <p:nvPicPr>
          <p:cNvPr id="255" name="Google Shape;255;p5"/>
          <p:cNvPicPr preferRelativeResize="0"/>
          <p:nvPr/>
        </p:nvPicPr>
        <p:blipFill rotWithShape="1">
          <a:blip r:embed="rId4">
            <a:alphaModFix/>
          </a:blip>
          <a:srcRect b="0" l="0" r="0" t="0"/>
          <a:stretch/>
        </p:blipFill>
        <p:spPr>
          <a:xfrm>
            <a:off x="519594" y="3614911"/>
            <a:ext cx="4738206" cy="1328563"/>
          </a:xfrm>
          <a:prstGeom prst="rect">
            <a:avLst/>
          </a:prstGeom>
          <a:noFill/>
          <a:ln>
            <a:noFill/>
          </a:ln>
        </p:spPr>
      </p:pic>
      <p:sp>
        <p:nvSpPr>
          <p:cNvPr id="256" name="Google Shape;256;p5"/>
          <p:cNvSpPr/>
          <p:nvPr/>
        </p:nvSpPr>
        <p:spPr>
          <a:xfrm>
            <a:off x="621175" y="4297794"/>
            <a:ext cx="1817225" cy="330517"/>
          </a:xfrm>
          <a:custGeom>
            <a:rect b="b" l="l" r="r" t="t"/>
            <a:pathLst>
              <a:path extrusionOk="0" h="518160" w="3455035">
                <a:moveTo>
                  <a:pt x="0" y="259058"/>
                </a:moveTo>
                <a:lnTo>
                  <a:pt x="26365" y="213718"/>
                </a:lnTo>
                <a:lnTo>
                  <a:pt x="58480" y="191971"/>
                </a:lnTo>
                <a:lnTo>
                  <a:pt x="102467" y="170951"/>
                </a:lnTo>
                <a:lnTo>
                  <a:pt x="157764" y="150743"/>
                </a:lnTo>
                <a:lnTo>
                  <a:pt x="223811" y="131432"/>
                </a:lnTo>
                <a:lnTo>
                  <a:pt x="300044" y="113101"/>
                </a:lnTo>
                <a:lnTo>
                  <a:pt x="341806" y="104329"/>
                </a:lnTo>
                <a:lnTo>
                  <a:pt x="385904" y="95834"/>
                </a:lnTo>
                <a:lnTo>
                  <a:pt x="432267" y="87626"/>
                </a:lnTo>
                <a:lnTo>
                  <a:pt x="480827" y="79716"/>
                </a:lnTo>
                <a:lnTo>
                  <a:pt x="531512" y="72114"/>
                </a:lnTo>
                <a:lnTo>
                  <a:pt x="584252" y="64831"/>
                </a:lnTo>
                <a:lnTo>
                  <a:pt x="638978" y="57878"/>
                </a:lnTo>
                <a:lnTo>
                  <a:pt x="695619" y="51264"/>
                </a:lnTo>
                <a:lnTo>
                  <a:pt x="754104" y="45000"/>
                </a:lnTo>
                <a:lnTo>
                  <a:pt x="814364" y="39098"/>
                </a:lnTo>
                <a:lnTo>
                  <a:pt x="876328" y="33567"/>
                </a:lnTo>
                <a:lnTo>
                  <a:pt x="939926" y="28418"/>
                </a:lnTo>
                <a:lnTo>
                  <a:pt x="1005088" y="23661"/>
                </a:lnTo>
                <a:lnTo>
                  <a:pt x="1071744" y="19308"/>
                </a:lnTo>
                <a:lnTo>
                  <a:pt x="1139824" y="15368"/>
                </a:lnTo>
                <a:lnTo>
                  <a:pt x="1209256" y="11852"/>
                </a:lnTo>
                <a:lnTo>
                  <a:pt x="1279972" y="8770"/>
                </a:lnTo>
                <a:lnTo>
                  <a:pt x="1351901" y="6134"/>
                </a:lnTo>
                <a:lnTo>
                  <a:pt x="1424972" y="3954"/>
                </a:lnTo>
                <a:lnTo>
                  <a:pt x="1499116" y="2240"/>
                </a:lnTo>
                <a:lnTo>
                  <a:pt x="1574262" y="1002"/>
                </a:lnTo>
                <a:lnTo>
                  <a:pt x="1650340" y="252"/>
                </a:lnTo>
                <a:lnTo>
                  <a:pt x="1727280" y="0"/>
                </a:lnTo>
                <a:lnTo>
                  <a:pt x="1804219" y="252"/>
                </a:lnTo>
                <a:lnTo>
                  <a:pt x="1880297" y="1002"/>
                </a:lnTo>
                <a:lnTo>
                  <a:pt x="1955443" y="2240"/>
                </a:lnTo>
                <a:lnTo>
                  <a:pt x="2029587" y="3954"/>
                </a:lnTo>
                <a:lnTo>
                  <a:pt x="2102658" y="6134"/>
                </a:lnTo>
                <a:lnTo>
                  <a:pt x="2174587" y="8770"/>
                </a:lnTo>
                <a:lnTo>
                  <a:pt x="2245302" y="11852"/>
                </a:lnTo>
                <a:lnTo>
                  <a:pt x="2314735" y="15368"/>
                </a:lnTo>
                <a:lnTo>
                  <a:pt x="2382815" y="19308"/>
                </a:lnTo>
                <a:lnTo>
                  <a:pt x="2449470" y="23661"/>
                </a:lnTo>
                <a:lnTo>
                  <a:pt x="2514633" y="28418"/>
                </a:lnTo>
                <a:lnTo>
                  <a:pt x="2578231" y="33567"/>
                </a:lnTo>
                <a:lnTo>
                  <a:pt x="2640195" y="39098"/>
                </a:lnTo>
                <a:lnTo>
                  <a:pt x="2700455" y="45000"/>
                </a:lnTo>
                <a:lnTo>
                  <a:pt x="2758940" y="51264"/>
                </a:lnTo>
                <a:lnTo>
                  <a:pt x="2815581" y="57878"/>
                </a:lnTo>
                <a:lnTo>
                  <a:pt x="2870306" y="64831"/>
                </a:lnTo>
                <a:lnTo>
                  <a:pt x="2923047" y="72114"/>
                </a:lnTo>
                <a:lnTo>
                  <a:pt x="2973732" y="79716"/>
                </a:lnTo>
                <a:lnTo>
                  <a:pt x="3022292" y="87626"/>
                </a:lnTo>
                <a:lnTo>
                  <a:pt x="3068655" y="95834"/>
                </a:lnTo>
                <a:lnTo>
                  <a:pt x="3112753" y="104329"/>
                </a:lnTo>
                <a:lnTo>
                  <a:pt x="3154515" y="113101"/>
                </a:lnTo>
                <a:lnTo>
                  <a:pt x="3193870" y="122138"/>
                </a:lnTo>
                <a:lnTo>
                  <a:pt x="3265080" y="140970"/>
                </a:lnTo>
                <a:lnTo>
                  <a:pt x="3325822" y="160740"/>
                </a:lnTo>
                <a:lnTo>
                  <a:pt x="3375535" y="181365"/>
                </a:lnTo>
                <a:lnTo>
                  <a:pt x="3413656" y="202758"/>
                </a:lnTo>
                <a:lnTo>
                  <a:pt x="3447875" y="236108"/>
                </a:lnTo>
                <a:lnTo>
                  <a:pt x="3454560" y="259058"/>
                </a:lnTo>
                <a:lnTo>
                  <a:pt x="3452877" y="270597"/>
                </a:lnTo>
                <a:lnTo>
                  <a:pt x="3428194" y="304398"/>
                </a:lnTo>
                <a:lnTo>
                  <a:pt x="3396079" y="326145"/>
                </a:lnTo>
                <a:lnTo>
                  <a:pt x="3352092" y="347165"/>
                </a:lnTo>
                <a:lnTo>
                  <a:pt x="3296795" y="367373"/>
                </a:lnTo>
                <a:lnTo>
                  <a:pt x="3230748" y="386684"/>
                </a:lnTo>
                <a:lnTo>
                  <a:pt x="3154515" y="405015"/>
                </a:lnTo>
                <a:lnTo>
                  <a:pt x="3112753" y="413787"/>
                </a:lnTo>
                <a:lnTo>
                  <a:pt x="3068655" y="422282"/>
                </a:lnTo>
                <a:lnTo>
                  <a:pt x="3022292" y="430490"/>
                </a:lnTo>
                <a:lnTo>
                  <a:pt x="2973732" y="438400"/>
                </a:lnTo>
                <a:lnTo>
                  <a:pt x="2923047" y="446002"/>
                </a:lnTo>
                <a:lnTo>
                  <a:pt x="2870306" y="453285"/>
                </a:lnTo>
                <a:lnTo>
                  <a:pt x="2815581" y="460238"/>
                </a:lnTo>
                <a:lnTo>
                  <a:pt x="2758940" y="466852"/>
                </a:lnTo>
                <a:lnTo>
                  <a:pt x="2700455" y="473116"/>
                </a:lnTo>
                <a:lnTo>
                  <a:pt x="2640195" y="479018"/>
                </a:lnTo>
                <a:lnTo>
                  <a:pt x="2578231" y="484549"/>
                </a:lnTo>
                <a:lnTo>
                  <a:pt x="2514633" y="489698"/>
                </a:lnTo>
                <a:lnTo>
                  <a:pt x="2449470" y="494455"/>
                </a:lnTo>
                <a:lnTo>
                  <a:pt x="2382815" y="498808"/>
                </a:lnTo>
                <a:lnTo>
                  <a:pt x="2314735" y="502748"/>
                </a:lnTo>
                <a:lnTo>
                  <a:pt x="2245302" y="506264"/>
                </a:lnTo>
                <a:lnTo>
                  <a:pt x="2174587" y="509346"/>
                </a:lnTo>
                <a:lnTo>
                  <a:pt x="2102658" y="511982"/>
                </a:lnTo>
                <a:lnTo>
                  <a:pt x="2029587" y="514162"/>
                </a:lnTo>
                <a:lnTo>
                  <a:pt x="1955443" y="515876"/>
                </a:lnTo>
                <a:lnTo>
                  <a:pt x="1880297" y="517114"/>
                </a:lnTo>
                <a:lnTo>
                  <a:pt x="1804219" y="517864"/>
                </a:lnTo>
                <a:lnTo>
                  <a:pt x="1727280" y="518117"/>
                </a:lnTo>
                <a:lnTo>
                  <a:pt x="1650340" y="517864"/>
                </a:lnTo>
                <a:lnTo>
                  <a:pt x="1574262" y="517114"/>
                </a:lnTo>
                <a:lnTo>
                  <a:pt x="1499116" y="515876"/>
                </a:lnTo>
                <a:lnTo>
                  <a:pt x="1424972" y="514162"/>
                </a:lnTo>
                <a:lnTo>
                  <a:pt x="1351901" y="511982"/>
                </a:lnTo>
                <a:lnTo>
                  <a:pt x="1279972" y="509346"/>
                </a:lnTo>
                <a:lnTo>
                  <a:pt x="1209256" y="506264"/>
                </a:lnTo>
                <a:lnTo>
                  <a:pt x="1139824" y="502748"/>
                </a:lnTo>
                <a:lnTo>
                  <a:pt x="1071744" y="498808"/>
                </a:lnTo>
                <a:lnTo>
                  <a:pt x="1005088" y="494455"/>
                </a:lnTo>
                <a:lnTo>
                  <a:pt x="939926" y="489698"/>
                </a:lnTo>
                <a:lnTo>
                  <a:pt x="876328" y="484549"/>
                </a:lnTo>
                <a:lnTo>
                  <a:pt x="814364" y="479018"/>
                </a:lnTo>
                <a:lnTo>
                  <a:pt x="754104" y="473116"/>
                </a:lnTo>
                <a:lnTo>
                  <a:pt x="695619" y="466852"/>
                </a:lnTo>
                <a:lnTo>
                  <a:pt x="638978" y="460238"/>
                </a:lnTo>
                <a:lnTo>
                  <a:pt x="584252" y="453285"/>
                </a:lnTo>
                <a:lnTo>
                  <a:pt x="531512" y="446002"/>
                </a:lnTo>
                <a:lnTo>
                  <a:pt x="480827" y="438400"/>
                </a:lnTo>
                <a:lnTo>
                  <a:pt x="432267" y="430490"/>
                </a:lnTo>
                <a:lnTo>
                  <a:pt x="385904" y="422282"/>
                </a:lnTo>
                <a:lnTo>
                  <a:pt x="341806" y="413787"/>
                </a:lnTo>
                <a:lnTo>
                  <a:pt x="300044" y="405015"/>
                </a:lnTo>
                <a:lnTo>
                  <a:pt x="260689" y="395978"/>
                </a:lnTo>
                <a:lnTo>
                  <a:pt x="189479" y="377146"/>
                </a:lnTo>
                <a:lnTo>
                  <a:pt x="128737" y="357376"/>
                </a:lnTo>
                <a:lnTo>
                  <a:pt x="79024" y="336751"/>
                </a:lnTo>
                <a:lnTo>
                  <a:pt x="40903" y="315358"/>
                </a:lnTo>
                <a:lnTo>
                  <a:pt x="6685" y="282008"/>
                </a:lnTo>
                <a:lnTo>
                  <a:pt x="0" y="259058"/>
                </a:lnTo>
                <a:close/>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6"/>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262" name="Google Shape;262;p6"/>
          <p:cNvSpPr/>
          <p:nvPr/>
        </p:nvSpPr>
        <p:spPr>
          <a:xfrm>
            <a:off x="538624" y="0"/>
            <a:ext cx="4285376" cy="575682"/>
          </a:xfrm>
          <a:prstGeom prst="round2Same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Figtree"/>
                <a:ea typeface="Figtree"/>
                <a:cs typeface="Figtree"/>
                <a:sym typeface="Figtree"/>
              </a:rPr>
              <a:t>...about component (also page)</a:t>
            </a:r>
            <a:endParaRPr b="1" i="0" sz="2000" u="none" cap="none" strike="noStrike">
              <a:solidFill>
                <a:schemeClr val="lt1"/>
              </a:solidFill>
              <a:latin typeface="Figtree"/>
              <a:ea typeface="Figtree"/>
              <a:cs typeface="Figtree"/>
              <a:sym typeface="Figtree"/>
            </a:endParaRPr>
          </a:p>
        </p:txBody>
      </p:sp>
      <p:sp>
        <p:nvSpPr>
          <p:cNvPr id="263" name="Google Shape;263;p6"/>
          <p:cNvSpPr txBox="1"/>
          <p:nvPr/>
        </p:nvSpPr>
        <p:spPr>
          <a:xfrm>
            <a:off x="430551" y="872567"/>
            <a:ext cx="8394692" cy="3590727"/>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None/>
            </a:pPr>
            <a:r>
              <a:rPr b="0" i="0" lang="es" sz="1400" u="none" cap="none" strike="noStrike">
                <a:solidFill>
                  <a:srgbClr val="000000"/>
                </a:solidFill>
                <a:latin typeface="Albert Sans"/>
                <a:ea typeface="Albert Sans"/>
                <a:cs typeface="Albert Sans"/>
                <a:sym typeface="Albert Sans"/>
              </a:rPr>
              <a:t>Before continue to AppComponent, we have to know the structure of component (and also page).</a:t>
            </a:r>
            <a:endParaRPr b="0" i="0" sz="1400" u="none" cap="none" strike="noStrike">
              <a:solidFill>
                <a:srgbClr val="000000"/>
              </a:solidFill>
              <a:latin typeface="Albert Sans"/>
              <a:ea typeface="Albert Sans"/>
              <a:cs typeface="Albert Sans"/>
              <a:sym typeface="Albert Sans"/>
            </a:endParaRPr>
          </a:p>
          <a:p>
            <a:pPr indent="0" lvl="0" marL="12700" marR="0" rtl="0" algn="just">
              <a:lnSpc>
                <a:spcPct val="100000"/>
              </a:lnSpc>
              <a:spcBef>
                <a:spcPts val="100"/>
              </a:spcBef>
              <a:spcAft>
                <a:spcPts val="0"/>
              </a:spcAft>
              <a:buNone/>
            </a:pPr>
            <a:r>
              <a:t/>
            </a:r>
            <a:endParaRPr b="0" i="0" sz="1400" u="none" cap="none" strike="noStrike">
              <a:solidFill>
                <a:srgbClr val="000000"/>
              </a:solidFill>
              <a:latin typeface="Albert Sans"/>
              <a:ea typeface="Albert Sans"/>
              <a:cs typeface="Albert Sans"/>
              <a:sym typeface="Albert Sans"/>
            </a:endParaRPr>
          </a:p>
          <a:p>
            <a:pPr indent="0" lvl="0" marL="12700" marR="0" rtl="0" algn="just">
              <a:lnSpc>
                <a:spcPct val="100000"/>
              </a:lnSpc>
              <a:spcBef>
                <a:spcPts val="100"/>
              </a:spcBef>
              <a:spcAft>
                <a:spcPts val="0"/>
              </a:spcAft>
              <a:buNone/>
            </a:pPr>
            <a:r>
              <a:rPr b="0" i="0" lang="es" sz="1400" u="none" cap="none" strike="noStrike">
                <a:solidFill>
                  <a:srgbClr val="000000"/>
                </a:solidFill>
                <a:latin typeface="Albert Sans"/>
                <a:ea typeface="Albert Sans"/>
                <a:cs typeface="Albert Sans"/>
                <a:sym typeface="Albert Sans"/>
              </a:rPr>
              <a:t>There are 4 files in an angular components :</a:t>
            </a:r>
            <a:endParaRPr b="0" i="0" sz="1400" u="none" cap="none" strike="noStrike">
              <a:solidFill>
                <a:srgbClr val="000000"/>
              </a:solidFill>
              <a:latin typeface="Albert Sans"/>
              <a:ea typeface="Albert Sans"/>
              <a:cs typeface="Albert Sans"/>
              <a:sym typeface="Albert Sans"/>
            </a:endParaRPr>
          </a:p>
          <a:p>
            <a:pPr indent="-285750" lvl="0" marL="298450" marR="0" rtl="0" algn="just">
              <a:lnSpc>
                <a:spcPct val="100000"/>
              </a:lnSpc>
              <a:spcBef>
                <a:spcPts val="100"/>
              </a:spcBef>
              <a:spcAft>
                <a:spcPts val="0"/>
              </a:spcAft>
              <a:buClr>
                <a:srgbClr val="000000"/>
              </a:buClr>
              <a:buSzPts val="1400"/>
              <a:buFont typeface="Noto Sans Symbols"/>
              <a:buChar char="✔"/>
            </a:pPr>
            <a:r>
              <a:rPr b="1" i="0" lang="es" sz="1400" u="none" cap="none" strike="noStrike">
                <a:solidFill>
                  <a:srgbClr val="002060"/>
                </a:solidFill>
                <a:latin typeface="Albert Sans"/>
                <a:ea typeface="Albert Sans"/>
                <a:cs typeface="Albert Sans"/>
                <a:sym typeface="Albert Sans"/>
              </a:rPr>
              <a:t>.component.ts</a:t>
            </a:r>
            <a:endParaRPr b="0" i="0" sz="1400" u="none" cap="none" strike="noStrike">
              <a:solidFill>
                <a:srgbClr val="002060"/>
              </a:solidFill>
              <a:latin typeface="Albert Sans"/>
              <a:ea typeface="Albert Sans"/>
              <a:cs typeface="Albert Sans"/>
              <a:sym typeface="Albert Sans"/>
            </a:endParaRPr>
          </a:p>
          <a:p>
            <a:pPr indent="0" lvl="0" marL="126364" marR="0" rtl="0" algn="just">
              <a:lnSpc>
                <a:spcPct val="100000"/>
              </a:lnSpc>
              <a:spcBef>
                <a:spcPts val="0"/>
              </a:spcBef>
              <a:spcAft>
                <a:spcPts val="0"/>
              </a:spcAft>
              <a:buNone/>
            </a:pPr>
            <a:r>
              <a:rPr b="0" i="0" lang="es" sz="1400" u="none" cap="none" strike="noStrike">
                <a:solidFill>
                  <a:srgbClr val="374151"/>
                </a:solidFill>
                <a:latin typeface="Albert Sans"/>
                <a:ea typeface="Albert Sans"/>
                <a:cs typeface="Albert Sans"/>
                <a:sym typeface="Albert Sans"/>
              </a:rPr>
              <a:t>The TypeScript file contains the page component class, which defines the page's behavior and logic.</a:t>
            </a:r>
            <a:endParaRPr b="0" i="0" sz="1400" u="none" cap="none" strike="noStrike">
              <a:solidFill>
                <a:srgbClr val="374151"/>
              </a:solidFill>
              <a:latin typeface="Albert Sans"/>
              <a:ea typeface="Albert Sans"/>
              <a:cs typeface="Albert Sans"/>
              <a:sym typeface="Albert Sans"/>
            </a:endParaRPr>
          </a:p>
          <a:p>
            <a:pPr indent="0" lvl="0" marL="126364" marR="0" rtl="0" algn="just">
              <a:lnSpc>
                <a:spcPct val="100000"/>
              </a:lnSpc>
              <a:spcBef>
                <a:spcPts val="0"/>
              </a:spcBef>
              <a:spcAft>
                <a:spcPts val="0"/>
              </a:spcAft>
              <a:buNone/>
            </a:pPr>
            <a:r>
              <a:t/>
            </a:r>
            <a:endParaRPr b="1" i="0" sz="1400" u="none" cap="none" strike="noStrike">
              <a:solidFill>
                <a:srgbClr val="374151"/>
              </a:solidFill>
              <a:latin typeface="Albert Sans"/>
              <a:ea typeface="Albert Sans"/>
              <a:cs typeface="Albert Sans"/>
              <a:sym typeface="Albert Sans"/>
            </a:endParaRPr>
          </a:p>
          <a:p>
            <a:pPr indent="-285750" lvl="0" marL="285750" marR="0" rtl="0" algn="just">
              <a:lnSpc>
                <a:spcPct val="100000"/>
              </a:lnSpc>
              <a:spcBef>
                <a:spcPts val="0"/>
              </a:spcBef>
              <a:spcAft>
                <a:spcPts val="0"/>
              </a:spcAft>
              <a:buClr>
                <a:srgbClr val="000000"/>
              </a:buClr>
              <a:buSzPts val="1400"/>
              <a:buFont typeface="Noto Sans Symbols"/>
              <a:buChar char="✔"/>
            </a:pPr>
            <a:r>
              <a:rPr b="1" i="0" lang="es" sz="1400" u="none" cap="none" strike="noStrike">
                <a:solidFill>
                  <a:srgbClr val="002060"/>
                </a:solidFill>
                <a:latin typeface="Albert Sans"/>
                <a:ea typeface="Albert Sans"/>
                <a:cs typeface="Albert Sans"/>
                <a:sym typeface="Albert Sans"/>
              </a:rPr>
              <a:t>.component.html</a:t>
            </a:r>
            <a:endParaRPr b="0" i="0" sz="1400" u="none" cap="none" strike="noStrike">
              <a:solidFill>
                <a:srgbClr val="002060"/>
              </a:solidFill>
              <a:latin typeface="Albert Sans"/>
              <a:ea typeface="Albert Sans"/>
              <a:cs typeface="Albert Sans"/>
              <a:sym typeface="Albert Sans"/>
            </a:endParaRPr>
          </a:p>
          <a:p>
            <a:pPr indent="0" lvl="0" marL="126364" marR="0" rtl="0" algn="just">
              <a:lnSpc>
                <a:spcPct val="100000"/>
              </a:lnSpc>
              <a:spcBef>
                <a:spcPts val="0"/>
              </a:spcBef>
              <a:spcAft>
                <a:spcPts val="0"/>
              </a:spcAft>
              <a:buNone/>
            </a:pPr>
            <a:r>
              <a:rPr b="0" i="0" lang="es" sz="1400" u="none" cap="none" strike="noStrike">
                <a:solidFill>
                  <a:srgbClr val="374151"/>
                </a:solidFill>
                <a:latin typeface="Albert Sans"/>
                <a:ea typeface="Albert Sans"/>
                <a:cs typeface="Albert Sans"/>
                <a:sym typeface="Albert Sans"/>
              </a:rPr>
              <a:t>This HTML file defines the structure and layout of the component's view.</a:t>
            </a:r>
            <a:endParaRPr b="0" i="0" sz="1400" u="none" cap="none" strike="noStrike">
              <a:solidFill>
                <a:srgbClr val="000000"/>
              </a:solidFill>
              <a:latin typeface="Albert Sans"/>
              <a:ea typeface="Albert Sans"/>
              <a:cs typeface="Albert Sans"/>
              <a:sym typeface="Albert Sans"/>
            </a:endParaRPr>
          </a:p>
          <a:p>
            <a:pPr indent="0" lvl="0" marL="126364" marR="0" rtl="0" algn="just">
              <a:lnSpc>
                <a:spcPct val="100000"/>
              </a:lnSpc>
              <a:spcBef>
                <a:spcPts val="0"/>
              </a:spcBef>
              <a:spcAft>
                <a:spcPts val="0"/>
              </a:spcAft>
              <a:buNone/>
            </a:pPr>
            <a:r>
              <a:t/>
            </a:r>
            <a:endParaRPr b="1" i="0" sz="1400" u="none" cap="none" strike="noStrike">
              <a:solidFill>
                <a:srgbClr val="374151"/>
              </a:solidFill>
              <a:latin typeface="Albert Sans"/>
              <a:ea typeface="Albert Sans"/>
              <a:cs typeface="Albert Sans"/>
              <a:sym typeface="Albert Sans"/>
            </a:endParaRPr>
          </a:p>
          <a:p>
            <a:pPr indent="-285750" lvl="0" marL="285750" marR="0" rtl="0" algn="just">
              <a:lnSpc>
                <a:spcPct val="100000"/>
              </a:lnSpc>
              <a:spcBef>
                <a:spcPts val="0"/>
              </a:spcBef>
              <a:spcAft>
                <a:spcPts val="0"/>
              </a:spcAft>
              <a:buClr>
                <a:srgbClr val="000000"/>
              </a:buClr>
              <a:buSzPts val="1400"/>
              <a:buFont typeface="Noto Sans Symbols"/>
              <a:buChar char="✔"/>
            </a:pPr>
            <a:r>
              <a:rPr b="1" i="0" lang="es" sz="1400" u="none" cap="none" strike="noStrike">
                <a:solidFill>
                  <a:srgbClr val="002060"/>
                </a:solidFill>
                <a:latin typeface="Albert Sans"/>
                <a:ea typeface="Albert Sans"/>
                <a:cs typeface="Albert Sans"/>
                <a:sym typeface="Albert Sans"/>
              </a:rPr>
              <a:t>Typically .css, .scss, .less, etc.</a:t>
            </a:r>
            <a:endParaRPr b="0" i="0" sz="1400" u="none" cap="none" strike="noStrike">
              <a:solidFill>
                <a:srgbClr val="002060"/>
              </a:solidFill>
              <a:latin typeface="Albert Sans"/>
              <a:ea typeface="Albert Sans"/>
              <a:cs typeface="Albert Sans"/>
              <a:sym typeface="Albert Sans"/>
            </a:endParaRPr>
          </a:p>
          <a:p>
            <a:pPr indent="114300" lvl="0" marL="12700" marR="5080" rtl="0" algn="just">
              <a:lnSpc>
                <a:spcPct val="100000"/>
              </a:lnSpc>
              <a:spcBef>
                <a:spcPts val="0"/>
              </a:spcBef>
              <a:spcAft>
                <a:spcPts val="0"/>
              </a:spcAft>
              <a:buNone/>
            </a:pPr>
            <a:r>
              <a:rPr b="0" i="0" lang="es" sz="1400" u="none" cap="none" strike="noStrike">
                <a:solidFill>
                  <a:srgbClr val="374151"/>
                </a:solidFill>
                <a:latin typeface="Albert Sans"/>
                <a:ea typeface="Albert Sans"/>
                <a:cs typeface="Albert Sans"/>
                <a:sym typeface="Albert Sans"/>
              </a:rPr>
              <a:t>This file contains the component-specific styles (CSS or preprocessor syntax) that define the appearance and layout of the component's view.</a:t>
            </a:r>
            <a:endParaRPr b="0" i="0" sz="1400" u="none" cap="none" strike="noStrike">
              <a:solidFill>
                <a:srgbClr val="000000"/>
              </a:solidFill>
              <a:latin typeface="Albert Sans"/>
              <a:ea typeface="Albert Sans"/>
              <a:cs typeface="Albert Sans"/>
              <a:sym typeface="Albert Sans"/>
            </a:endParaRPr>
          </a:p>
          <a:p>
            <a:pPr indent="-285750" lvl="0" marL="298450" marR="0" rtl="0" algn="just">
              <a:lnSpc>
                <a:spcPct val="100000"/>
              </a:lnSpc>
              <a:spcBef>
                <a:spcPts val="2400"/>
              </a:spcBef>
              <a:spcAft>
                <a:spcPts val="0"/>
              </a:spcAft>
              <a:buClr>
                <a:srgbClr val="000000"/>
              </a:buClr>
              <a:buSzPts val="1400"/>
              <a:buFont typeface="Noto Sans Symbols"/>
              <a:buChar char="✔"/>
            </a:pPr>
            <a:r>
              <a:rPr b="1" i="0" lang="es" sz="1400" u="none" cap="none" strike="noStrike">
                <a:solidFill>
                  <a:srgbClr val="002060"/>
                </a:solidFill>
                <a:latin typeface="Albert Sans"/>
                <a:ea typeface="Albert Sans"/>
                <a:cs typeface="Albert Sans"/>
                <a:sym typeface="Albert Sans"/>
              </a:rPr>
              <a:t>.component.spec.ts</a:t>
            </a:r>
            <a:endParaRPr b="0" i="0" sz="1400" u="none" cap="none" strike="noStrike">
              <a:solidFill>
                <a:srgbClr val="002060"/>
              </a:solidFill>
              <a:latin typeface="Albert Sans"/>
              <a:ea typeface="Albert Sans"/>
              <a:cs typeface="Albert Sans"/>
              <a:sym typeface="Albert Sans"/>
            </a:endParaRPr>
          </a:p>
          <a:p>
            <a:pPr indent="114300" lvl="0" marL="12700" marR="589280" rtl="0" algn="just">
              <a:lnSpc>
                <a:spcPct val="100000"/>
              </a:lnSpc>
              <a:spcBef>
                <a:spcPts val="0"/>
              </a:spcBef>
              <a:spcAft>
                <a:spcPts val="0"/>
              </a:spcAft>
              <a:buNone/>
            </a:pPr>
            <a:r>
              <a:rPr b="0" i="0" lang="es" sz="1400" u="none" cap="none" strike="noStrike">
                <a:solidFill>
                  <a:srgbClr val="374151"/>
                </a:solidFill>
                <a:latin typeface="Albert Sans"/>
                <a:ea typeface="Albert Sans"/>
                <a:cs typeface="Albert Sans"/>
                <a:sym typeface="Albert Sans"/>
              </a:rPr>
              <a:t>This TypeScript file contains unit tests for the component, ensuring that it behaves correctly under various conditions.</a:t>
            </a:r>
            <a:endParaRPr b="0" i="0" sz="1400" u="none" cap="none" strike="noStrike">
              <a:solidFill>
                <a:srgbClr val="000000"/>
              </a:solidFill>
              <a:latin typeface="Albert Sans"/>
              <a:ea typeface="Albert Sans"/>
              <a:cs typeface="Albert Sans"/>
              <a:sym typeface="Albert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 Charm">
  <a:themeElements>
    <a:clrScheme name="Simple Light">
      <a:dk1>
        <a:srgbClr val="434343"/>
      </a:dk1>
      <a:lt1>
        <a:srgbClr val="FFFFFF"/>
      </a:lt1>
      <a:dk2>
        <a:srgbClr val="666666"/>
      </a:dk2>
      <a:lt2>
        <a:srgbClr val="999999"/>
      </a:lt2>
      <a:accent1>
        <a:srgbClr val="D3F78C"/>
      </a:accent1>
      <a:accent2>
        <a:srgbClr val="EAFFC0"/>
      </a:accent2>
      <a:accent3>
        <a:srgbClr val="88C01A"/>
      </a:accent3>
      <a:accent4>
        <a:srgbClr val="60811F"/>
      </a:accent4>
      <a:accent5>
        <a:srgbClr val="93C72C"/>
      </a:accent5>
      <a:accent6>
        <a:srgbClr val="D5E7B2"/>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FIKRI BAHARUDDIN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0x0101004CDBB0EA5517DF4B873B215CB2C55DE6</vt:lpwstr>
  </property>
</Properties>
</file>