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2" r:id="rId14"/>
    <p:sldId id="271" r:id="rId15"/>
    <p:sldId id="270" r:id="rId16"/>
    <p:sldId id="269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8BBA-C704-4B4F-A8B8-A69B62411539}" type="datetimeFigureOut">
              <a:rPr lang="en-US" smtClean="0"/>
              <a:t>06/26/2018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3EAF-7AC2-4BC6-BCC0-57BB70AF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3" y="-261938"/>
            <a:ext cx="12734925" cy="73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9" y="406400"/>
            <a:ext cx="10975070" cy="50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6" y="645979"/>
            <a:ext cx="7086600" cy="41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17" y="2818539"/>
            <a:ext cx="4381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7" y="231354"/>
            <a:ext cx="7209565" cy="3311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47" y="3679635"/>
            <a:ext cx="9906000" cy="29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0534"/>
          <a:stretch/>
        </p:blipFill>
        <p:spPr>
          <a:xfrm>
            <a:off x="412788" y="299292"/>
            <a:ext cx="9163050" cy="2785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7" y="3598671"/>
            <a:ext cx="7258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1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1290"/>
          <a:stretch/>
        </p:blipFill>
        <p:spPr>
          <a:xfrm>
            <a:off x="443428" y="174835"/>
            <a:ext cx="5637883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1" y="196348"/>
            <a:ext cx="9926198" cy="63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28" y="236110"/>
            <a:ext cx="6622744" cy="62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8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39" y="197959"/>
            <a:ext cx="6929380" cy="637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4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809750"/>
            <a:ext cx="3762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3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263" y="9525"/>
            <a:ext cx="125825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86" y="1525940"/>
            <a:ext cx="3905250" cy="3038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58" y="500855"/>
            <a:ext cx="6717843" cy="2898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957" y="3731684"/>
            <a:ext cx="6717843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38125"/>
            <a:ext cx="101631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81000"/>
            <a:ext cx="107537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8600"/>
            <a:ext cx="10248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8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2" y="225778"/>
            <a:ext cx="11249162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466850"/>
            <a:ext cx="11915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00" y="514006"/>
            <a:ext cx="92011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AVIS Budget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Kuppa, Venkata</dc:creator>
  <cp:lastModifiedBy>Kuppa, Venkata</cp:lastModifiedBy>
  <cp:revision>6</cp:revision>
  <dcterms:created xsi:type="dcterms:W3CDTF">2018-06-26T18:37:59Z</dcterms:created>
  <dcterms:modified xsi:type="dcterms:W3CDTF">2018-06-26T18:57:08Z</dcterms:modified>
</cp:coreProperties>
</file>