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9/13/2025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951469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880275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2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329092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14411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817298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600362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0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13116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207831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57792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8041541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466260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06060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4666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199847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905096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90930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399933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686861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668735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272792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637348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1061138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913786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797879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554322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834407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9/13/2025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11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8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8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1523999" y="19665"/>
            <a:ext cx="7629525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Digital Portfolio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1630117" y="2923631"/>
            <a:ext cx="9173078" cy="2625090"/>
          </a:xfrm>
          <a:prstGeom prst="rect"/>
          <a:noFill/>
          <a:ln w="63500" cmpd="sng" cap="flat">
            <a:noFill/>
            <a:prstDash val="solid"/>
            <a:miter/>
          </a:ln>
          <a:effectLst>
            <a:outerShdw sx="100000" sy="100000" algn="tl" rotWithShape="0" blurRad="50800" dist="38100" dir="2700000">
              <a:srgbClr val="000000">
                <a:alpha val="39607"/>
              </a:srgbClr>
            </a:outerShdw>
          </a:effectLst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A.RAJA LAKSHMI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 AND NMID: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2428b0053 /asbrubl2428b0053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2nd Bsc COMPUTER SCIENCE WITH DATA ANALYTICS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UNITED COLLEGE OF ARTS AND SCIENCE ,PERIYANAICENPALAYAM</a:t>
            </a:r>
            <a:endParaRPr lang="en-US" altLang="zh-CN" sz="2400" b="0" i="0" u="none" strike="noStrike" kern="1200" cap="none" spc="0" baseline="0">
              <a:solidFill>
                <a:srgbClr val="5D89F2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707079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6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8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AND SCREENSHOTS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9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0" name="矩形"/>
          <p:cNvSpPr>
            <a:spLocks/>
          </p:cNvSpPr>
          <p:nvPr/>
        </p:nvSpPr>
        <p:spPr>
          <a:xfrm rot="0">
            <a:off x="2743200" y="2354703"/>
            <a:ext cx="8534019" cy="9486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71" name="矩形"/>
          <p:cNvSpPr>
            <a:spLocks/>
          </p:cNvSpPr>
          <p:nvPr/>
        </p:nvSpPr>
        <p:spPr>
          <a:xfrm rot="0">
            <a:off x="3724218" y="2419313"/>
            <a:ext cx="4762427" cy="33489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Demo conversations</a:t>
            </a:r>
            <a:endParaRPr lang="en-US" altLang="zh-CN" sz="3600" b="0" i="0" u="none" strike="noStrike" kern="1200" cap="none" spc="0" baseline="0">
              <a:solidFill>
                <a:srgbClr val="000000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600" b="0" i="0" u="none" strike="noStrike" kern="1200" cap="none" spc="0" baseline="0">
              <a:solidFill>
                <a:srgbClr val="000000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Chatbot dashboard preview</a:t>
            </a:r>
            <a:endParaRPr lang="en-US" altLang="zh-CN" sz="3600" b="0" i="0" u="none" strike="noStrike" kern="1200" cap="none" spc="0" baseline="0">
              <a:solidFill>
                <a:srgbClr val="000000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600" b="0" i="0" u="none" strike="noStrike" kern="1200" cap="none" spc="0" baseline="0">
              <a:solidFill>
                <a:srgbClr val="000000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User feedback results</a:t>
            </a:r>
            <a:endParaRPr lang="zh-CN" altLang="en-US" sz="3600" b="0" i="0" u="none" strike="noStrike" kern="1200" cap="none" spc="0" baseline="0">
              <a:solidFill>
                <a:srgbClr val="000000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36982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8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4578668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9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0" name="矩形"/>
          <p:cNvSpPr>
            <a:spLocks/>
          </p:cNvSpPr>
          <p:nvPr/>
        </p:nvSpPr>
        <p:spPr>
          <a:xfrm rot="0">
            <a:off x="2495512" y="2705058"/>
            <a:ext cx="4762426" cy="24917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Benefits achieved</a:t>
            </a:r>
            <a:endParaRPr lang="en-US" altLang="zh-CN" sz="4000" b="0" i="0" u="none" strike="noStrike" kern="1200" cap="none" spc="0" baseline="0">
              <a:solidFill>
                <a:srgbClr val="000000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4000" b="0" i="0" u="none" strike="noStrike" kern="1200" cap="none" spc="0" baseline="0">
              <a:solidFill>
                <a:srgbClr val="000000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Future enhancements</a:t>
            </a:r>
            <a:endParaRPr lang="zh-CN" altLang="en-US" sz="4000" b="0" i="0" u="none" strike="noStrike" kern="1200" cap="none" spc="0" baseline="0">
              <a:solidFill>
                <a:srgbClr val="000000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731432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6000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r>
              <a:rPr lang="en-US" altLang="zh-CN" sz="3600"/>
              <a:t>GITHUB LINK</a:t>
            </a:r>
            <a:r>
              <a:rPr lang="en-US" altLang="zh-CN" sz="4000"/>
              <a:t> :</a:t>
            </a:r>
            <a:endParaRPr lang="zh-CN" altLang="en-US" sz="4000"/>
          </a:p>
        </p:txBody>
      </p:sp>
      <p:sp>
        <p:nvSpPr>
          <p:cNvPr id="186" name="文本框"/>
          <p:cNvSpPr txBox="1">
            <a:spLocks/>
          </p:cNvSpPr>
          <p:nvPr/>
        </p:nvSpPr>
        <p:spPr>
          <a:xfrm rot="0">
            <a:off x="3000329" y="3067003"/>
            <a:ext cx="4762427" cy="4533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github.com/rajirajalakshmi877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05986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2138909" y="2638384"/>
            <a:ext cx="4757084" cy="12915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Chatbot for Customer Support</a:t>
            </a:r>
            <a:r>
              <a:rPr lang="en-US" altLang="zh-CN" sz="4000" b="0" i="0" u="none" strike="noStrike" kern="1200" cap="none" spc="0" baseline="0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.....</a:t>
            </a:r>
            <a:endParaRPr lang="zh-CN" altLang="en-US" sz="3200" b="0" i="0" u="none" strike="noStrike" kern="1200" cap="none" spc="0" baseline="0">
              <a:solidFill>
                <a:srgbClr val="000000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954428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8"/>
                </a:lnTo>
                <a:lnTo>
                  <a:pt x="21599" y="21598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6" name="组合"/>
          <p:cNvGrpSpPr>
            <a:grpSpLocks/>
          </p:cNvGrpSpPr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87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602878" y="0"/>
              <a:ext cx="25895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10936247" y="0"/>
              <a:ext cx="12560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7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8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9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2" y="3162"/>
                </a:lnTo>
                <a:lnTo>
                  <a:pt x="1473" y="5348"/>
                </a:lnTo>
                <a:lnTo>
                  <a:pt x="384" y="7928"/>
                </a:lnTo>
                <a:lnTo>
                  <a:pt x="0" y="10800"/>
                </a:lnTo>
                <a:lnTo>
                  <a:pt x="384" y="13671"/>
                </a:lnTo>
                <a:lnTo>
                  <a:pt x="1473" y="16250"/>
                </a:lnTo>
                <a:lnTo>
                  <a:pt x="3162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70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8"/>
                </a:lnTo>
                <a:lnTo>
                  <a:pt x="18435" y="3162"/>
                </a:lnTo>
                <a:lnTo>
                  <a:pt x="16250" y="1474"/>
                </a:lnTo>
                <a:lnTo>
                  <a:pt x="13670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00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6"/>
                </a:lnTo>
                <a:lnTo>
                  <a:pt x="6246" y="1003"/>
                </a:lnTo>
                <a:lnTo>
                  <a:pt x="4918" y="1739"/>
                </a:lnTo>
                <a:lnTo>
                  <a:pt x="3713" y="2648"/>
                </a:lnTo>
                <a:lnTo>
                  <a:pt x="2649" y="3713"/>
                </a:lnTo>
                <a:lnTo>
                  <a:pt x="1740" y="4918"/>
                </a:lnTo>
                <a:lnTo>
                  <a:pt x="1002" y="6246"/>
                </a:lnTo>
                <a:lnTo>
                  <a:pt x="456" y="7680"/>
                </a:lnTo>
                <a:lnTo>
                  <a:pt x="116" y="9203"/>
                </a:lnTo>
                <a:lnTo>
                  <a:pt x="0" y="10800"/>
                </a:lnTo>
                <a:lnTo>
                  <a:pt x="116" y="12395"/>
                </a:lnTo>
                <a:lnTo>
                  <a:pt x="456" y="13918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4"/>
                </a:lnTo>
                <a:lnTo>
                  <a:pt x="3713" y="18950"/>
                </a:lnTo>
                <a:lnTo>
                  <a:pt x="4918" y="19858"/>
                </a:lnTo>
                <a:lnTo>
                  <a:pt x="6246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4" y="21481"/>
                </a:lnTo>
                <a:lnTo>
                  <a:pt x="13917" y="21142"/>
                </a:lnTo>
                <a:lnTo>
                  <a:pt x="15351" y="20596"/>
                </a:lnTo>
                <a:lnTo>
                  <a:pt x="16680" y="19858"/>
                </a:lnTo>
                <a:lnTo>
                  <a:pt x="17884" y="18950"/>
                </a:lnTo>
                <a:lnTo>
                  <a:pt x="18950" y="17884"/>
                </a:lnTo>
                <a:lnTo>
                  <a:pt x="19858" y="16679"/>
                </a:lnTo>
                <a:lnTo>
                  <a:pt x="20594" y="15352"/>
                </a:lnTo>
                <a:lnTo>
                  <a:pt x="21141" y="13918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3"/>
                </a:lnTo>
                <a:lnTo>
                  <a:pt x="21141" y="7680"/>
                </a:lnTo>
                <a:lnTo>
                  <a:pt x="20594" y="6246"/>
                </a:lnTo>
                <a:lnTo>
                  <a:pt x="19858" y="4918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1" y="1003"/>
                </a:lnTo>
                <a:lnTo>
                  <a:pt x="13917" y="456"/>
                </a:lnTo>
                <a:lnTo>
                  <a:pt x="12394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4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2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3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5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7" name="矩形"/>
          <p:cNvSpPr>
            <a:spLocks/>
          </p:cNvSpPr>
          <p:nvPr/>
        </p:nvSpPr>
        <p:spPr>
          <a:xfrm rot="0">
            <a:off x="2509806" y="1041533"/>
            <a:ext cx="5029200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Tools and Technologies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Portfolio design and Layout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and Functionality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Screenshots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Github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Link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9385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10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1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5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8" name="矩形"/>
          <p:cNvSpPr>
            <a:spLocks/>
          </p:cNvSpPr>
          <p:nvPr/>
        </p:nvSpPr>
        <p:spPr>
          <a:xfrm rot="0">
            <a:off x="1849189" y="2276440"/>
            <a:ext cx="5761169" cy="36918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# Challenges in traditional customer support</a:t>
            </a:r>
            <a:endParaRPr lang="en-US" altLang="zh-CN" sz="4000" b="0" i="0" u="none" strike="noStrike" kern="1200" cap="none" spc="0" baseline="0">
              <a:solidFill>
                <a:srgbClr val="000000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4000" b="0" i="0" u="none" strike="noStrike" kern="1200" cap="none" spc="0" baseline="0">
              <a:solidFill>
                <a:srgbClr val="000000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# Need for automation and 24/7 service</a:t>
            </a:r>
            <a:endParaRPr lang="zh-CN" altLang="en-US" sz="4000" b="0" i="0" u="none" strike="noStrike" kern="1200" cap="none" spc="0" baseline="0">
              <a:solidFill>
                <a:srgbClr val="000000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788076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21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2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3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6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7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9" name="矩形"/>
          <p:cNvSpPr>
            <a:spLocks/>
          </p:cNvSpPr>
          <p:nvPr/>
        </p:nvSpPr>
        <p:spPr>
          <a:xfrm rot="0">
            <a:off x="2209766" y="2209766"/>
            <a:ext cx="4762427" cy="3425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Objective of the chatbot project</a:t>
            </a:r>
            <a:endParaRPr lang="en-US" altLang="zh-CN" sz="4400" b="0" i="0" u="none" strike="noStrike" kern="1200" cap="none" spc="0" baseline="0">
              <a:solidFill>
                <a:srgbClr val="000000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4400" b="0" i="0" u="none" strike="noStrike" kern="1200" cap="none" spc="0" baseline="0">
              <a:solidFill>
                <a:srgbClr val="000000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Scope and limitations</a:t>
            </a:r>
            <a:endParaRPr lang="zh-CN" altLang="en-US" sz="4400" b="0" i="0" u="none" strike="noStrike" kern="1200" cap="none" spc="0" baseline="0">
              <a:solidFill>
                <a:srgbClr val="000000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585623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5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矩形"/>
          <p:cNvSpPr>
            <a:spLocks/>
          </p:cNvSpPr>
          <p:nvPr/>
        </p:nvSpPr>
        <p:spPr>
          <a:xfrm rot="0">
            <a:off x="2276440" y="2133567"/>
            <a:ext cx="4762427" cy="42919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Businesses (support teams, SMEs, enterprises)</a:t>
            </a:r>
            <a:endParaRPr lang="en-US" altLang="zh-CN" sz="4000" b="0" i="0" u="none" strike="noStrike" kern="1200" cap="none" spc="0" baseline="0">
              <a:solidFill>
                <a:srgbClr val="000000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4000" b="0" i="0" u="none" strike="noStrike" kern="1200" cap="none" spc="0" baseline="0">
              <a:solidFill>
                <a:srgbClr val="000000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Customers (seeking quick query resolution)</a:t>
            </a:r>
            <a:endParaRPr lang="zh-CN" altLang="en-US" sz="4000" b="0" i="0" u="none" strike="noStrike" kern="1200" cap="none" spc="0" baseline="0">
              <a:solidFill>
                <a:srgbClr val="000000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877555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5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TOOLS AND TECHNIQUES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8" name="矩形"/>
          <p:cNvSpPr>
            <a:spLocks/>
          </p:cNvSpPr>
          <p:nvPr/>
        </p:nvSpPr>
        <p:spPr>
          <a:xfrm rot="0">
            <a:off x="3790892" y="2133567"/>
            <a:ext cx="4762427" cy="39776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Programming Languages (Python/JavaScript, etc.)</a:t>
            </a:r>
            <a:endParaRPr lang="en-US" altLang="zh-CN" sz="3200" b="0" i="0" u="none" strike="noStrike" kern="1200" cap="none" spc="0" baseline="0">
              <a:solidFill>
                <a:srgbClr val="000000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1200" cap="none" spc="0" baseline="0">
              <a:solidFill>
                <a:srgbClr val="000000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Frameworks (Dialogflow, Rasa, Microsoft Bot Framework, etc.)</a:t>
            </a:r>
            <a:endParaRPr lang="en-US" altLang="zh-CN" sz="3200" b="0" i="0" u="none" strike="noStrike" kern="1200" cap="none" spc="0" baseline="0">
              <a:solidFill>
                <a:srgbClr val="000000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1200" cap="none" spc="0" baseline="0">
              <a:solidFill>
                <a:srgbClr val="000000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Databases and APIs</a:t>
            </a:r>
            <a:endParaRPr lang="zh-CN" altLang="en-US" sz="3200" b="0" i="0" u="none" strike="noStrike" kern="1200" cap="none" spc="0" baseline="0">
              <a:solidFill>
                <a:srgbClr val="000000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079054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3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4" name="矩形"/>
          <p:cNvSpPr>
            <a:spLocks/>
          </p:cNvSpPr>
          <p:nvPr/>
        </p:nvSpPr>
        <p:spPr>
          <a:xfrm rot="0">
            <a:off x="739774" y="291147"/>
            <a:ext cx="8794750" cy="6134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POTFOLIO DESIGN AND LAYOUT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5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6" name="矩形"/>
          <p:cNvSpPr>
            <a:spLocks/>
          </p:cNvSpPr>
          <p:nvPr/>
        </p:nvSpPr>
        <p:spPr>
          <a:xfrm rot="0">
            <a:off x="2781257" y="1409678"/>
            <a:ext cx="4762426" cy="54254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UI/UX design for chatbot</a:t>
            </a:r>
            <a:endParaRPr lang="en-US" altLang="zh-CN" sz="4400" b="0" i="0" u="none" strike="noStrike" kern="1200" cap="none" spc="0" baseline="0">
              <a:solidFill>
                <a:srgbClr val="000000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4400" b="0" i="0" u="none" strike="noStrike" kern="1200" cap="none" spc="0" baseline="0">
              <a:solidFill>
                <a:srgbClr val="000000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Integration with website/app</a:t>
            </a:r>
            <a:endParaRPr lang="en-US" altLang="zh-CN" sz="4400" b="0" i="0" u="none" strike="noStrike" kern="1200" cap="none" spc="0" baseline="0">
              <a:solidFill>
                <a:srgbClr val="000000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4400" b="0" i="0" u="none" strike="noStrike" kern="1200" cap="none" spc="0" baseline="0">
              <a:solidFill>
                <a:srgbClr val="000000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Dashboard design for admin</a:t>
            </a:r>
            <a:endParaRPr lang="zh-CN" altLang="en-US" sz="4400" b="0" i="0" u="none" strike="noStrike" kern="1200" cap="none" spc="0" baseline="0">
              <a:solidFill>
                <a:srgbClr val="000000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582753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FEATURES AND FUNCTIONALITY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0" name="矩形"/>
          <p:cNvSpPr>
            <a:spLocks/>
          </p:cNvSpPr>
          <p:nvPr/>
        </p:nvSpPr>
        <p:spPr>
          <a:xfrm rot="0">
            <a:off x="3000329" y="1343004"/>
            <a:ext cx="4762427" cy="54349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24/7 automated support</a:t>
            </a:r>
            <a:endParaRPr lang="en-US" altLang="zh-CN" sz="3200" b="0" i="0" u="none" strike="noStrike" kern="1200" cap="none" spc="0" baseline="0">
              <a:solidFill>
                <a:srgbClr val="000000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1200" cap="none" spc="0" baseline="0">
              <a:solidFill>
                <a:srgbClr val="000000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Multilingual support</a:t>
            </a:r>
            <a:endParaRPr lang="en-US" altLang="zh-CN" sz="3200" b="0" i="0" u="none" strike="noStrike" kern="1200" cap="none" spc="0" baseline="0">
              <a:solidFill>
                <a:srgbClr val="000000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1200" cap="none" spc="0" baseline="0">
              <a:solidFill>
                <a:srgbClr val="000000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Personalized responses (AI/ML)</a:t>
            </a:r>
            <a:endParaRPr lang="en-US" altLang="zh-CN" sz="3200" b="0" i="0" u="none" strike="noStrike" kern="1200" cap="none" spc="0" baseline="0">
              <a:solidFill>
                <a:srgbClr val="000000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1200" cap="none" spc="0" baseline="0">
              <a:solidFill>
                <a:srgbClr val="000000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Analytics and reporting</a:t>
            </a:r>
            <a:endParaRPr lang="en-US" altLang="zh-CN" sz="3200" b="0" i="0" u="none" strike="noStrike" kern="1200" cap="none" spc="0" baseline="0">
              <a:solidFill>
                <a:srgbClr val="000000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1200" cap="none" spc="0" baseline="0">
              <a:solidFill>
                <a:srgbClr val="000000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Integration with CRM/Helpdesk</a:t>
            </a:r>
            <a:endParaRPr lang="zh-CN" altLang="en-US" sz="3200" b="0" i="0" u="none" strike="noStrike" kern="1200" cap="none" spc="0" baseline="0">
              <a:solidFill>
                <a:srgbClr val="000000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498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365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22</cp:revision>
  <dcterms:created xsi:type="dcterms:W3CDTF">2024-03-29T15:07:22Z</dcterms:created>
  <dcterms:modified xsi:type="dcterms:W3CDTF">2025-09-13T12:36:45Z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