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8" r:id="rId32"/>
    <p:sldId id="289" r:id="rId33"/>
    <p:sldId id="287" r:id="rId34"/>
    <p:sldId id="290" r:id="rId35"/>
    <p:sldId id="291" r:id="rId36"/>
    <p:sldId id="292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2.jpe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B42FEA-E1C3-43EB-A371-41A1240F5C37}" type="doc">
      <dgm:prSet loTypeId="urn:microsoft.com/office/officeart/2005/8/layout/hList7#1" loCatId="list" qsTypeId="urn:microsoft.com/office/officeart/2005/8/quickstyle/3d3" qsCatId="3D" csTypeId="urn:microsoft.com/office/officeart/2005/8/colors/colorful2" csCatId="colorful" phldr="1"/>
      <dgm:spPr/>
    </dgm:pt>
    <dgm:pt modelId="{A667E0FC-37B2-404A-8B18-8FA81936E91E}">
      <dgm:prSet phldrT="[Text]"/>
      <dgm:spPr/>
      <dgm:t>
        <a:bodyPr/>
        <a:lstStyle/>
        <a:p>
          <a:r>
            <a:rPr lang="en-US" smtClean="0"/>
            <a:t>HTML </a:t>
          </a:r>
          <a:r>
            <a:rPr lang="en-US" dirty="0" smtClean="0"/>
            <a:t>Audio</a:t>
          </a:r>
          <a:endParaRPr lang="en-US" dirty="0"/>
        </a:p>
      </dgm:t>
    </dgm:pt>
    <dgm:pt modelId="{4A92F985-8C85-4C30-BDD9-DAEDA2A7A6B5}" type="parTrans" cxnId="{85F4C453-1E2C-4063-9427-44BD36BC4F2C}">
      <dgm:prSet/>
      <dgm:spPr/>
      <dgm:t>
        <a:bodyPr/>
        <a:lstStyle/>
        <a:p>
          <a:endParaRPr lang="en-US"/>
        </a:p>
      </dgm:t>
    </dgm:pt>
    <dgm:pt modelId="{3767897A-9B4A-474A-AFC0-E51E70401D1A}" type="sibTrans" cxnId="{85F4C453-1E2C-4063-9427-44BD36BC4F2C}">
      <dgm:prSet/>
      <dgm:spPr/>
      <dgm:t>
        <a:bodyPr/>
        <a:lstStyle/>
        <a:p>
          <a:endParaRPr lang="en-US"/>
        </a:p>
      </dgm:t>
    </dgm:pt>
    <dgm:pt modelId="{22D0B64A-8E4A-473C-9E11-7D3863162602}">
      <dgm:prSet phldrT="[Text]"/>
      <dgm:spPr/>
      <dgm:t>
        <a:bodyPr/>
        <a:lstStyle/>
        <a:p>
          <a:r>
            <a:rPr lang="en-US" smtClean="0"/>
            <a:t>HTML </a:t>
          </a:r>
          <a:r>
            <a:rPr lang="en-US" dirty="0" smtClean="0"/>
            <a:t>Video</a:t>
          </a:r>
          <a:endParaRPr lang="en-US" dirty="0"/>
        </a:p>
      </dgm:t>
    </dgm:pt>
    <dgm:pt modelId="{37F913BC-F725-4289-B7FE-B778BE06E878}" type="parTrans" cxnId="{FC0FF817-BD48-4F28-B1B5-8B79747CD74C}">
      <dgm:prSet/>
      <dgm:spPr/>
      <dgm:t>
        <a:bodyPr/>
        <a:lstStyle/>
        <a:p>
          <a:endParaRPr lang="en-US"/>
        </a:p>
      </dgm:t>
    </dgm:pt>
    <dgm:pt modelId="{F89E34BA-DD36-4E5F-99C7-5FEE3F729492}" type="sibTrans" cxnId="{FC0FF817-BD48-4F28-B1B5-8B79747CD74C}">
      <dgm:prSet/>
      <dgm:spPr/>
      <dgm:t>
        <a:bodyPr/>
        <a:lstStyle/>
        <a:p>
          <a:endParaRPr lang="en-US"/>
        </a:p>
      </dgm:t>
    </dgm:pt>
    <dgm:pt modelId="{DAB7F183-7CA2-4C10-9825-86713351A353}" type="pres">
      <dgm:prSet presAssocID="{3EB42FEA-E1C3-43EB-A371-41A1240F5C37}" presName="Name0" presStyleCnt="0">
        <dgm:presLayoutVars>
          <dgm:dir/>
          <dgm:resizeHandles val="exact"/>
        </dgm:presLayoutVars>
      </dgm:prSet>
      <dgm:spPr/>
    </dgm:pt>
    <dgm:pt modelId="{4823B635-B652-4C4C-8F30-D4A9EBB3A73B}" type="pres">
      <dgm:prSet presAssocID="{3EB42FEA-E1C3-43EB-A371-41A1240F5C37}" presName="fgShape" presStyleLbl="fgShp" presStyleIdx="0" presStyleCnt="1"/>
      <dgm:spPr/>
    </dgm:pt>
    <dgm:pt modelId="{5F2DFB4B-D10E-47F9-B4FC-B4A052280D55}" type="pres">
      <dgm:prSet presAssocID="{3EB42FEA-E1C3-43EB-A371-41A1240F5C37}" presName="linComp" presStyleCnt="0"/>
      <dgm:spPr/>
    </dgm:pt>
    <dgm:pt modelId="{50D57F52-C0F8-428F-8626-C45A7C421F0A}" type="pres">
      <dgm:prSet presAssocID="{22D0B64A-8E4A-473C-9E11-7D3863162602}" presName="compNode" presStyleCnt="0"/>
      <dgm:spPr/>
    </dgm:pt>
    <dgm:pt modelId="{945F1768-5D59-488A-9825-4754797DBF4A}" type="pres">
      <dgm:prSet presAssocID="{22D0B64A-8E4A-473C-9E11-7D3863162602}" presName="bkgdShape" presStyleLbl="node1" presStyleIdx="0" presStyleCnt="2"/>
      <dgm:spPr/>
      <dgm:t>
        <a:bodyPr/>
        <a:lstStyle/>
        <a:p>
          <a:endParaRPr lang="en-US"/>
        </a:p>
      </dgm:t>
    </dgm:pt>
    <dgm:pt modelId="{D17D0CFA-0949-4865-9F79-993E9D36206E}" type="pres">
      <dgm:prSet presAssocID="{22D0B64A-8E4A-473C-9E11-7D3863162602}" presName="nodeTx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AA4BC2-E259-4B8E-A8EA-979A04353646}" type="pres">
      <dgm:prSet presAssocID="{22D0B64A-8E4A-473C-9E11-7D3863162602}" presName="invisiNode" presStyleLbl="node1" presStyleIdx="0" presStyleCnt="2"/>
      <dgm:spPr/>
    </dgm:pt>
    <dgm:pt modelId="{F3846BE8-B6B0-4A13-BC1F-755FB99E8412}" type="pres">
      <dgm:prSet presAssocID="{22D0B64A-8E4A-473C-9E11-7D3863162602}" presName="imagNode" presStyleLbl="fgImgPlace1" presStyleIdx="0" presStyleCnt="2" custScaleX="129839" custScaleY="119958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D9CC400C-77AB-47E2-81B2-82B9DDAD5B1C}" type="pres">
      <dgm:prSet presAssocID="{F89E34BA-DD36-4E5F-99C7-5FEE3F729492}" presName="sibTrans" presStyleLbl="sibTrans2D1" presStyleIdx="0" presStyleCnt="0"/>
      <dgm:spPr/>
      <dgm:t>
        <a:bodyPr/>
        <a:lstStyle/>
        <a:p>
          <a:endParaRPr lang="en-US"/>
        </a:p>
      </dgm:t>
    </dgm:pt>
    <dgm:pt modelId="{F8F7376F-6462-4E2B-B47D-88FC5689567C}" type="pres">
      <dgm:prSet presAssocID="{A667E0FC-37B2-404A-8B18-8FA81936E91E}" presName="compNode" presStyleCnt="0"/>
      <dgm:spPr/>
    </dgm:pt>
    <dgm:pt modelId="{491551BF-2657-45CE-A9C0-09635B0F7E59}" type="pres">
      <dgm:prSet presAssocID="{A667E0FC-37B2-404A-8B18-8FA81936E91E}" presName="bkgdShape" presStyleLbl="node1" presStyleIdx="1" presStyleCnt="2"/>
      <dgm:spPr/>
      <dgm:t>
        <a:bodyPr/>
        <a:lstStyle/>
        <a:p>
          <a:endParaRPr lang="en-US"/>
        </a:p>
      </dgm:t>
    </dgm:pt>
    <dgm:pt modelId="{11804B20-51D0-4E33-A884-05AC4305FEF0}" type="pres">
      <dgm:prSet presAssocID="{A667E0FC-37B2-404A-8B18-8FA81936E91E}" presName="nodeT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B2C402-429D-4D13-8B28-242D3E8FE530}" type="pres">
      <dgm:prSet presAssocID="{A667E0FC-37B2-404A-8B18-8FA81936E91E}" presName="invisiNode" presStyleLbl="node1" presStyleIdx="1" presStyleCnt="2"/>
      <dgm:spPr/>
    </dgm:pt>
    <dgm:pt modelId="{6B5721AE-0880-477B-A2BC-B08438D658A2}" type="pres">
      <dgm:prSet presAssocID="{A667E0FC-37B2-404A-8B18-8FA81936E91E}" presName="imagNode" presStyleLbl="fgImgPlace1" presStyleIdx="1" presStyleCnt="2" custScaleX="136000" custScaleY="129804" custLinFactNeighborY="6730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</dgm:ptLst>
  <dgm:cxnLst>
    <dgm:cxn modelId="{FC0FF817-BD48-4F28-B1B5-8B79747CD74C}" srcId="{3EB42FEA-E1C3-43EB-A371-41A1240F5C37}" destId="{22D0B64A-8E4A-473C-9E11-7D3863162602}" srcOrd="0" destOrd="0" parTransId="{37F913BC-F725-4289-B7FE-B778BE06E878}" sibTransId="{F89E34BA-DD36-4E5F-99C7-5FEE3F729492}"/>
    <dgm:cxn modelId="{926F6AFB-4478-41E0-A0A8-CABA024BF571}" type="presOf" srcId="{A667E0FC-37B2-404A-8B18-8FA81936E91E}" destId="{11804B20-51D0-4E33-A884-05AC4305FEF0}" srcOrd="1" destOrd="0" presId="urn:microsoft.com/office/officeart/2005/8/layout/hList7#1"/>
    <dgm:cxn modelId="{135B3D99-5444-4092-A2D0-D123494D5C6B}" type="presOf" srcId="{22D0B64A-8E4A-473C-9E11-7D3863162602}" destId="{D17D0CFA-0949-4865-9F79-993E9D36206E}" srcOrd="1" destOrd="0" presId="urn:microsoft.com/office/officeart/2005/8/layout/hList7#1"/>
    <dgm:cxn modelId="{BC67BA22-F4FF-4E37-9E2F-F6CC7CB10CCE}" type="presOf" srcId="{3EB42FEA-E1C3-43EB-A371-41A1240F5C37}" destId="{DAB7F183-7CA2-4C10-9825-86713351A353}" srcOrd="0" destOrd="0" presId="urn:microsoft.com/office/officeart/2005/8/layout/hList7#1"/>
    <dgm:cxn modelId="{CD96CE3E-134C-47CC-8385-FB7EB0CCF10F}" type="presOf" srcId="{F89E34BA-DD36-4E5F-99C7-5FEE3F729492}" destId="{D9CC400C-77AB-47E2-81B2-82B9DDAD5B1C}" srcOrd="0" destOrd="0" presId="urn:microsoft.com/office/officeart/2005/8/layout/hList7#1"/>
    <dgm:cxn modelId="{85F4C453-1E2C-4063-9427-44BD36BC4F2C}" srcId="{3EB42FEA-E1C3-43EB-A371-41A1240F5C37}" destId="{A667E0FC-37B2-404A-8B18-8FA81936E91E}" srcOrd="1" destOrd="0" parTransId="{4A92F985-8C85-4C30-BDD9-DAEDA2A7A6B5}" sibTransId="{3767897A-9B4A-474A-AFC0-E51E70401D1A}"/>
    <dgm:cxn modelId="{826B20CE-7238-4098-9490-2810C74343D0}" type="presOf" srcId="{22D0B64A-8E4A-473C-9E11-7D3863162602}" destId="{945F1768-5D59-488A-9825-4754797DBF4A}" srcOrd="0" destOrd="0" presId="urn:microsoft.com/office/officeart/2005/8/layout/hList7#1"/>
    <dgm:cxn modelId="{B6867368-6437-4F9A-9474-172478414E50}" type="presOf" srcId="{A667E0FC-37B2-404A-8B18-8FA81936E91E}" destId="{491551BF-2657-45CE-A9C0-09635B0F7E59}" srcOrd="0" destOrd="0" presId="urn:microsoft.com/office/officeart/2005/8/layout/hList7#1"/>
    <dgm:cxn modelId="{1D05DDDB-D9FF-4EC7-906C-D2253D4AA52D}" type="presParOf" srcId="{DAB7F183-7CA2-4C10-9825-86713351A353}" destId="{4823B635-B652-4C4C-8F30-D4A9EBB3A73B}" srcOrd="0" destOrd="0" presId="urn:microsoft.com/office/officeart/2005/8/layout/hList7#1"/>
    <dgm:cxn modelId="{7C966498-3FEE-4B14-AB87-CCBA68ED50F9}" type="presParOf" srcId="{DAB7F183-7CA2-4C10-9825-86713351A353}" destId="{5F2DFB4B-D10E-47F9-B4FC-B4A052280D55}" srcOrd="1" destOrd="0" presId="urn:microsoft.com/office/officeart/2005/8/layout/hList7#1"/>
    <dgm:cxn modelId="{FD526B0D-D64F-4844-9A33-05DB1E6F941F}" type="presParOf" srcId="{5F2DFB4B-D10E-47F9-B4FC-B4A052280D55}" destId="{50D57F52-C0F8-428F-8626-C45A7C421F0A}" srcOrd="0" destOrd="0" presId="urn:microsoft.com/office/officeart/2005/8/layout/hList7#1"/>
    <dgm:cxn modelId="{5F9781BF-23A8-41C5-B576-CEA3A25333B4}" type="presParOf" srcId="{50D57F52-C0F8-428F-8626-C45A7C421F0A}" destId="{945F1768-5D59-488A-9825-4754797DBF4A}" srcOrd="0" destOrd="0" presId="urn:microsoft.com/office/officeart/2005/8/layout/hList7#1"/>
    <dgm:cxn modelId="{3DE7CEAF-648A-4CF2-9D96-313399A4B1F5}" type="presParOf" srcId="{50D57F52-C0F8-428F-8626-C45A7C421F0A}" destId="{D17D0CFA-0949-4865-9F79-993E9D36206E}" srcOrd="1" destOrd="0" presId="urn:microsoft.com/office/officeart/2005/8/layout/hList7#1"/>
    <dgm:cxn modelId="{7613D612-D9D9-4ECE-8E94-971B183D9A00}" type="presParOf" srcId="{50D57F52-C0F8-428F-8626-C45A7C421F0A}" destId="{B8AA4BC2-E259-4B8E-A8EA-979A04353646}" srcOrd="2" destOrd="0" presId="urn:microsoft.com/office/officeart/2005/8/layout/hList7#1"/>
    <dgm:cxn modelId="{1142D886-D61E-4413-BADF-DBD6E6F0CB82}" type="presParOf" srcId="{50D57F52-C0F8-428F-8626-C45A7C421F0A}" destId="{F3846BE8-B6B0-4A13-BC1F-755FB99E8412}" srcOrd="3" destOrd="0" presId="urn:microsoft.com/office/officeart/2005/8/layout/hList7#1"/>
    <dgm:cxn modelId="{626F4948-0F6B-49C9-AF3A-F67090A2202F}" type="presParOf" srcId="{5F2DFB4B-D10E-47F9-B4FC-B4A052280D55}" destId="{D9CC400C-77AB-47E2-81B2-82B9DDAD5B1C}" srcOrd="1" destOrd="0" presId="urn:microsoft.com/office/officeart/2005/8/layout/hList7#1"/>
    <dgm:cxn modelId="{9FD74185-6058-4E8F-96A5-BEA41849D319}" type="presParOf" srcId="{5F2DFB4B-D10E-47F9-B4FC-B4A052280D55}" destId="{F8F7376F-6462-4E2B-B47D-88FC5689567C}" srcOrd="2" destOrd="0" presId="urn:microsoft.com/office/officeart/2005/8/layout/hList7#1"/>
    <dgm:cxn modelId="{4DF5F302-F4AA-4176-A67B-684681523962}" type="presParOf" srcId="{F8F7376F-6462-4E2B-B47D-88FC5689567C}" destId="{491551BF-2657-45CE-A9C0-09635B0F7E59}" srcOrd="0" destOrd="0" presId="urn:microsoft.com/office/officeart/2005/8/layout/hList7#1"/>
    <dgm:cxn modelId="{A597F963-EE12-4247-AE43-682054BF708B}" type="presParOf" srcId="{F8F7376F-6462-4E2B-B47D-88FC5689567C}" destId="{11804B20-51D0-4E33-A884-05AC4305FEF0}" srcOrd="1" destOrd="0" presId="urn:microsoft.com/office/officeart/2005/8/layout/hList7#1"/>
    <dgm:cxn modelId="{189E6686-A3C2-430A-B947-B5EE9A9C1647}" type="presParOf" srcId="{F8F7376F-6462-4E2B-B47D-88FC5689567C}" destId="{F0B2C402-429D-4D13-8B28-242D3E8FE530}" srcOrd="2" destOrd="0" presId="urn:microsoft.com/office/officeart/2005/8/layout/hList7#1"/>
    <dgm:cxn modelId="{0338E90B-89B5-4075-BE27-0AB432664D38}" type="presParOf" srcId="{F8F7376F-6462-4E2B-B47D-88FC5689567C}" destId="{6B5721AE-0880-477B-A2BC-B08438D658A2}" srcOrd="3" destOrd="0" presId="urn:microsoft.com/office/officeart/2005/8/layout/hList7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09F059-DAE0-4A1A-B4DB-89683BF42C8E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6CCFAB2-B3C9-41F5-BC25-AA91856954A9}">
      <dgm:prSet custT="1"/>
      <dgm:spPr/>
      <dgm:t>
        <a:bodyPr/>
        <a:lstStyle/>
        <a:p>
          <a:pPr rtl="0"/>
          <a:r>
            <a:rPr lang="en-US" sz="2000" b="1" dirty="0" err="1" smtClean="0"/>
            <a:t>window.localStorage</a:t>
          </a:r>
          <a:r>
            <a:rPr lang="en-US" sz="2000" b="1" dirty="0" smtClean="0"/>
            <a:t> - stores data with no expiration date</a:t>
          </a:r>
          <a:endParaRPr lang="en-US" sz="2000" b="1" dirty="0"/>
        </a:p>
      </dgm:t>
    </dgm:pt>
    <dgm:pt modelId="{01CB61A3-BDEA-4547-8729-5CA5D1690A03}" type="parTrans" cxnId="{8A284713-E3D9-40D7-ACA0-77C402ED5A5B}">
      <dgm:prSet/>
      <dgm:spPr/>
      <dgm:t>
        <a:bodyPr/>
        <a:lstStyle/>
        <a:p>
          <a:endParaRPr lang="en-US" sz="7200" b="1"/>
        </a:p>
      </dgm:t>
    </dgm:pt>
    <dgm:pt modelId="{00F6D196-92A3-4EA0-93C4-AD7657E84BD2}" type="sibTrans" cxnId="{8A284713-E3D9-40D7-ACA0-77C402ED5A5B}">
      <dgm:prSet/>
      <dgm:spPr/>
      <dgm:t>
        <a:bodyPr/>
        <a:lstStyle/>
        <a:p>
          <a:endParaRPr lang="en-US" sz="7200" b="1"/>
        </a:p>
      </dgm:t>
    </dgm:pt>
    <dgm:pt modelId="{FD7CB431-44AA-4FB8-8262-03977435A637}">
      <dgm:prSet custT="1"/>
      <dgm:spPr/>
      <dgm:t>
        <a:bodyPr/>
        <a:lstStyle/>
        <a:p>
          <a:pPr rtl="0"/>
          <a:r>
            <a:rPr lang="en-US" sz="2000" b="1" dirty="0" err="1" smtClean="0"/>
            <a:t>window.sessionStorage</a:t>
          </a:r>
          <a:r>
            <a:rPr lang="en-US" sz="2000" b="1" dirty="0" smtClean="0"/>
            <a:t> - stores data for one session (data is lost when the browser tab is closed)</a:t>
          </a:r>
          <a:endParaRPr lang="en-US" sz="2000" b="1" dirty="0"/>
        </a:p>
      </dgm:t>
    </dgm:pt>
    <dgm:pt modelId="{70C61E22-AEB7-4A75-A933-0A01142E51B4}" type="parTrans" cxnId="{3363AA66-C617-455F-82D5-ED72C2F6D66D}">
      <dgm:prSet/>
      <dgm:spPr/>
      <dgm:t>
        <a:bodyPr/>
        <a:lstStyle/>
        <a:p>
          <a:endParaRPr lang="en-US" sz="7200" b="1"/>
        </a:p>
      </dgm:t>
    </dgm:pt>
    <dgm:pt modelId="{BA819181-84AE-40DA-B08B-8193871F1409}" type="sibTrans" cxnId="{3363AA66-C617-455F-82D5-ED72C2F6D66D}">
      <dgm:prSet/>
      <dgm:spPr/>
      <dgm:t>
        <a:bodyPr/>
        <a:lstStyle/>
        <a:p>
          <a:endParaRPr lang="en-US" sz="7200" b="1"/>
        </a:p>
      </dgm:t>
    </dgm:pt>
    <dgm:pt modelId="{93351C57-6A14-470D-BFDF-B1D9706067FD}" type="pres">
      <dgm:prSet presAssocID="{E609F059-DAE0-4A1A-B4DB-89683BF42C8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642D3D2-B1C7-428F-8920-62D36074AF5C}" type="pres">
      <dgm:prSet presAssocID="{B6CCFAB2-B3C9-41F5-BC25-AA91856954A9}" presName="parentLin" presStyleCnt="0"/>
      <dgm:spPr/>
    </dgm:pt>
    <dgm:pt modelId="{83AC40E0-5109-42B7-A3E0-4749BE13B6B7}" type="pres">
      <dgm:prSet presAssocID="{B6CCFAB2-B3C9-41F5-BC25-AA91856954A9}" presName="parentLeftMargin" presStyleLbl="node1" presStyleIdx="0" presStyleCnt="2"/>
      <dgm:spPr/>
      <dgm:t>
        <a:bodyPr/>
        <a:lstStyle/>
        <a:p>
          <a:endParaRPr lang="en-IN"/>
        </a:p>
      </dgm:t>
    </dgm:pt>
    <dgm:pt modelId="{8494D03A-8D8B-47EB-B444-0F4198B4DFC2}" type="pres">
      <dgm:prSet presAssocID="{B6CCFAB2-B3C9-41F5-BC25-AA91856954A9}" presName="parentText" presStyleLbl="node1" presStyleIdx="0" presStyleCnt="2" custScaleX="13556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57D4D53-323C-49A3-8CB0-35F97B3E847E}" type="pres">
      <dgm:prSet presAssocID="{B6CCFAB2-B3C9-41F5-BC25-AA91856954A9}" presName="negativeSpace" presStyleCnt="0"/>
      <dgm:spPr/>
    </dgm:pt>
    <dgm:pt modelId="{CF34193E-08E0-430B-BDC6-D135168D9B0E}" type="pres">
      <dgm:prSet presAssocID="{B6CCFAB2-B3C9-41F5-BC25-AA91856954A9}" presName="childText" presStyleLbl="conFgAcc1" presStyleIdx="0" presStyleCnt="2">
        <dgm:presLayoutVars>
          <dgm:bulletEnabled val="1"/>
        </dgm:presLayoutVars>
      </dgm:prSet>
      <dgm:spPr/>
    </dgm:pt>
    <dgm:pt modelId="{7B08E9EA-7D43-4D8E-9FB6-7A3C3142274E}" type="pres">
      <dgm:prSet presAssocID="{00F6D196-92A3-4EA0-93C4-AD7657E84BD2}" presName="spaceBetweenRectangles" presStyleCnt="0"/>
      <dgm:spPr/>
    </dgm:pt>
    <dgm:pt modelId="{45ADF078-E3C9-4938-8F08-54E73D66A34C}" type="pres">
      <dgm:prSet presAssocID="{FD7CB431-44AA-4FB8-8262-03977435A637}" presName="parentLin" presStyleCnt="0"/>
      <dgm:spPr/>
    </dgm:pt>
    <dgm:pt modelId="{D0A5501C-4671-446B-B1E4-2CA7E31277C0}" type="pres">
      <dgm:prSet presAssocID="{FD7CB431-44AA-4FB8-8262-03977435A637}" presName="parentLeftMargin" presStyleLbl="node1" presStyleIdx="0" presStyleCnt="2"/>
      <dgm:spPr/>
      <dgm:t>
        <a:bodyPr/>
        <a:lstStyle/>
        <a:p>
          <a:endParaRPr lang="en-IN"/>
        </a:p>
      </dgm:t>
    </dgm:pt>
    <dgm:pt modelId="{108E896D-BAFB-45D0-A3F8-D1BF8B56FC5E}" type="pres">
      <dgm:prSet presAssocID="{FD7CB431-44AA-4FB8-8262-03977435A637}" presName="parentText" presStyleLbl="node1" presStyleIdx="1" presStyleCnt="2" custScaleX="12849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961EAFC-DBD2-49A0-A09C-FFD44A0448AE}" type="pres">
      <dgm:prSet presAssocID="{FD7CB431-44AA-4FB8-8262-03977435A637}" presName="negativeSpace" presStyleCnt="0"/>
      <dgm:spPr/>
    </dgm:pt>
    <dgm:pt modelId="{D33094E0-437F-4ABD-8587-FF5B31D45EDE}" type="pres">
      <dgm:prSet presAssocID="{FD7CB431-44AA-4FB8-8262-03977435A637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A284713-E3D9-40D7-ACA0-77C402ED5A5B}" srcId="{E609F059-DAE0-4A1A-B4DB-89683BF42C8E}" destId="{B6CCFAB2-B3C9-41F5-BC25-AA91856954A9}" srcOrd="0" destOrd="0" parTransId="{01CB61A3-BDEA-4547-8729-5CA5D1690A03}" sibTransId="{00F6D196-92A3-4EA0-93C4-AD7657E84BD2}"/>
    <dgm:cxn modelId="{FF42F6E1-72B3-423B-9299-56AFC2843135}" type="presOf" srcId="{FD7CB431-44AA-4FB8-8262-03977435A637}" destId="{D0A5501C-4671-446B-B1E4-2CA7E31277C0}" srcOrd="0" destOrd="0" presId="urn:microsoft.com/office/officeart/2005/8/layout/list1"/>
    <dgm:cxn modelId="{1445A9E8-788A-451D-97A3-2E99E56D4787}" type="presOf" srcId="{B6CCFAB2-B3C9-41F5-BC25-AA91856954A9}" destId="{8494D03A-8D8B-47EB-B444-0F4198B4DFC2}" srcOrd="1" destOrd="0" presId="urn:microsoft.com/office/officeart/2005/8/layout/list1"/>
    <dgm:cxn modelId="{77A40A4D-E637-4EB1-BD68-1FC328BDCDDB}" type="presOf" srcId="{FD7CB431-44AA-4FB8-8262-03977435A637}" destId="{108E896D-BAFB-45D0-A3F8-D1BF8B56FC5E}" srcOrd="1" destOrd="0" presId="urn:microsoft.com/office/officeart/2005/8/layout/list1"/>
    <dgm:cxn modelId="{99310A10-7533-4DAE-8CC7-F480917E5E89}" type="presOf" srcId="{B6CCFAB2-B3C9-41F5-BC25-AA91856954A9}" destId="{83AC40E0-5109-42B7-A3E0-4749BE13B6B7}" srcOrd="0" destOrd="0" presId="urn:microsoft.com/office/officeart/2005/8/layout/list1"/>
    <dgm:cxn modelId="{F616D759-9D77-4FC9-8B6C-D7709C7EACF0}" type="presOf" srcId="{E609F059-DAE0-4A1A-B4DB-89683BF42C8E}" destId="{93351C57-6A14-470D-BFDF-B1D9706067FD}" srcOrd="0" destOrd="0" presId="urn:microsoft.com/office/officeart/2005/8/layout/list1"/>
    <dgm:cxn modelId="{3363AA66-C617-455F-82D5-ED72C2F6D66D}" srcId="{E609F059-DAE0-4A1A-B4DB-89683BF42C8E}" destId="{FD7CB431-44AA-4FB8-8262-03977435A637}" srcOrd="1" destOrd="0" parTransId="{70C61E22-AEB7-4A75-A933-0A01142E51B4}" sibTransId="{BA819181-84AE-40DA-B08B-8193871F1409}"/>
    <dgm:cxn modelId="{3C521056-E8A1-4432-8A36-07A8AE14A703}" type="presParOf" srcId="{93351C57-6A14-470D-BFDF-B1D9706067FD}" destId="{8642D3D2-B1C7-428F-8920-62D36074AF5C}" srcOrd="0" destOrd="0" presId="urn:microsoft.com/office/officeart/2005/8/layout/list1"/>
    <dgm:cxn modelId="{B4A75AE5-3642-45F8-A726-3CD56D0A4D85}" type="presParOf" srcId="{8642D3D2-B1C7-428F-8920-62D36074AF5C}" destId="{83AC40E0-5109-42B7-A3E0-4749BE13B6B7}" srcOrd="0" destOrd="0" presId="urn:microsoft.com/office/officeart/2005/8/layout/list1"/>
    <dgm:cxn modelId="{CF9D100B-CA65-4BA9-9D5D-9686F366A9FA}" type="presParOf" srcId="{8642D3D2-B1C7-428F-8920-62D36074AF5C}" destId="{8494D03A-8D8B-47EB-B444-0F4198B4DFC2}" srcOrd="1" destOrd="0" presId="urn:microsoft.com/office/officeart/2005/8/layout/list1"/>
    <dgm:cxn modelId="{F1FFECD4-1D92-43C8-8046-E16144CE458B}" type="presParOf" srcId="{93351C57-6A14-470D-BFDF-B1D9706067FD}" destId="{957D4D53-323C-49A3-8CB0-35F97B3E847E}" srcOrd="1" destOrd="0" presId="urn:microsoft.com/office/officeart/2005/8/layout/list1"/>
    <dgm:cxn modelId="{A0812477-AC5B-4FB8-AEA7-B904DE4B70D3}" type="presParOf" srcId="{93351C57-6A14-470D-BFDF-B1D9706067FD}" destId="{CF34193E-08E0-430B-BDC6-D135168D9B0E}" srcOrd="2" destOrd="0" presId="urn:microsoft.com/office/officeart/2005/8/layout/list1"/>
    <dgm:cxn modelId="{BD52BDE1-2D7F-4B83-A252-A6DB6C589A13}" type="presParOf" srcId="{93351C57-6A14-470D-BFDF-B1D9706067FD}" destId="{7B08E9EA-7D43-4D8E-9FB6-7A3C3142274E}" srcOrd="3" destOrd="0" presId="urn:microsoft.com/office/officeart/2005/8/layout/list1"/>
    <dgm:cxn modelId="{9CA91896-6893-4E08-8C4B-04A975557551}" type="presParOf" srcId="{93351C57-6A14-470D-BFDF-B1D9706067FD}" destId="{45ADF078-E3C9-4938-8F08-54E73D66A34C}" srcOrd="4" destOrd="0" presId="urn:microsoft.com/office/officeart/2005/8/layout/list1"/>
    <dgm:cxn modelId="{1D12103F-6313-411D-80AA-BD97161852EA}" type="presParOf" srcId="{45ADF078-E3C9-4938-8F08-54E73D66A34C}" destId="{D0A5501C-4671-446B-B1E4-2CA7E31277C0}" srcOrd="0" destOrd="0" presId="urn:microsoft.com/office/officeart/2005/8/layout/list1"/>
    <dgm:cxn modelId="{4E46C877-5D1A-4022-AE90-4A47765D2D38}" type="presParOf" srcId="{45ADF078-E3C9-4938-8F08-54E73D66A34C}" destId="{108E896D-BAFB-45D0-A3F8-D1BF8B56FC5E}" srcOrd="1" destOrd="0" presId="urn:microsoft.com/office/officeart/2005/8/layout/list1"/>
    <dgm:cxn modelId="{E6D1E27D-A467-4945-9888-171AE6315822}" type="presParOf" srcId="{93351C57-6A14-470D-BFDF-B1D9706067FD}" destId="{C961EAFC-DBD2-49A0-A09C-FFD44A0448AE}" srcOrd="5" destOrd="0" presId="urn:microsoft.com/office/officeart/2005/8/layout/list1"/>
    <dgm:cxn modelId="{13AE75C9-B2B9-4F1F-B648-277D21D5B693}" type="presParOf" srcId="{93351C57-6A14-470D-BFDF-B1D9706067FD}" destId="{D33094E0-437F-4ABD-8587-FF5B31D45ED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5F1768-5D59-488A-9825-4754797DBF4A}">
      <dsp:nvSpPr>
        <dsp:cNvPr id="0" name=""/>
        <dsp:cNvSpPr/>
      </dsp:nvSpPr>
      <dsp:spPr>
        <a:xfrm>
          <a:off x="2946" y="0"/>
          <a:ext cx="3375421" cy="46482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smtClean="0"/>
            <a:t>HTML </a:t>
          </a:r>
          <a:r>
            <a:rPr lang="en-US" sz="4400" kern="1200" dirty="0" smtClean="0"/>
            <a:t>Video</a:t>
          </a:r>
          <a:endParaRPr lang="en-US" sz="4400" kern="1200" dirty="0"/>
        </a:p>
      </dsp:txBody>
      <dsp:txXfrm>
        <a:off x="2946" y="1859280"/>
        <a:ext cx="3375421" cy="1859280"/>
      </dsp:txXfrm>
    </dsp:sp>
    <dsp:sp modelId="{F3846BE8-B6B0-4A13-BC1F-755FB99E8412}">
      <dsp:nvSpPr>
        <dsp:cNvPr id="0" name=""/>
        <dsp:cNvSpPr/>
      </dsp:nvSpPr>
      <dsp:spPr>
        <a:xfrm>
          <a:off x="685800" y="124431"/>
          <a:ext cx="2009713" cy="1856770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glow rad="63500">
            <a:schemeClr val="accent2">
              <a:tint val="50000"/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91551BF-2657-45CE-A9C0-09635B0F7E59}">
      <dsp:nvSpPr>
        <dsp:cNvPr id="0" name=""/>
        <dsp:cNvSpPr/>
      </dsp:nvSpPr>
      <dsp:spPr>
        <a:xfrm>
          <a:off x="3479631" y="0"/>
          <a:ext cx="3375421" cy="4648200"/>
        </a:xfrm>
        <a:prstGeom prst="roundRect">
          <a:avLst>
            <a:gd name="adj" fmla="val 10000"/>
          </a:avLst>
        </a:prstGeom>
        <a:solidFill>
          <a:schemeClr val="accent2">
            <a:hueOff val="-17325818"/>
            <a:satOff val="15657"/>
            <a:lumOff val="1768"/>
            <a:alphaOff val="0"/>
          </a:schemeClr>
        </a:solidFill>
        <a:ln>
          <a:noFill/>
        </a:ln>
        <a:effectLst>
          <a:glow rad="63500">
            <a:schemeClr val="accent2">
              <a:hueOff val="-17325818"/>
              <a:satOff val="15657"/>
              <a:lumOff val="1768"/>
              <a:alphaOff val="0"/>
              <a:alpha val="45000"/>
              <a:satMod val="120000"/>
            </a:schemeClr>
          </a:glo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smtClean="0"/>
            <a:t>HTML </a:t>
          </a:r>
          <a:r>
            <a:rPr lang="en-US" sz="4400" kern="1200" dirty="0" smtClean="0"/>
            <a:t>Audio</a:t>
          </a:r>
          <a:endParaRPr lang="en-US" sz="4400" kern="1200" dirty="0"/>
        </a:p>
      </dsp:txBody>
      <dsp:txXfrm>
        <a:off x="3479631" y="1859280"/>
        <a:ext cx="3375421" cy="1859280"/>
      </dsp:txXfrm>
    </dsp:sp>
    <dsp:sp modelId="{6B5721AE-0880-477B-A2BC-B08438D658A2}">
      <dsp:nvSpPr>
        <dsp:cNvPr id="0" name=""/>
        <dsp:cNvSpPr/>
      </dsp:nvSpPr>
      <dsp:spPr>
        <a:xfrm>
          <a:off x="4114803" y="152401"/>
          <a:ext cx="2105076" cy="2009171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glow rad="63500">
            <a:schemeClr val="accent2">
              <a:tint val="50000"/>
              <a:hueOff val="-18741801"/>
              <a:satOff val="25001"/>
              <a:lumOff val="1829"/>
              <a:alphaOff val="0"/>
              <a:alpha val="45000"/>
              <a:satMod val="120000"/>
            </a:schemeClr>
          </a:glo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823B635-B652-4C4C-8F30-D4A9EBB3A73B}">
      <dsp:nvSpPr>
        <dsp:cNvPr id="0" name=""/>
        <dsp:cNvSpPr/>
      </dsp:nvSpPr>
      <dsp:spPr>
        <a:xfrm>
          <a:off x="274319" y="3718560"/>
          <a:ext cx="6309360" cy="697230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34193E-08E0-430B-BDC6-D135168D9B0E}">
      <dsp:nvSpPr>
        <dsp:cNvPr id="0" name=""/>
        <dsp:cNvSpPr/>
      </dsp:nvSpPr>
      <dsp:spPr>
        <a:xfrm>
          <a:off x="0" y="568504"/>
          <a:ext cx="7162800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94D03A-8D8B-47EB-B444-0F4198B4DFC2}">
      <dsp:nvSpPr>
        <dsp:cNvPr id="0" name=""/>
        <dsp:cNvSpPr/>
      </dsp:nvSpPr>
      <dsp:spPr>
        <a:xfrm>
          <a:off x="358140" y="37144"/>
          <a:ext cx="6797074" cy="10627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516" tIns="0" rIns="189516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/>
            <a:t>window.localStorage</a:t>
          </a:r>
          <a:r>
            <a:rPr lang="en-US" sz="2000" b="1" kern="1200" dirty="0" smtClean="0"/>
            <a:t> - stores data with no expiration date</a:t>
          </a:r>
          <a:endParaRPr lang="en-US" sz="2000" b="1" kern="1200" dirty="0"/>
        </a:p>
      </dsp:txBody>
      <dsp:txXfrm>
        <a:off x="410018" y="89022"/>
        <a:ext cx="6693318" cy="958964"/>
      </dsp:txXfrm>
    </dsp:sp>
    <dsp:sp modelId="{D33094E0-437F-4ABD-8587-FF5B31D45EDE}">
      <dsp:nvSpPr>
        <dsp:cNvPr id="0" name=""/>
        <dsp:cNvSpPr/>
      </dsp:nvSpPr>
      <dsp:spPr>
        <a:xfrm>
          <a:off x="0" y="2201465"/>
          <a:ext cx="7162800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8E896D-BAFB-45D0-A3F8-D1BF8B56FC5E}">
      <dsp:nvSpPr>
        <dsp:cNvPr id="0" name=""/>
        <dsp:cNvSpPr/>
      </dsp:nvSpPr>
      <dsp:spPr>
        <a:xfrm>
          <a:off x="358140" y="1670105"/>
          <a:ext cx="6442537" cy="10627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516" tIns="0" rIns="189516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/>
            <a:t>window.sessionStorage</a:t>
          </a:r>
          <a:r>
            <a:rPr lang="en-US" sz="2000" b="1" kern="1200" dirty="0" smtClean="0"/>
            <a:t> - stores data for one session (data is lost when the browser tab is closed)</a:t>
          </a:r>
          <a:endParaRPr lang="en-US" sz="2000" b="1" kern="1200" dirty="0"/>
        </a:p>
      </dsp:txBody>
      <dsp:txXfrm>
        <a:off x="410018" y="1721983"/>
        <a:ext cx="6338781" cy="9589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#1">
  <dgm:title val=""/>
  <dgm:desc val=""/>
  <dgm:catLst>
    <dgm:cat type="list" pri="12000"/>
    <dgm:cat type="process" pri="20000"/>
    <dgm:cat type="relationship" pri="14000"/>
    <dgm:cat type="convert" pri="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DCC1CE-8EFB-4DBD-9FB9-634276FDA6D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63A08A-3033-40E9-BC3A-225440C8C330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240833" cy="69306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DCC1CE-8EFB-4DBD-9FB9-634276FDA6D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63A08A-3033-40E9-BC3A-225440C8C3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DCC1CE-8EFB-4DBD-9FB9-634276FDA6D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63A08A-3033-40E9-BC3A-225440C8C3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7924800" y="152400"/>
            <a:ext cx="990600" cy="1219200"/>
            <a:chOff x="6215255" y="1752600"/>
            <a:chExt cx="2700145" cy="4724400"/>
          </a:xfrm>
        </p:grpSpPr>
        <p:sp>
          <p:nvSpPr>
            <p:cNvPr id="8" name="Rounded Rectangle 7"/>
            <p:cNvSpPr/>
            <p:nvPr/>
          </p:nvSpPr>
          <p:spPr>
            <a:xfrm>
              <a:off x="6248400" y="1752600"/>
              <a:ext cx="2667000" cy="472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Content Placeholder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5255" y="1981200"/>
              <a:ext cx="2700145" cy="3940791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DCC1CE-8EFB-4DBD-9FB9-634276FDA6D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63A08A-3033-40E9-BC3A-225440C8C3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DCC1CE-8EFB-4DBD-9FB9-634276FDA6D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63A08A-3033-40E9-BC3A-225440C8C3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DCC1CE-8EFB-4DBD-9FB9-634276FDA6D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63A08A-3033-40E9-BC3A-225440C8C3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DCC1CE-8EFB-4DBD-9FB9-634276FDA6D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63A08A-3033-40E9-BC3A-225440C8C33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DCC1CE-8EFB-4DBD-9FB9-634276FDA6D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63A08A-3033-40E9-BC3A-225440C8C3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DCC1CE-8EFB-4DBD-9FB9-634276FDA6D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63A08A-3033-40E9-BC3A-225440C8C3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DCC1CE-8EFB-4DBD-9FB9-634276FDA6D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63A08A-3033-40E9-BC3A-225440C8C3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D6DCC1CE-8EFB-4DBD-9FB9-634276FDA6D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B863A08A-3033-40E9-BC3A-225440C8C3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6DCC1CE-8EFB-4DBD-9FB9-634276FDA6D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863A08A-3033-40E9-BC3A-225440C8C330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tags/tag_header.asp" TargetMode="External"/><Relationship Id="rId13" Type="http://schemas.openxmlformats.org/officeDocument/2006/relationships/hyperlink" Target="http://www.w3schools.com/tags/tag_summary.asp" TargetMode="External"/><Relationship Id="rId3" Type="http://schemas.openxmlformats.org/officeDocument/2006/relationships/hyperlink" Target="http://www.w3schools.com/tags/tag_aside.asp" TargetMode="External"/><Relationship Id="rId7" Type="http://schemas.openxmlformats.org/officeDocument/2006/relationships/hyperlink" Target="http://www.w3schools.com/tags/tag_footer.asp" TargetMode="External"/><Relationship Id="rId12" Type="http://schemas.openxmlformats.org/officeDocument/2006/relationships/hyperlink" Target="http://www.w3schools.com/tags/tag_section.asp" TargetMode="External"/><Relationship Id="rId2" Type="http://schemas.openxmlformats.org/officeDocument/2006/relationships/hyperlink" Target="http://www.w3schools.com/tags/tag_articl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tags/tag_figure.asp" TargetMode="External"/><Relationship Id="rId11" Type="http://schemas.openxmlformats.org/officeDocument/2006/relationships/hyperlink" Target="http://www.w3schools.com/tags/tag_nav.asp" TargetMode="External"/><Relationship Id="rId5" Type="http://schemas.openxmlformats.org/officeDocument/2006/relationships/hyperlink" Target="http://www.w3schools.com/tags/tag_figcaption.asp" TargetMode="External"/><Relationship Id="rId10" Type="http://schemas.openxmlformats.org/officeDocument/2006/relationships/hyperlink" Target="http://www.w3schools.com/tags/tag_mark.asp" TargetMode="External"/><Relationship Id="rId4" Type="http://schemas.openxmlformats.org/officeDocument/2006/relationships/hyperlink" Target="http://www.w3schools.com/tags/tag_details.asp" TargetMode="External"/><Relationship Id="rId9" Type="http://schemas.openxmlformats.org/officeDocument/2006/relationships/hyperlink" Target="http://www.w3schools.com/tags/tag_main.asp" TargetMode="External"/><Relationship Id="rId14" Type="http://schemas.openxmlformats.org/officeDocument/2006/relationships/hyperlink" Target="http://www.w3schools.com/tags/tag_time.asp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130425"/>
            <a:ext cx="5943600" cy="1470025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bg1"/>
                </a:solidFill>
              </a:rPr>
              <a:t>HTML5</a:t>
            </a:r>
            <a:endParaRPr lang="en-US" sz="6600" dirty="0">
              <a:solidFill>
                <a:schemeClr val="bg1"/>
              </a:solidFill>
            </a:endParaRPr>
          </a:p>
        </p:txBody>
      </p:sp>
      <p:grpSp>
        <p:nvGrpSpPr>
          <p:cNvPr id="3" name="Group 6"/>
          <p:cNvGrpSpPr/>
          <p:nvPr/>
        </p:nvGrpSpPr>
        <p:grpSpPr>
          <a:xfrm>
            <a:off x="304800" y="304800"/>
            <a:ext cx="1600200" cy="1524000"/>
            <a:chOff x="304800" y="304800"/>
            <a:chExt cx="1600200" cy="1524000"/>
          </a:xfrm>
        </p:grpSpPr>
        <p:sp>
          <p:nvSpPr>
            <p:cNvPr id="6" name="Oval 5"/>
            <p:cNvSpPr/>
            <p:nvPr/>
          </p:nvSpPr>
          <p:spPr>
            <a:xfrm>
              <a:off x="304800" y="304800"/>
              <a:ext cx="1600200" cy="152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nhlogo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685800"/>
              <a:ext cx="1228344" cy="74188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914400"/>
          </a:xfrm>
        </p:spPr>
        <p:txBody>
          <a:bodyPr/>
          <a:lstStyle/>
          <a:p>
            <a:r>
              <a:rPr lang="en-US" dirty="0" smtClean="0"/>
              <a:t>HTML5 &lt;footer&gt; Element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90600"/>
            <a:ext cx="7772400" cy="35052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The &lt;footer&gt; element specifies a footer for a document or section.</a:t>
            </a:r>
          </a:p>
          <a:p>
            <a:r>
              <a:rPr lang="en-US" sz="2800" dirty="0" smtClean="0"/>
              <a:t>A &lt;footer&gt; element should contain information about its containing element.</a:t>
            </a:r>
          </a:p>
          <a:p>
            <a:r>
              <a:rPr lang="en-US" sz="2800" dirty="0" smtClean="0"/>
              <a:t>A footer typically contains the author of the document, copyright information, links to terms of use, contact information, etc.</a:t>
            </a:r>
          </a:p>
          <a:p>
            <a:r>
              <a:rPr lang="en-US" sz="2800" dirty="0" smtClean="0"/>
              <a:t>You can have several &lt;footer&gt; elements in one document.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4572000"/>
            <a:ext cx="8458200" cy="2057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C00000"/>
                </a:solidFill>
              </a:rPr>
              <a:t> </a:t>
            </a:r>
            <a:r>
              <a:rPr lang="en-US" sz="2400" b="1" dirty="0">
                <a:solidFill>
                  <a:srgbClr val="C00000"/>
                </a:solidFill>
              </a:rPr>
              <a:t> </a:t>
            </a:r>
            <a:r>
              <a:rPr lang="en-US" sz="2800" dirty="0">
                <a:solidFill>
                  <a:srgbClr val="C00000"/>
                </a:solidFill>
              </a:rPr>
              <a:t> &lt;footer&gt;</a:t>
            </a:r>
            <a:r>
              <a:rPr lang="en-US" sz="2800" dirty="0" smtClean="0">
                <a:solidFill>
                  <a:srgbClr val="C00000"/>
                </a:solidFill>
              </a:rPr>
              <a:t/>
            </a:r>
            <a:br>
              <a:rPr lang="en-US" sz="2800" dirty="0" smtClean="0">
                <a:solidFill>
                  <a:srgbClr val="C00000"/>
                </a:solidFill>
              </a:rPr>
            </a:br>
            <a:r>
              <a:rPr lang="en-US" sz="2800" dirty="0">
                <a:solidFill>
                  <a:srgbClr val="C00000"/>
                </a:solidFill>
              </a:rPr>
              <a:t>  &lt;p&gt;Posted by: </a:t>
            </a:r>
            <a:r>
              <a:rPr lang="en-US" sz="2800" dirty="0" err="1">
                <a:solidFill>
                  <a:srgbClr val="C00000"/>
                </a:solidFill>
              </a:rPr>
              <a:t>Hege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err="1">
                <a:solidFill>
                  <a:srgbClr val="C00000"/>
                </a:solidFill>
              </a:rPr>
              <a:t>Refsnes</a:t>
            </a:r>
            <a:r>
              <a:rPr lang="en-US" sz="2800" dirty="0">
                <a:solidFill>
                  <a:srgbClr val="C00000"/>
                </a:solidFill>
              </a:rPr>
              <a:t>&lt;/p&gt;</a:t>
            </a:r>
            <a:r>
              <a:rPr lang="en-US" sz="2800" dirty="0" smtClean="0">
                <a:solidFill>
                  <a:srgbClr val="C00000"/>
                </a:solidFill>
              </a:rPr>
              <a:t/>
            </a:r>
            <a:br>
              <a:rPr lang="en-US" sz="2800" dirty="0" smtClean="0">
                <a:solidFill>
                  <a:srgbClr val="C00000"/>
                </a:solidFill>
              </a:rPr>
            </a:br>
            <a:r>
              <a:rPr lang="en-US" sz="2800" dirty="0">
                <a:solidFill>
                  <a:srgbClr val="C00000"/>
                </a:solidFill>
              </a:rPr>
              <a:t>  &lt;p&gt;&lt;time </a:t>
            </a:r>
            <a:r>
              <a:rPr lang="en-US" sz="2800" dirty="0" err="1">
                <a:solidFill>
                  <a:srgbClr val="C00000"/>
                </a:solidFill>
              </a:rPr>
              <a:t>pubdate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err="1">
                <a:solidFill>
                  <a:srgbClr val="C00000"/>
                </a:solidFill>
              </a:rPr>
              <a:t>datetime</a:t>
            </a:r>
            <a:r>
              <a:rPr lang="en-US" sz="2800" dirty="0">
                <a:solidFill>
                  <a:srgbClr val="C00000"/>
                </a:solidFill>
              </a:rPr>
              <a:t>="</a:t>
            </a:r>
            <a:r>
              <a:rPr lang="en-US" sz="2800" dirty="0" smtClean="0">
                <a:solidFill>
                  <a:srgbClr val="C00000"/>
                </a:solidFill>
              </a:rPr>
              <a:t>2012-03-01</a:t>
            </a:r>
            <a:r>
              <a:rPr lang="en-US" sz="2800" dirty="0">
                <a:solidFill>
                  <a:srgbClr val="C00000"/>
                </a:solidFill>
              </a:rPr>
              <a:t>"&gt;&lt;/time&gt;&lt;/p&gt;</a:t>
            </a:r>
            <a:r>
              <a:rPr lang="en-US" sz="2800" dirty="0" smtClean="0">
                <a:solidFill>
                  <a:srgbClr val="C00000"/>
                </a:solidFill>
              </a:rPr>
              <a:t/>
            </a:r>
            <a:br>
              <a:rPr lang="en-US" sz="2800" dirty="0" smtClean="0">
                <a:solidFill>
                  <a:srgbClr val="C00000"/>
                </a:solidFill>
              </a:rPr>
            </a:br>
            <a:r>
              <a:rPr lang="en-US" sz="2800" dirty="0">
                <a:solidFill>
                  <a:srgbClr val="C00000"/>
                </a:solidFill>
              </a:rPr>
              <a:t>&lt;/footer&gt;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783336"/>
          </a:xfrm>
        </p:spPr>
        <p:txBody>
          <a:bodyPr/>
          <a:lstStyle/>
          <a:p>
            <a:r>
              <a:rPr lang="en-US" sz="2800" b="1" dirty="0" smtClean="0"/>
              <a:t>HTML5 &lt;figure&gt; and &lt;</a:t>
            </a:r>
            <a:r>
              <a:rPr lang="en-US" sz="2800" b="1" dirty="0" err="1" smtClean="0"/>
              <a:t>figcaption</a:t>
            </a:r>
            <a:r>
              <a:rPr lang="en-US" sz="2800" b="1" dirty="0" smtClean="0"/>
              <a:t>&gt; Elements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5060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&lt;figure&gt; tag specifies self-contained content, like illustrations, diagrams, photos, code listings, etc.</a:t>
            </a:r>
          </a:p>
          <a:p>
            <a:r>
              <a:rPr lang="en-US" dirty="0" smtClean="0"/>
              <a:t>While the content of the &lt;figure&gt; element is related to the main flow, its position is independent of the main flow, and if removed it should not affect the flow of the document.</a:t>
            </a:r>
          </a:p>
          <a:p>
            <a:r>
              <a:rPr lang="en-US" dirty="0" smtClean="0"/>
              <a:t>The &lt;</a:t>
            </a:r>
            <a:r>
              <a:rPr lang="en-US" dirty="0" err="1" smtClean="0"/>
              <a:t>figcaption</a:t>
            </a:r>
            <a:r>
              <a:rPr lang="en-US" dirty="0" smtClean="0"/>
              <a:t>&gt; tag defines a caption for a &lt;figure&gt; element.</a:t>
            </a:r>
          </a:p>
          <a:p>
            <a:r>
              <a:rPr lang="en-US" dirty="0" smtClean="0"/>
              <a:t>The &lt;</a:t>
            </a:r>
            <a:r>
              <a:rPr lang="en-US" dirty="0" err="1" smtClean="0"/>
              <a:t>figcaption</a:t>
            </a:r>
            <a:r>
              <a:rPr lang="en-US" dirty="0" smtClean="0"/>
              <a:t>&gt; element can be placed as the first or last child of the &lt;figure&gt; element.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772400" cy="914400"/>
          </a:xfrm>
        </p:spPr>
        <p:txBody>
          <a:bodyPr/>
          <a:lstStyle/>
          <a:p>
            <a:r>
              <a:rPr lang="en-US" sz="3600" dirty="0" smtClean="0"/>
              <a:t>&lt;figure&gt; and &lt;</a:t>
            </a:r>
            <a:r>
              <a:rPr lang="en-US" sz="3600" dirty="0" err="1" smtClean="0"/>
              <a:t>figcaption</a:t>
            </a:r>
            <a:r>
              <a:rPr lang="en-US" sz="3600" dirty="0" smtClean="0"/>
              <a:t>&gt; Elements Example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200" y="3429000"/>
            <a:ext cx="5181600" cy="4572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Brighten your day with an exquisite cup of coffee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3962400"/>
            <a:ext cx="8458200" cy="2057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</a:rPr>
              <a:t> </a:t>
            </a:r>
            <a:r>
              <a:rPr lang="en-US" sz="2000" b="1" dirty="0">
                <a:solidFill>
                  <a:srgbClr val="C00000"/>
                </a:solidFill>
              </a:rPr>
              <a:t> </a:t>
            </a:r>
            <a:r>
              <a:rPr lang="en-US" sz="2400" b="1" dirty="0">
                <a:solidFill>
                  <a:srgbClr val="C00000"/>
                </a:solidFill>
              </a:rPr>
              <a:t> &lt;figure&gt;</a:t>
            </a:r>
            <a:r>
              <a:rPr lang="en-US" sz="2400" b="1" dirty="0" smtClean="0">
                <a:solidFill>
                  <a:srgbClr val="C00000"/>
                </a:solidFill>
              </a:rPr>
              <a:t/>
            </a:r>
            <a:br>
              <a:rPr lang="en-US" sz="2400" b="1" dirty="0" smtClean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  &lt;</a:t>
            </a:r>
            <a:r>
              <a:rPr lang="en-US" sz="2400" b="1" dirty="0" err="1">
                <a:solidFill>
                  <a:srgbClr val="C00000"/>
                </a:solidFill>
              </a:rPr>
              <a:t>img</a:t>
            </a:r>
            <a:r>
              <a:rPr lang="en-US" sz="2400" b="1" dirty="0">
                <a:solidFill>
                  <a:srgbClr val="C00000"/>
                </a:solidFill>
              </a:rPr>
              <a:t> </a:t>
            </a:r>
            <a:r>
              <a:rPr lang="en-US" sz="2400" b="1" dirty="0" err="1">
                <a:solidFill>
                  <a:srgbClr val="C00000"/>
                </a:solidFill>
              </a:rPr>
              <a:t>src</a:t>
            </a:r>
            <a:r>
              <a:rPr lang="en-US" sz="2400" b="1" dirty="0">
                <a:solidFill>
                  <a:srgbClr val="C00000"/>
                </a:solidFill>
              </a:rPr>
              <a:t>="img_pulpit.jpg" alt="The Pulpit Rock" width="304" height="228"&gt;</a:t>
            </a:r>
            <a:r>
              <a:rPr lang="en-US" sz="2400" b="1" dirty="0" smtClean="0">
                <a:solidFill>
                  <a:srgbClr val="C00000"/>
                </a:solidFill>
              </a:rPr>
              <a:t/>
            </a:r>
            <a:br>
              <a:rPr lang="en-US" sz="2400" b="1" dirty="0" smtClean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  &lt;</a:t>
            </a:r>
            <a:r>
              <a:rPr lang="en-US" sz="2400" b="1" dirty="0" err="1">
                <a:solidFill>
                  <a:srgbClr val="C00000"/>
                </a:solidFill>
              </a:rPr>
              <a:t>figcaption</a:t>
            </a:r>
            <a:r>
              <a:rPr lang="en-US" sz="2400" b="1" dirty="0">
                <a:solidFill>
                  <a:srgbClr val="C00000"/>
                </a:solidFill>
              </a:rPr>
              <a:t>&gt;Fig1. - The Pulpit Pock, Norway.&lt;/</a:t>
            </a:r>
            <a:r>
              <a:rPr lang="en-US" sz="2400" b="1" dirty="0" err="1">
                <a:solidFill>
                  <a:srgbClr val="C00000"/>
                </a:solidFill>
              </a:rPr>
              <a:t>figcaption</a:t>
            </a:r>
            <a:r>
              <a:rPr lang="en-US" sz="2400" b="1" dirty="0">
                <a:solidFill>
                  <a:srgbClr val="C00000"/>
                </a:solidFill>
              </a:rPr>
              <a:t>&gt;</a:t>
            </a:r>
            <a:r>
              <a:rPr lang="en-US" sz="2400" b="1" dirty="0" smtClean="0">
                <a:solidFill>
                  <a:srgbClr val="C00000"/>
                </a:solidFill>
              </a:rPr>
              <a:t/>
            </a:r>
            <a:br>
              <a:rPr lang="en-US" sz="2400" b="1" dirty="0" smtClean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&lt;/</a:t>
            </a:r>
            <a:r>
              <a:rPr lang="en-US" sz="2400" b="1" dirty="0" smtClean="0">
                <a:solidFill>
                  <a:srgbClr val="C00000"/>
                </a:solidFill>
              </a:rPr>
              <a:t>figure&gt;</a:t>
            </a:r>
            <a:endParaRPr lang="en-US" sz="2400" b="1" dirty="0">
              <a:solidFill>
                <a:srgbClr val="C00000"/>
              </a:solidFill>
            </a:endParaRPr>
          </a:p>
        </p:txBody>
      </p:sp>
      <p:pic>
        <p:nvPicPr>
          <p:cNvPr id="17410" name="Picture 2" descr="Mode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1371600"/>
            <a:ext cx="1981200" cy="199072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630936"/>
          </a:xfrm>
        </p:spPr>
        <p:txBody>
          <a:bodyPr/>
          <a:lstStyle/>
          <a:p>
            <a:r>
              <a:rPr lang="en-US" dirty="0" smtClean="0"/>
              <a:t>Semantic Elements in HTML5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00" y="1219201"/>
          <a:ext cx="7696200" cy="5137146"/>
        </p:xfrm>
        <a:graphic>
          <a:graphicData uri="http://schemas.openxmlformats.org/drawingml/2006/table">
            <a:tbl>
              <a:tblPr/>
              <a:tblGrid>
                <a:gridCol w="1471746"/>
                <a:gridCol w="6224454"/>
              </a:tblGrid>
              <a:tr h="25307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verdana"/>
                        </a:rPr>
                        <a:t>Tag</a:t>
                      </a:r>
                    </a:p>
                  </a:txBody>
                  <a:tcPr marL="19417" marR="19417" marT="19417" marB="19417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verdana"/>
                        </a:rPr>
                        <a:t>Description</a:t>
                      </a:r>
                    </a:p>
                  </a:txBody>
                  <a:tcPr marL="19417" marR="19417" marT="19417" marB="19417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311254"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verdana"/>
                          <a:hlinkClick r:id="rId2"/>
                        </a:rPr>
                        <a:t>&lt;article&gt;</a:t>
                      </a:r>
                      <a:endParaRPr lang="en-US" sz="1200" b="1" dirty="0">
                        <a:latin typeface="verdana"/>
                      </a:endParaRPr>
                    </a:p>
                  </a:txBody>
                  <a:tcPr marL="32361" marR="32361" marT="45306" marB="4530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verdana"/>
                        </a:rPr>
                        <a:t>Defines an article</a:t>
                      </a:r>
                    </a:p>
                  </a:txBody>
                  <a:tcPr marL="32361" marR="32361" marT="45306" marB="4530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1254"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verdana"/>
                          <a:hlinkClick r:id="rId3"/>
                        </a:rPr>
                        <a:t>&lt;aside&gt;</a:t>
                      </a:r>
                      <a:endParaRPr lang="en-US" sz="1200" b="1" dirty="0">
                        <a:latin typeface="verdana"/>
                      </a:endParaRPr>
                    </a:p>
                  </a:txBody>
                  <a:tcPr marL="32361" marR="32361" marT="45306" marB="4530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verdana"/>
                        </a:rPr>
                        <a:t>Defines content aside from the page content</a:t>
                      </a:r>
                    </a:p>
                  </a:txBody>
                  <a:tcPr marL="32361" marR="32361" marT="45306" marB="4530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20696"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verdana"/>
                          <a:hlinkClick r:id="rId4"/>
                        </a:rPr>
                        <a:t>&lt;details&gt;</a:t>
                      </a:r>
                      <a:endParaRPr lang="en-US" sz="1200" b="1" dirty="0">
                        <a:latin typeface="verdana"/>
                      </a:endParaRPr>
                    </a:p>
                  </a:txBody>
                  <a:tcPr marL="32361" marR="32361" marT="45306" marB="4530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verdana"/>
                        </a:rPr>
                        <a:t>Defines additional details that the user can view or hide</a:t>
                      </a:r>
                    </a:p>
                  </a:txBody>
                  <a:tcPr marL="32361" marR="32361" marT="45306" marB="4530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0696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rgbClr val="000000"/>
                          </a:solidFill>
                          <a:latin typeface="verdana"/>
                          <a:hlinkClick r:id="rId5"/>
                        </a:rPr>
                        <a:t>&lt;figcaption&gt;</a:t>
                      </a:r>
                      <a:endParaRPr lang="en-US" sz="1200" b="1">
                        <a:latin typeface="verdana"/>
                      </a:endParaRPr>
                    </a:p>
                  </a:txBody>
                  <a:tcPr marL="32361" marR="32361" marT="45306" marB="4530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verdana"/>
                        </a:rPr>
                        <a:t>Defines a caption for a &lt;figure&gt; element</a:t>
                      </a:r>
                    </a:p>
                  </a:txBody>
                  <a:tcPr marL="32361" marR="32361" marT="45306" marB="4530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20696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rgbClr val="000000"/>
                          </a:solidFill>
                          <a:latin typeface="verdana"/>
                          <a:hlinkClick r:id="rId6"/>
                        </a:rPr>
                        <a:t>&lt;figure&gt;</a:t>
                      </a:r>
                      <a:endParaRPr lang="en-US" sz="1200" b="1">
                        <a:latin typeface="verdana"/>
                      </a:endParaRPr>
                    </a:p>
                  </a:txBody>
                  <a:tcPr marL="32361" marR="32361" marT="45306" marB="4530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verdana"/>
                        </a:rPr>
                        <a:t>Specifies self-contained content, like illustrations, diagrams, photos, code listings, etc.</a:t>
                      </a:r>
                    </a:p>
                  </a:txBody>
                  <a:tcPr marL="32361" marR="32361" marT="45306" marB="4530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1254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rgbClr val="000000"/>
                          </a:solidFill>
                          <a:latin typeface="verdana"/>
                          <a:hlinkClick r:id="rId7"/>
                        </a:rPr>
                        <a:t>&lt;footer&gt;</a:t>
                      </a:r>
                      <a:endParaRPr lang="en-US" sz="1200" b="1">
                        <a:latin typeface="verdana"/>
                      </a:endParaRPr>
                    </a:p>
                  </a:txBody>
                  <a:tcPr marL="32361" marR="32361" marT="45306" marB="4530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verdana"/>
                        </a:rPr>
                        <a:t>Defines a footer for a document or section</a:t>
                      </a:r>
                    </a:p>
                  </a:txBody>
                  <a:tcPr marL="32361" marR="32361" marT="45306" marB="4530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11254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rgbClr val="000000"/>
                          </a:solidFill>
                          <a:latin typeface="verdana"/>
                          <a:hlinkClick r:id="rId8"/>
                        </a:rPr>
                        <a:t>&lt;header&gt;</a:t>
                      </a:r>
                      <a:endParaRPr lang="en-US" sz="1200" b="1">
                        <a:latin typeface="verdana"/>
                      </a:endParaRPr>
                    </a:p>
                  </a:txBody>
                  <a:tcPr marL="32361" marR="32361" marT="45306" marB="4530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verdana"/>
                        </a:rPr>
                        <a:t>Specifies a header for a document or section</a:t>
                      </a:r>
                    </a:p>
                  </a:txBody>
                  <a:tcPr marL="32361" marR="32361" marT="45306" marB="4530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1254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rgbClr val="000000"/>
                          </a:solidFill>
                          <a:latin typeface="verdana"/>
                          <a:hlinkClick r:id="rId9"/>
                        </a:rPr>
                        <a:t>&lt;main&gt;</a:t>
                      </a:r>
                      <a:endParaRPr lang="en-US" sz="1200" b="1">
                        <a:latin typeface="verdana"/>
                      </a:endParaRPr>
                    </a:p>
                  </a:txBody>
                  <a:tcPr marL="32361" marR="32361" marT="45306" marB="4530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verdana"/>
                        </a:rPr>
                        <a:t>Specifies the main content of a document</a:t>
                      </a:r>
                    </a:p>
                  </a:txBody>
                  <a:tcPr marL="32361" marR="32361" marT="45306" marB="4530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11254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rgbClr val="000000"/>
                          </a:solidFill>
                          <a:latin typeface="verdana"/>
                          <a:hlinkClick r:id="rId10"/>
                        </a:rPr>
                        <a:t>&lt;mark&gt;</a:t>
                      </a:r>
                      <a:endParaRPr lang="en-US" sz="1200" b="1">
                        <a:latin typeface="verdana"/>
                      </a:endParaRPr>
                    </a:p>
                  </a:txBody>
                  <a:tcPr marL="32361" marR="32361" marT="45306" marB="4530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verdana"/>
                        </a:rPr>
                        <a:t>Defines marked/highlighted text</a:t>
                      </a:r>
                    </a:p>
                  </a:txBody>
                  <a:tcPr marL="32361" marR="32361" marT="45306" marB="4530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1254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rgbClr val="000000"/>
                          </a:solidFill>
                          <a:latin typeface="verdana"/>
                          <a:hlinkClick r:id="rId11"/>
                        </a:rPr>
                        <a:t>&lt;nav&gt;</a:t>
                      </a:r>
                      <a:endParaRPr lang="en-US" sz="1200" b="1">
                        <a:latin typeface="verdana"/>
                      </a:endParaRPr>
                    </a:p>
                  </a:txBody>
                  <a:tcPr marL="32361" marR="32361" marT="45306" marB="4530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verdana"/>
                        </a:rPr>
                        <a:t>Defines navigation links</a:t>
                      </a:r>
                    </a:p>
                  </a:txBody>
                  <a:tcPr marL="32361" marR="32361" marT="45306" marB="4530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11254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rgbClr val="000000"/>
                          </a:solidFill>
                          <a:latin typeface="verdana"/>
                          <a:hlinkClick r:id="rId12"/>
                        </a:rPr>
                        <a:t>&lt;section&gt;</a:t>
                      </a:r>
                      <a:endParaRPr lang="en-US" sz="1200" b="1">
                        <a:latin typeface="verdana"/>
                      </a:endParaRPr>
                    </a:p>
                  </a:txBody>
                  <a:tcPr marL="32361" marR="32361" marT="45306" marB="4530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verdana"/>
                        </a:rPr>
                        <a:t>Defines a section in a document</a:t>
                      </a:r>
                    </a:p>
                  </a:txBody>
                  <a:tcPr marL="32361" marR="32361" marT="45306" marB="4530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0696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rgbClr val="000000"/>
                          </a:solidFill>
                          <a:latin typeface="verdana"/>
                          <a:hlinkClick r:id="rId13"/>
                        </a:rPr>
                        <a:t>&lt;summary&gt;</a:t>
                      </a:r>
                      <a:endParaRPr lang="en-US" sz="1200" b="1">
                        <a:latin typeface="verdana"/>
                      </a:endParaRPr>
                    </a:p>
                  </a:txBody>
                  <a:tcPr marL="32361" marR="32361" marT="45306" marB="4530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verdana"/>
                        </a:rPr>
                        <a:t>Defines a visible heading for a &lt;details&gt; element</a:t>
                      </a:r>
                    </a:p>
                  </a:txBody>
                  <a:tcPr marL="32361" marR="32361" marT="45306" marB="4530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11254">
                <a:tc>
                  <a:txBody>
                    <a:bodyPr/>
                    <a:lstStyle/>
                    <a:p>
                      <a:pPr fontAlgn="t"/>
                      <a:r>
                        <a:rPr lang="en-US" sz="1200" b="1">
                          <a:solidFill>
                            <a:srgbClr val="000000"/>
                          </a:solidFill>
                          <a:latin typeface="verdana"/>
                          <a:hlinkClick r:id="rId14"/>
                        </a:rPr>
                        <a:t>&lt;time&gt;</a:t>
                      </a:r>
                      <a:endParaRPr lang="en-US" sz="1200" b="1">
                        <a:latin typeface="verdana"/>
                      </a:endParaRPr>
                    </a:p>
                  </a:txBody>
                  <a:tcPr marL="32361" marR="32361" marT="45306" marB="4530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verdana"/>
                        </a:rPr>
                        <a:t>Defines a date/time</a:t>
                      </a:r>
                    </a:p>
                  </a:txBody>
                  <a:tcPr marL="32361" marR="32361" marT="45306" marB="45306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 Form Elements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4907760"/>
          </a:xfrm>
        </p:spPr>
        <p:txBody>
          <a:bodyPr/>
          <a:lstStyle/>
          <a:p>
            <a:r>
              <a:rPr lang="en-US" dirty="0" smtClean="0"/>
              <a:t>HTML5 has the following new form elements: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datalist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keygen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&lt;output&gt;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    </a:t>
            </a:r>
            <a:r>
              <a:rPr lang="en-US" sz="2000" dirty="0" smtClean="0">
                <a:solidFill>
                  <a:srgbClr val="FFFF00"/>
                </a:solidFill>
              </a:rPr>
              <a:t>Not all browsers support all the new form elements. However, you can already start using them; If they are not supported, they will behave as regular text fields.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27650" name="Picture 2" descr="https://encrypted-tbn3.gstatic.com/images?q=tbn:ANd9GcQ0aRASYO4xn-RNLvBHIvk2wExoYzV4HvZhgrx8lr1h9Lpcbq0Rvw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600" y="2209800"/>
            <a:ext cx="3657600" cy="2819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707136"/>
          </a:xfrm>
        </p:spPr>
        <p:txBody>
          <a:bodyPr/>
          <a:lstStyle/>
          <a:p>
            <a:r>
              <a:rPr lang="en-US" dirty="0" smtClean="0"/>
              <a:t>HTML5 &lt;</a:t>
            </a:r>
            <a:r>
              <a:rPr lang="en-US" dirty="0" err="1" smtClean="0"/>
              <a:t>datalist</a:t>
            </a:r>
            <a:r>
              <a:rPr lang="en-US" dirty="0" smtClean="0"/>
              <a:t>&gt; Element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&lt;</a:t>
            </a:r>
            <a:r>
              <a:rPr lang="en-US" dirty="0" err="1" smtClean="0"/>
              <a:t>datalist</a:t>
            </a:r>
            <a:r>
              <a:rPr lang="en-US" dirty="0" smtClean="0"/>
              <a:t>&gt; element specifies a list of pre-defined options for an &lt;input&gt; element.</a:t>
            </a:r>
          </a:p>
          <a:p>
            <a:r>
              <a:rPr lang="en-US" dirty="0" smtClean="0"/>
              <a:t>The &lt;</a:t>
            </a:r>
            <a:r>
              <a:rPr lang="en-US" dirty="0" err="1" smtClean="0"/>
              <a:t>datalist</a:t>
            </a:r>
            <a:r>
              <a:rPr lang="en-US" dirty="0" smtClean="0"/>
              <a:t>&gt; element is used to provide an "</a:t>
            </a:r>
            <a:r>
              <a:rPr lang="en-US" dirty="0" err="1" smtClean="0"/>
              <a:t>autocomplete</a:t>
            </a:r>
            <a:r>
              <a:rPr lang="en-US" dirty="0" smtClean="0"/>
              <a:t>" feature on &lt;input&gt; elements. Users will see a drop-down list of pre-defined options as they input data.</a:t>
            </a:r>
          </a:p>
          <a:p>
            <a:r>
              <a:rPr lang="en-US" dirty="0" smtClean="0"/>
              <a:t>Use the &lt;input&gt; element's list attribute to bind it together with a &lt;</a:t>
            </a:r>
            <a:r>
              <a:rPr lang="en-US" dirty="0" err="1" smtClean="0"/>
              <a:t>datalist</a:t>
            </a:r>
            <a:r>
              <a:rPr lang="en-US" dirty="0" smtClean="0"/>
              <a:t>&gt; element.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datalist</a:t>
            </a:r>
            <a:r>
              <a:rPr lang="en-US" dirty="0" smtClean="0"/>
              <a:t>&gt; Element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772400" cy="4572000"/>
          </a:xfrm>
        </p:spPr>
        <p:txBody>
          <a:bodyPr/>
          <a:lstStyle/>
          <a:p>
            <a:r>
              <a:rPr lang="en-US" dirty="0" smtClean="0"/>
              <a:t>An &lt;input&gt; element with pre-defined values in a &lt;</a:t>
            </a:r>
            <a:r>
              <a:rPr lang="en-US" dirty="0" err="1" smtClean="0"/>
              <a:t>datalist</a:t>
            </a:r>
            <a:r>
              <a:rPr lang="en-US" dirty="0" smtClean="0"/>
              <a:t>&gt;: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2743200"/>
            <a:ext cx="3505200" cy="3581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</a:rPr>
              <a:t> </a:t>
            </a:r>
            <a:r>
              <a:rPr lang="en-US" sz="2000" b="1" dirty="0" smtClean="0">
                <a:solidFill>
                  <a:srgbClr val="C00000"/>
                </a:solidFill>
              </a:rPr>
              <a:t>&lt;</a:t>
            </a:r>
            <a:r>
              <a:rPr lang="en-US" sz="2000" b="1" dirty="0">
                <a:solidFill>
                  <a:srgbClr val="C00000"/>
                </a:solidFill>
              </a:rPr>
              <a:t>input list="browsers"&gt;</a:t>
            </a:r>
            <a:r>
              <a:rPr lang="en-US" sz="2000" b="1" dirty="0" smtClean="0">
                <a:solidFill>
                  <a:srgbClr val="C00000"/>
                </a:solidFill>
              </a:rPr>
              <a:t/>
            </a:r>
            <a:br>
              <a:rPr lang="en-US" sz="2000" b="1" dirty="0" smtClean="0">
                <a:solidFill>
                  <a:srgbClr val="C00000"/>
                </a:solidFill>
              </a:rPr>
            </a:br>
            <a:r>
              <a:rPr lang="en-US" sz="2000" b="1" dirty="0" smtClean="0">
                <a:solidFill>
                  <a:srgbClr val="C00000"/>
                </a:solidFill>
              </a:rPr>
              <a:t>&lt;</a:t>
            </a:r>
            <a:r>
              <a:rPr lang="en-US" sz="2000" b="1" dirty="0" err="1">
                <a:solidFill>
                  <a:srgbClr val="C00000"/>
                </a:solidFill>
              </a:rPr>
              <a:t>datalist</a:t>
            </a:r>
            <a:r>
              <a:rPr lang="en-US" sz="2000" b="1" dirty="0">
                <a:solidFill>
                  <a:srgbClr val="C00000"/>
                </a:solidFill>
              </a:rPr>
              <a:t> id="browsers"&gt;</a:t>
            </a:r>
            <a:r>
              <a:rPr lang="en-US" sz="2000" b="1" dirty="0" smtClean="0">
                <a:solidFill>
                  <a:srgbClr val="C00000"/>
                </a:solidFill>
              </a:rPr>
              <a:t/>
            </a:r>
            <a:br>
              <a:rPr lang="en-US" sz="2000" b="1" dirty="0" smtClean="0">
                <a:solidFill>
                  <a:srgbClr val="C00000"/>
                </a:solidFill>
              </a:rPr>
            </a:br>
            <a:r>
              <a:rPr lang="en-US" sz="2000" b="1" dirty="0">
                <a:solidFill>
                  <a:srgbClr val="C00000"/>
                </a:solidFill>
              </a:rPr>
              <a:t>  &lt;option value="Internet Explorer"&gt;</a:t>
            </a:r>
            <a:r>
              <a:rPr lang="en-US" sz="2000" b="1" dirty="0" smtClean="0">
                <a:solidFill>
                  <a:srgbClr val="C00000"/>
                </a:solidFill>
              </a:rPr>
              <a:t/>
            </a:r>
            <a:br>
              <a:rPr lang="en-US" sz="2000" b="1" dirty="0" smtClean="0">
                <a:solidFill>
                  <a:srgbClr val="C00000"/>
                </a:solidFill>
              </a:rPr>
            </a:br>
            <a:r>
              <a:rPr lang="en-US" sz="2000" b="1" dirty="0">
                <a:solidFill>
                  <a:srgbClr val="C00000"/>
                </a:solidFill>
              </a:rPr>
              <a:t>  &lt;option value="Firefox"&gt;</a:t>
            </a:r>
            <a:r>
              <a:rPr lang="en-US" sz="2000" b="1" dirty="0" smtClean="0">
                <a:solidFill>
                  <a:srgbClr val="C00000"/>
                </a:solidFill>
              </a:rPr>
              <a:t/>
            </a:r>
            <a:br>
              <a:rPr lang="en-US" sz="2000" b="1" dirty="0" smtClean="0">
                <a:solidFill>
                  <a:srgbClr val="C00000"/>
                </a:solidFill>
              </a:rPr>
            </a:br>
            <a:r>
              <a:rPr lang="en-US" sz="2000" b="1" dirty="0">
                <a:solidFill>
                  <a:srgbClr val="C00000"/>
                </a:solidFill>
              </a:rPr>
              <a:t>  &lt;option value="Chrome"&gt;</a:t>
            </a:r>
            <a:r>
              <a:rPr lang="en-US" sz="2000" b="1" dirty="0" smtClean="0">
                <a:solidFill>
                  <a:srgbClr val="C00000"/>
                </a:solidFill>
              </a:rPr>
              <a:t/>
            </a:r>
            <a:br>
              <a:rPr lang="en-US" sz="2000" b="1" dirty="0" smtClean="0">
                <a:solidFill>
                  <a:srgbClr val="C00000"/>
                </a:solidFill>
              </a:rPr>
            </a:br>
            <a:r>
              <a:rPr lang="en-US" sz="2000" b="1" dirty="0">
                <a:solidFill>
                  <a:srgbClr val="C00000"/>
                </a:solidFill>
              </a:rPr>
              <a:t>  &lt;option value="Opera"&gt;</a:t>
            </a:r>
            <a:r>
              <a:rPr lang="en-US" sz="2000" b="1" dirty="0" smtClean="0">
                <a:solidFill>
                  <a:srgbClr val="C00000"/>
                </a:solidFill>
              </a:rPr>
              <a:t/>
            </a:r>
            <a:br>
              <a:rPr lang="en-US" sz="2000" b="1" dirty="0" smtClean="0">
                <a:solidFill>
                  <a:srgbClr val="C00000"/>
                </a:solidFill>
              </a:rPr>
            </a:br>
            <a:r>
              <a:rPr lang="en-US" sz="2000" b="1" dirty="0">
                <a:solidFill>
                  <a:srgbClr val="C00000"/>
                </a:solidFill>
              </a:rPr>
              <a:t>  &lt;option value="Safari"&gt;</a:t>
            </a:r>
            <a:r>
              <a:rPr lang="en-US" sz="2000" b="1" dirty="0" smtClean="0">
                <a:solidFill>
                  <a:srgbClr val="C00000"/>
                </a:solidFill>
              </a:rPr>
              <a:t/>
            </a:r>
            <a:br>
              <a:rPr lang="en-US" sz="2000" b="1" dirty="0" smtClean="0">
                <a:solidFill>
                  <a:srgbClr val="C00000"/>
                </a:solidFill>
              </a:rPr>
            </a:br>
            <a:r>
              <a:rPr lang="en-US" sz="2000" b="1" dirty="0">
                <a:solidFill>
                  <a:srgbClr val="C00000"/>
                </a:solidFill>
              </a:rPr>
              <a:t>&lt;/</a:t>
            </a:r>
            <a:r>
              <a:rPr lang="en-US" sz="2000" b="1" dirty="0" err="1">
                <a:solidFill>
                  <a:srgbClr val="C00000"/>
                </a:solidFill>
              </a:rPr>
              <a:t>datalist</a:t>
            </a:r>
            <a:r>
              <a:rPr lang="en-US" sz="2000" b="1" dirty="0">
                <a:solidFill>
                  <a:srgbClr val="C00000"/>
                </a:solidFill>
              </a:rPr>
              <a:t>&gt;</a:t>
            </a:r>
            <a:endParaRPr lang="en-US" sz="2400" b="1" dirty="0">
              <a:solidFill>
                <a:srgbClr val="C00000"/>
              </a:solidFill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2971800"/>
            <a:ext cx="35052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7772400" cy="914400"/>
          </a:xfrm>
        </p:spPr>
        <p:txBody>
          <a:bodyPr/>
          <a:lstStyle/>
          <a:p>
            <a:r>
              <a:rPr lang="en-US" dirty="0" smtClean="0"/>
              <a:t>HTML5 &lt;</a:t>
            </a:r>
            <a:r>
              <a:rPr lang="en-US" dirty="0" err="1" smtClean="0"/>
              <a:t>keygen</a:t>
            </a:r>
            <a:r>
              <a:rPr lang="en-US" dirty="0" smtClean="0"/>
              <a:t>&gt; Element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49839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purpose of the &lt;</a:t>
            </a:r>
            <a:r>
              <a:rPr lang="en-US" dirty="0" err="1" smtClean="0"/>
              <a:t>keygen</a:t>
            </a:r>
            <a:r>
              <a:rPr lang="en-US" dirty="0" smtClean="0"/>
              <a:t>&gt; element is to provide a secure way to authenticate users.</a:t>
            </a:r>
          </a:p>
          <a:p>
            <a:r>
              <a:rPr lang="en-US" dirty="0" smtClean="0"/>
              <a:t>The &lt;</a:t>
            </a:r>
            <a:r>
              <a:rPr lang="en-US" dirty="0" err="1" smtClean="0"/>
              <a:t>keygen</a:t>
            </a:r>
            <a:r>
              <a:rPr lang="en-US" dirty="0" smtClean="0"/>
              <a:t>&gt; tag specifies a key-pair generator field in a form.</a:t>
            </a:r>
          </a:p>
          <a:p>
            <a:r>
              <a:rPr lang="en-US" dirty="0" smtClean="0"/>
              <a:t>When the form is submitted, two keys are generated, one private and one public.</a:t>
            </a:r>
          </a:p>
          <a:p>
            <a:r>
              <a:rPr lang="en-US" dirty="0" smtClean="0"/>
              <a:t>The private key is stored locally, and the public key is sent to the server. </a:t>
            </a:r>
          </a:p>
          <a:p>
            <a:r>
              <a:rPr lang="en-US" dirty="0" smtClean="0"/>
              <a:t>The public key could be used to generate a client certificate to authenticate the user in the future.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keygen</a:t>
            </a:r>
            <a:r>
              <a:rPr lang="en-US" dirty="0" smtClean="0"/>
              <a:t>&gt; Element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772400" cy="4831560"/>
          </a:xfrm>
        </p:spPr>
        <p:txBody>
          <a:bodyPr/>
          <a:lstStyle/>
          <a:p>
            <a:r>
              <a:rPr lang="en-US" dirty="0" smtClean="0"/>
              <a:t>A form with a </a:t>
            </a:r>
            <a:r>
              <a:rPr lang="en-US" dirty="0" err="1" smtClean="0"/>
              <a:t>keygen</a:t>
            </a:r>
            <a:r>
              <a:rPr lang="en-US" dirty="0" smtClean="0"/>
              <a:t> field: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2743200"/>
            <a:ext cx="4572000" cy="3581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C00000"/>
                </a:solidFill>
              </a:rPr>
              <a:t> 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&lt;form action="demo_keygen.asp" method="get"&gt;</a:t>
            </a:r>
            <a:r>
              <a:rPr lang="en-US" sz="2400" dirty="0" smtClean="0">
                <a:solidFill>
                  <a:srgbClr val="C00000"/>
                </a:solidFill>
              </a:rPr>
              <a:t/>
            </a:r>
            <a:br>
              <a:rPr lang="en-US" sz="2400" dirty="0" smtClean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Username: &lt;input type="text" name="</a:t>
            </a:r>
            <a:r>
              <a:rPr lang="en-US" sz="2400" dirty="0" err="1">
                <a:solidFill>
                  <a:srgbClr val="C00000"/>
                </a:solidFill>
              </a:rPr>
              <a:t>usr_name</a:t>
            </a:r>
            <a:r>
              <a:rPr lang="en-US" sz="2400" dirty="0">
                <a:solidFill>
                  <a:srgbClr val="C00000"/>
                </a:solidFill>
              </a:rPr>
              <a:t>"&gt;</a:t>
            </a:r>
            <a:r>
              <a:rPr lang="en-US" sz="2400" dirty="0" smtClean="0">
                <a:solidFill>
                  <a:srgbClr val="C00000"/>
                </a:solidFill>
              </a:rPr>
              <a:t/>
            </a:r>
            <a:br>
              <a:rPr lang="en-US" sz="2400" dirty="0" smtClean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Encryption: &lt;</a:t>
            </a:r>
            <a:r>
              <a:rPr lang="en-US" sz="2400" dirty="0" err="1">
                <a:solidFill>
                  <a:srgbClr val="C00000"/>
                </a:solidFill>
              </a:rPr>
              <a:t>keygen</a:t>
            </a:r>
            <a:r>
              <a:rPr lang="en-US" sz="2400" dirty="0">
                <a:solidFill>
                  <a:srgbClr val="C00000"/>
                </a:solidFill>
              </a:rPr>
              <a:t> name="security"&gt;</a:t>
            </a:r>
            <a:r>
              <a:rPr lang="en-US" sz="2400" dirty="0" smtClean="0">
                <a:solidFill>
                  <a:srgbClr val="C00000"/>
                </a:solidFill>
              </a:rPr>
              <a:t/>
            </a:r>
            <a:br>
              <a:rPr lang="en-US" sz="2400" dirty="0" smtClean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&lt;input type="submit"&gt;</a:t>
            </a:r>
            <a:r>
              <a:rPr lang="en-US" sz="2400" dirty="0" smtClean="0">
                <a:solidFill>
                  <a:srgbClr val="C00000"/>
                </a:solidFill>
              </a:rPr>
              <a:t/>
            </a:r>
            <a:br>
              <a:rPr lang="en-US" sz="2400" dirty="0" smtClean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&lt;/form&gt;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3124200"/>
            <a:ext cx="3429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609600"/>
          </a:xfrm>
        </p:spPr>
        <p:txBody>
          <a:bodyPr/>
          <a:lstStyle/>
          <a:p>
            <a:r>
              <a:rPr lang="en-US" dirty="0" smtClean="0"/>
              <a:t>HTML5 &lt;output&gt; Element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7772400" cy="5441160"/>
          </a:xfrm>
        </p:spPr>
        <p:txBody>
          <a:bodyPr/>
          <a:lstStyle/>
          <a:p>
            <a:r>
              <a:rPr lang="en-US" dirty="0" smtClean="0"/>
              <a:t>The &lt;output&gt; element represents the result of a calculation (like one performed by a script).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Perform a calculation and show the result in an &lt;output&gt; element: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57200" y="3200400"/>
            <a:ext cx="8534400" cy="25908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C00000"/>
                </a:solidFill>
              </a:rPr>
              <a:t> </a:t>
            </a:r>
            <a:r>
              <a:rPr lang="en-US" sz="2400" b="1" dirty="0">
                <a:solidFill>
                  <a:srgbClr val="C00000"/>
                </a:solidFill>
              </a:rPr>
              <a:t> &lt;form 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dirty="0" err="1" smtClean="0">
                <a:solidFill>
                  <a:srgbClr val="C00000"/>
                </a:solidFill>
              </a:rPr>
              <a:t>oninput</a:t>
            </a:r>
            <a:r>
              <a:rPr lang="en-US" sz="2400" b="1" dirty="0">
                <a:solidFill>
                  <a:srgbClr val="C00000"/>
                </a:solidFill>
              </a:rPr>
              <a:t>="</a:t>
            </a:r>
            <a:r>
              <a:rPr lang="en-US" sz="2400" b="1" dirty="0" err="1">
                <a:solidFill>
                  <a:srgbClr val="C00000"/>
                </a:solidFill>
              </a:rPr>
              <a:t>x.value</a:t>
            </a:r>
            <a:r>
              <a:rPr lang="en-US" sz="2400" b="1" dirty="0">
                <a:solidFill>
                  <a:srgbClr val="C00000"/>
                </a:solidFill>
              </a:rPr>
              <a:t>=</a:t>
            </a:r>
            <a:r>
              <a:rPr lang="en-US" sz="2400" b="1" dirty="0" err="1">
                <a:solidFill>
                  <a:srgbClr val="C00000"/>
                </a:solidFill>
              </a:rPr>
              <a:t>parseInt</a:t>
            </a:r>
            <a:r>
              <a:rPr lang="en-US" sz="2400" b="1" dirty="0">
                <a:solidFill>
                  <a:srgbClr val="C00000"/>
                </a:solidFill>
              </a:rPr>
              <a:t>(</a:t>
            </a:r>
            <a:r>
              <a:rPr lang="en-US" sz="2400" b="1" dirty="0" err="1">
                <a:solidFill>
                  <a:srgbClr val="C00000"/>
                </a:solidFill>
              </a:rPr>
              <a:t>a.value</a:t>
            </a:r>
            <a:r>
              <a:rPr lang="en-US" sz="2400" b="1" dirty="0">
                <a:solidFill>
                  <a:srgbClr val="C00000"/>
                </a:solidFill>
              </a:rPr>
              <a:t>)+</a:t>
            </a:r>
            <a:r>
              <a:rPr lang="en-US" sz="2400" b="1" dirty="0" err="1">
                <a:solidFill>
                  <a:srgbClr val="C00000"/>
                </a:solidFill>
              </a:rPr>
              <a:t>parseInt</a:t>
            </a:r>
            <a:r>
              <a:rPr lang="en-US" sz="2400" b="1" dirty="0">
                <a:solidFill>
                  <a:srgbClr val="C00000"/>
                </a:solidFill>
              </a:rPr>
              <a:t>(</a:t>
            </a:r>
            <a:r>
              <a:rPr lang="en-US" sz="2400" b="1" dirty="0" err="1">
                <a:solidFill>
                  <a:srgbClr val="C00000"/>
                </a:solidFill>
              </a:rPr>
              <a:t>b.value</a:t>
            </a:r>
            <a:r>
              <a:rPr lang="en-US" sz="2400" b="1" dirty="0">
                <a:solidFill>
                  <a:srgbClr val="C00000"/>
                </a:solidFill>
              </a:rPr>
              <a:t>)"&gt;0</a:t>
            </a:r>
            <a:r>
              <a:rPr lang="en-US" sz="2400" b="1" dirty="0" smtClean="0">
                <a:solidFill>
                  <a:srgbClr val="C00000"/>
                </a:solidFill>
              </a:rPr>
              <a:t/>
            </a:r>
            <a:br>
              <a:rPr lang="en-US" sz="2400" b="1" dirty="0" smtClean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&lt;input type="range" id="a" value="50"&gt;100 +</a:t>
            </a:r>
            <a:r>
              <a:rPr lang="en-US" sz="2400" b="1" dirty="0" smtClean="0">
                <a:solidFill>
                  <a:srgbClr val="C00000"/>
                </a:solidFill>
              </a:rPr>
              <a:t/>
            </a:r>
            <a:br>
              <a:rPr lang="en-US" sz="2400" b="1" dirty="0" smtClean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&lt;input type="number" id="b" value="50"&gt;=</a:t>
            </a:r>
            <a:r>
              <a:rPr lang="en-US" sz="2400" b="1" dirty="0" smtClean="0">
                <a:solidFill>
                  <a:srgbClr val="C00000"/>
                </a:solidFill>
              </a:rPr>
              <a:t/>
            </a:r>
            <a:br>
              <a:rPr lang="en-US" sz="2400" b="1" dirty="0" smtClean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&lt;output name="x" for="a b"&gt;&lt;/output&gt;</a:t>
            </a:r>
            <a:r>
              <a:rPr lang="en-US" sz="2400" b="1" dirty="0" smtClean="0">
                <a:solidFill>
                  <a:srgbClr val="C00000"/>
                </a:solidFill>
              </a:rPr>
              <a:t/>
            </a:r>
            <a:br>
              <a:rPr lang="en-US" sz="2400" b="1" dirty="0" smtClean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&lt;/form&gt;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5943600"/>
            <a:ext cx="5181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Semantic </a:t>
            </a:r>
            <a:r>
              <a:rPr lang="en-US" dirty="0" smtClean="0"/>
              <a:t>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dirty="0" smtClean="0"/>
              <a:t>Semantic = Meaning.</a:t>
            </a:r>
          </a:p>
          <a:p>
            <a:r>
              <a:rPr lang="en-US" dirty="0" smtClean="0"/>
              <a:t>Semantic elements = Elements with meaning.</a:t>
            </a:r>
          </a:p>
          <a:p>
            <a:r>
              <a:rPr lang="en-US" dirty="0" smtClean="0"/>
              <a:t>A semantic element clearly describes its meaning to both the browser and the developer.</a:t>
            </a:r>
          </a:p>
          <a:p>
            <a:r>
              <a:rPr lang="en-US" dirty="0" smtClean="0"/>
              <a:t> </a:t>
            </a:r>
            <a:r>
              <a:rPr lang="en-US" b="1" dirty="0" smtClean="0"/>
              <a:t>non-semantic</a:t>
            </a:r>
            <a:r>
              <a:rPr lang="en-US" dirty="0" smtClean="0"/>
              <a:t> elements: &lt;div&gt; and &lt;span&gt; - Tells nothing about its content.</a:t>
            </a:r>
          </a:p>
          <a:p>
            <a:r>
              <a:rPr lang="en-US" dirty="0" smtClean="0"/>
              <a:t> </a:t>
            </a:r>
            <a:r>
              <a:rPr lang="en-US" b="1" dirty="0" smtClean="0"/>
              <a:t>semantic</a:t>
            </a:r>
            <a:r>
              <a:rPr lang="en-US" dirty="0" smtClean="0"/>
              <a:t> elements: &lt;form&gt;, &lt;table&gt;, and &lt;</a:t>
            </a:r>
            <a:r>
              <a:rPr lang="en-US" dirty="0" err="1" smtClean="0"/>
              <a:t>img</a:t>
            </a:r>
            <a:r>
              <a:rPr lang="en-US" dirty="0" smtClean="0"/>
              <a:t>&gt; - Clearly defines its content.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914400"/>
          </a:xfrm>
        </p:spPr>
        <p:txBody>
          <a:bodyPr/>
          <a:lstStyle/>
          <a:p>
            <a:r>
              <a:rPr lang="en-US" dirty="0" smtClean="0"/>
              <a:t>HTML5 Media Elements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1748" name="Picture 4" descr="http://www.theloungesound.ca/wp-content/uploads/2013/05/html5audi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1828800"/>
            <a:ext cx="3810000" cy="3048001"/>
          </a:xfrm>
          <a:prstGeom prst="rect">
            <a:avLst/>
          </a:prstGeom>
          <a:noFill/>
        </p:spPr>
      </p:pic>
      <p:graphicFrame>
        <p:nvGraphicFramePr>
          <p:cNvPr id="6" name="Diagram 5"/>
          <p:cNvGraphicFramePr/>
          <p:nvPr/>
        </p:nvGraphicFramePr>
        <p:xfrm>
          <a:off x="1143000" y="1447800"/>
          <a:ext cx="68580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914400"/>
          </a:xfrm>
        </p:spPr>
        <p:txBody>
          <a:bodyPr/>
          <a:lstStyle/>
          <a:p>
            <a:pPr algn="ctr"/>
            <a:r>
              <a:rPr lang="en-US" dirty="0" smtClean="0"/>
              <a:t>HTML5 Video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7772400" cy="5288760"/>
          </a:xfrm>
        </p:spPr>
        <p:txBody>
          <a:bodyPr>
            <a:normAutofit/>
          </a:bodyPr>
          <a:lstStyle/>
          <a:p>
            <a:r>
              <a:rPr lang="en-US" dirty="0" smtClean="0"/>
              <a:t>HTML5 provides a standard way for showing videos in modern websites.</a:t>
            </a:r>
          </a:p>
          <a:p>
            <a:r>
              <a:rPr lang="en-US" dirty="0" smtClean="0"/>
              <a:t>Before HTML5, there was no standard for showing videos/movies on web pages.</a:t>
            </a:r>
          </a:p>
          <a:p>
            <a:r>
              <a:rPr lang="en-US" dirty="0" smtClean="0"/>
              <a:t>Before HTML5, videos could only be played with a plug-in (like flash). However, different browsers supported different plug-ins.</a:t>
            </a:r>
          </a:p>
          <a:p>
            <a:r>
              <a:rPr lang="en-US" dirty="0" smtClean="0"/>
              <a:t>HTML5 defines a new element which specifies a standard way to embed a video or movie on a web page: the &lt;video&gt; element.</a:t>
            </a:r>
            <a:endParaRPr lang="en-US" dirty="0"/>
          </a:p>
        </p:txBody>
      </p:sp>
      <p:pic>
        <p:nvPicPr>
          <p:cNvPr id="33794" name="Picture 2" descr="C:\Users\raj\Downloads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"/>
            <a:ext cx="1198465" cy="1295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772400" cy="914400"/>
          </a:xfrm>
        </p:spPr>
        <p:txBody>
          <a:bodyPr/>
          <a:lstStyle/>
          <a:p>
            <a:r>
              <a:rPr lang="en-US" dirty="0" smtClean="0"/>
              <a:t>HTML5 Video - How It Works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09600" y="1371600"/>
            <a:ext cx="7696200" cy="2362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C00000"/>
                </a:solidFill>
              </a:rPr>
              <a:t> </a:t>
            </a:r>
            <a:r>
              <a:rPr lang="en-US" sz="2400" b="1" dirty="0">
                <a:solidFill>
                  <a:srgbClr val="C00000"/>
                </a:solidFill>
              </a:rPr>
              <a:t> &lt;video width="320" height="240" controls&gt;</a:t>
            </a:r>
            <a:r>
              <a:rPr lang="en-US" sz="2400" b="1" dirty="0" smtClean="0">
                <a:solidFill>
                  <a:srgbClr val="C00000"/>
                </a:solidFill>
              </a:rPr>
              <a:t/>
            </a:r>
            <a:br>
              <a:rPr lang="en-US" sz="2400" b="1" dirty="0" smtClean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  &lt;source </a:t>
            </a:r>
            <a:r>
              <a:rPr lang="en-US" sz="2400" b="1" dirty="0" err="1">
                <a:solidFill>
                  <a:srgbClr val="C00000"/>
                </a:solidFill>
              </a:rPr>
              <a:t>src</a:t>
            </a:r>
            <a:r>
              <a:rPr lang="en-US" sz="2400" b="1" dirty="0">
                <a:solidFill>
                  <a:srgbClr val="C00000"/>
                </a:solidFill>
              </a:rPr>
              <a:t>="movie.mp4" type="video/mp4"&gt;</a:t>
            </a:r>
            <a:r>
              <a:rPr lang="en-US" sz="2400" b="1" dirty="0" smtClean="0">
                <a:solidFill>
                  <a:srgbClr val="C00000"/>
                </a:solidFill>
              </a:rPr>
              <a:t/>
            </a:r>
            <a:br>
              <a:rPr lang="en-US" sz="2400" b="1" dirty="0" smtClean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  &lt;source </a:t>
            </a:r>
            <a:r>
              <a:rPr lang="en-US" sz="2400" b="1" dirty="0" err="1">
                <a:solidFill>
                  <a:srgbClr val="C00000"/>
                </a:solidFill>
              </a:rPr>
              <a:t>src</a:t>
            </a:r>
            <a:r>
              <a:rPr lang="en-US" sz="2400" b="1" dirty="0">
                <a:solidFill>
                  <a:srgbClr val="C00000"/>
                </a:solidFill>
              </a:rPr>
              <a:t>="movie.ogg" type="video/</a:t>
            </a:r>
            <a:r>
              <a:rPr lang="en-US" sz="2400" b="1" dirty="0" err="1">
                <a:solidFill>
                  <a:srgbClr val="C00000"/>
                </a:solidFill>
              </a:rPr>
              <a:t>ogg</a:t>
            </a:r>
            <a:r>
              <a:rPr lang="en-US" sz="2400" b="1" dirty="0">
                <a:solidFill>
                  <a:srgbClr val="C00000"/>
                </a:solidFill>
              </a:rPr>
              <a:t>"&gt;</a:t>
            </a:r>
            <a:r>
              <a:rPr lang="en-US" sz="2400" b="1" dirty="0" smtClean="0">
                <a:solidFill>
                  <a:srgbClr val="C00000"/>
                </a:solidFill>
              </a:rPr>
              <a:t/>
            </a:r>
            <a:br>
              <a:rPr lang="en-US" sz="2400" b="1" dirty="0" smtClean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Your browser does not support the video tag.</a:t>
            </a:r>
            <a:r>
              <a:rPr lang="en-US" sz="2400" b="1" dirty="0" smtClean="0">
                <a:solidFill>
                  <a:srgbClr val="C00000"/>
                </a:solidFill>
              </a:rPr>
              <a:t/>
            </a:r>
            <a:br>
              <a:rPr lang="en-US" sz="2400" b="1" dirty="0" smtClean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&lt;/video&gt;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3962400"/>
            <a:ext cx="35814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7772400" cy="783336"/>
          </a:xfrm>
        </p:spPr>
        <p:txBody>
          <a:bodyPr/>
          <a:lstStyle/>
          <a:p>
            <a:r>
              <a:rPr lang="en-US" dirty="0" smtClean="0"/>
              <a:t>HTML5 Video - 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7772400" cy="5562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control attribute adds video controls, like play, pause, and volume.</a:t>
            </a:r>
          </a:p>
          <a:p>
            <a:r>
              <a:rPr lang="en-US" dirty="0" smtClean="0"/>
              <a:t>It is also a good idea to always include width and height attributes. </a:t>
            </a:r>
          </a:p>
          <a:p>
            <a:r>
              <a:rPr lang="en-US" dirty="0" smtClean="0"/>
              <a:t>If height and width are set, the space required for the video is reserved when the page is loaded.</a:t>
            </a:r>
          </a:p>
          <a:p>
            <a:r>
              <a:rPr lang="en-US" dirty="0" smtClean="0"/>
              <a:t> However, without these attributes, the browser does not know the size of the video, and cannot reserve the appropriate space to it. </a:t>
            </a:r>
          </a:p>
          <a:p>
            <a:r>
              <a:rPr lang="en-US" dirty="0" smtClean="0"/>
              <a:t>The effect will be that the page layout will change during loading (while the video loads).</a:t>
            </a:r>
          </a:p>
          <a:p>
            <a:r>
              <a:rPr lang="en-US" dirty="0" smtClean="0"/>
              <a:t>You should also insert text content between the &lt;video&gt; and &lt;/video&gt; tags for browsers that do not support the &lt;video&gt; element.</a:t>
            </a:r>
          </a:p>
          <a:p>
            <a:r>
              <a:rPr lang="en-US" dirty="0" smtClean="0"/>
              <a:t>The &lt;video&gt; element allows multiple &lt;source&gt; elements. &lt;source&gt; elements can link to different video files. The browser will use the first recognized format.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707136"/>
          </a:xfrm>
        </p:spPr>
        <p:txBody>
          <a:bodyPr/>
          <a:lstStyle/>
          <a:p>
            <a:r>
              <a:rPr lang="en-US" dirty="0" smtClean="0"/>
              <a:t>HTML5 Audio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7924800" cy="5060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HTML5 provides a standard for playing audio files.</a:t>
            </a:r>
          </a:p>
          <a:p>
            <a:r>
              <a:rPr lang="en-US" dirty="0" smtClean="0"/>
              <a:t>Before HTML5, there was no standard for playing audio files on a web page.</a:t>
            </a:r>
          </a:p>
          <a:p>
            <a:r>
              <a:rPr lang="en-US" dirty="0" smtClean="0"/>
              <a:t>Before HTML5, audio files had to be played with a plug-in (like flash).</a:t>
            </a:r>
          </a:p>
          <a:p>
            <a:r>
              <a:rPr lang="en-US" dirty="0" smtClean="0"/>
              <a:t> However, different browsers supported different plug-ins.</a:t>
            </a:r>
          </a:p>
          <a:p>
            <a:r>
              <a:rPr lang="en-US" dirty="0" smtClean="0"/>
              <a:t>HTML5 defines a new element which specifies a standard way to embed an audio file on a web page: the &lt;audio&gt; element.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Audio - How It Works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5842" name="Picture 2" descr="C:\Users\raj\Downloads\html5audi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9400" y="5029200"/>
            <a:ext cx="1549400" cy="1524000"/>
          </a:xfrm>
          <a:prstGeom prst="rect">
            <a:avLst/>
          </a:prstGeom>
          <a:noFill/>
        </p:spPr>
      </p:pic>
      <p:sp>
        <p:nvSpPr>
          <p:cNvPr id="5" name="Rounded Rectangle 4"/>
          <p:cNvSpPr/>
          <p:nvPr/>
        </p:nvSpPr>
        <p:spPr>
          <a:xfrm>
            <a:off x="762000" y="1524000"/>
            <a:ext cx="7696200" cy="2362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</a:rPr>
              <a:t>&lt;audio controls&gt;</a:t>
            </a:r>
            <a:r>
              <a:rPr lang="en-US" sz="2400" b="1" dirty="0" smtClean="0">
                <a:solidFill>
                  <a:srgbClr val="C00000"/>
                </a:solidFill>
              </a:rPr>
              <a:t/>
            </a:r>
            <a:br>
              <a:rPr lang="en-US" sz="2400" b="1" dirty="0" smtClean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  &lt;source </a:t>
            </a:r>
            <a:r>
              <a:rPr lang="en-US" sz="2400" b="1" dirty="0" err="1">
                <a:solidFill>
                  <a:srgbClr val="C00000"/>
                </a:solidFill>
              </a:rPr>
              <a:t>src</a:t>
            </a:r>
            <a:r>
              <a:rPr lang="en-US" sz="2400" b="1" dirty="0">
                <a:solidFill>
                  <a:srgbClr val="C00000"/>
                </a:solidFill>
              </a:rPr>
              <a:t>="horse.ogg" type="audio/</a:t>
            </a:r>
            <a:r>
              <a:rPr lang="en-US" sz="2400" b="1" dirty="0" err="1">
                <a:solidFill>
                  <a:srgbClr val="C00000"/>
                </a:solidFill>
              </a:rPr>
              <a:t>ogg</a:t>
            </a:r>
            <a:r>
              <a:rPr lang="en-US" sz="2400" b="1" dirty="0">
                <a:solidFill>
                  <a:srgbClr val="C00000"/>
                </a:solidFill>
              </a:rPr>
              <a:t>"&gt;</a:t>
            </a:r>
            <a:r>
              <a:rPr lang="en-US" sz="2400" b="1" dirty="0" smtClean="0">
                <a:solidFill>
                  <a:srgbClr val="C00000"/>
                </a:solidFill>
              </a:rPr>
              <a:t/>
            </a:r>
            <a:br>
              <a:rPr lang="en-US" sz="2400" b="1" dirty="0" smtClean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  &lt;source </a:t>
            </a:r>
            <a:r>
              <a:rPr lang="en-US" sz="2400" b="1" dirty="0" err="1">
                <a:solidFill>
                  <a:srgbClr val="C00000"/>
                </a:solidFill>
              </a:rPr>
              <a:t>src</a:t>
            </a:r>
            <a:r>
              <a:rPr lang="en-US" sz="2400" b="1" dirty="0">
                <a:solidFill>
                  <a:srgbClr val="C00000"/>
                </a:solidFill>
              </a:rPr>
              <a:t>="horse.mp3" type="audio/mpeg"&gt;</a:t>
            </a:r>
            <a:r>
              <a:rPr lang="en-US" sz="2400" b="1" dirty="0" smtClean="0">
                <a:solidFill>
                  <a:srgbClr val="C00000"/>
                </a:solidFill>
              </a:rPr>
              <a:t/>
            </a:r>
            <a:br>
              <a:rPr lang="en-US" sz="2400" b="1" dirty="0" smtClean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Your browser does not support the audio element.</a:t>
            </a:r>
            <a:r>
              <a:rPr lang="en-US" sz="2400" b="1" dirty="0" smtClean="0">
                <a:solidFill>
                  <a:srgbClr val="C00000"/>
                </a:solidFill>
              </a:rPr>
              <a:t/>
            </a:r>
            <a:br>
              <a:rPr lang="en-US" sz="2400" b="1" dirty="0" smtClean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&lt;/audio&gt;</a:t>
            </a:r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4876800"/>
            <a:ext cx="45720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914400"/>
          </a:xfrm>
        </p:spPr>
        <p:txBody>
          <a:bodyPr/>
          <a:lstStyle/>
          <a:p>
            <a:r>
              <a:rPr lang="en-US" dirty="0" smtClean="0"/>
              <a:t>HTML Graphics</a:t>
            </a:r>
            <a:endParaRPr lang="en-US" dirty="0"/>
          </a:p>
        </p:txBody>
      </p:sp>
      <p:pic>
        <p:nvPicPr>
          <p:cNvPr id="36866" name="Picture 2" descr="http://cdn.crunchify.com/wp-content/uploads/2013/01/html5-canva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447800"/>
            <a:ext cx="7239000" cy="3810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 Canvas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49077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HTML5 &lt;canvas&gt; element is used to draw graphics, on the fly, via scripting (usually JavaScript).</a:t>
            </a:r>
          </a:p>
          <a:p>
            <a:r>
              <a:rPr lang="en-US" dirty="0" smtClean="0"/>
              <a:t>The &lt;canvas&gt; element is only a container for graphics. </a:t>
            </a:r>
          </a:p>
          <a:p>
            <a:r>
              <a:rPr lang="en-US" dirty="0" smtClean="0"/>
              <a:t>You must use a script to actually draw the graphics.</a:t>
            </a:r>
          </a:p>
          <a:p>
            <a:r>
              <a:rPr lang="en-US" dirty="0" smtClean="0"/>
              <a:t>Canvas has several methods for drawing paths, boxes, circles, text, and adding images.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Canvas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4907760"/>
          </a:xfrm>
        </p:spPr>
        <p:txBody>
          <a:bodyPr/>
          <a:lstStyle/>
          <a:p>
            <a:r>
              <a:rPr lang="en-US" dirty="0" smtClean="0"/>
              <a:t>A canvas is a rectangular area on an HTML page, and it is specified with the &lt;canvas&gt; element.</a:t>
            </a:r>
          </a:p>
          <a:p>
            <a:r>
              <a:rPr lang="en-US" dirty="0" smtClean="0"/>
              <a:t>By default, the &lt;canvas&gt; element has no border and no content.</a:t>
            </a:r>
            <a:endParaRPr 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4572000"/>
            <a:ext cx="268605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le 4"/>
          <p:cNvSpPr/>
          <p:nvPr/>
        </p:nvSpPr>
        <p:spPr>
          <a:xfrm>
            <a:off x="4038600" y="4114800"/>
            <a:ext cx="4876800" cy="2362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C00000"/>
                </a:solidFill>
              </a:rPr>
              <a:t>&lt;canvas id="</a:t>
            </a:r>
            <a:r>
              <a:rPr lang="en-US" sz="2400" dirty="0" err="1">
                <a:solidFill>
                  <a:srgbClr val="C00000"/>
                </a:solidFill>
              </a:rPr>
              <a:t>myCanvas</a:t>
            </a:r>
            <a:r>
              <a:rPr lang="en-US" sz="2400" dirty="0">
                <a:solidFill>
                  <a:srgbClr val="C00000"/>
                </a:solidFill>
              </a:rPr>
              <a:t>" </a:t>
            </a:r>
            <a:endParaRPr lang="en-US" sz="2400" dirty="0" smtClean="0">
              <a:solidFill>
                <a:srgbClr val="C00000"/>
              </a:solidFill>
            </a:endParaRPr>
          </a:p>
          <a:p>
            <a:r>
              <a:rPr lang="en-US" sz="2400" dirty="0" smtClean="0">
                <a:solidFill>
                  <a:srgbClr val="C00000"/>
                </a:solidFill>
              </a:rPr>
              <a:t>width</a:t>
            </a:r>
            <a:r>
              <a:rPr lang="en-US" sz="2400" dirty="0">
                <a:solidFill>
                  <a:srgbClr val="C00000"/>
                </a:solidFill>
              </a:rPr>
              <a:t>="200" height="100"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style="border:1px solid #000000;"&gt;</a:t>
            </a:r>
            <a:r>
              <a:rPr lang="en-US" sz="2400" dirty="0" smtClean="0">
                <a:solidFill>
                  <a:srgbClr val="C00000"/>
                </a:solidFill>
              </a:rPr>
              <a:t/>
            </a:r>
            <a:br>
              <a:rPr lang="en-US" sz="2400" dirty="0" smtClean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&lt;/canvas&gt;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630936"/>
          </a:xfrm>
        </p:spPr>
        <p:txBody>
          <a:bodyPr/>
          <a:lstStyle/>
          <a:p>
            <a:r>
              <a:rPr lang="en-US" sz="2800" b="1" dirty="0" smtClean="0"/>
              <a:t>Draw Onto The Canvas With JavaScript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90600"/>
            <a:ext cx="7772400" cy="536496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First, find the &lt;canvas&gt; element.</a:t>
            </a:r>
          </a:p>
          <a:p>
            <a:r>
              <a:rPr lang="en-US" sz="2400" dirty="0" smtClean="0"/>
              <a:t>Then, call its </a:t>
            </a:r>
            <a:r>
              <a:rPr lang="en-US" sz="2400" dirty="0" err="1" smtClean="0"/>
              <a:t>getContext</a:t>
            </a:r>
            <a:r>
              <a:rPr lang="en-US" sz="2400" dirty="0" smtClean="0"/>
              <a:t>() method.</a:t>
            </a:r>
          </a:p>
          <a:p>
            <a:r>
              <a:rPr lang="en-US" sz="2400" dirty="0" smtClean="0"/>
              <a:t>The </a:t>
            </a:r>
            <a:r>
              <a:rPr lang="en-US" sz="2400" dirty="0" err="1" smtClean="0"/>
              <a:t>getContext</a:t>
            </a:r>
            <a:r>
              <a:rPr lang="en-US" sz="2400" dirty="0" smtClean="0"/>
              <a:t>("2d") object is a built-in HTML5 object, with many properties and methods for drawing paths, boxes, circles, text, images, and more.</a:t>
            </a:r>
          </a:p>
          <a:p>
            <a:r>
              <a:rPr lang="en-US" sz="2400" dirty="0" smtClean="0"/>
              <a:t>The </a:t>
            </a:r>
            <a:r>
              <a:rPr lang="en-US" sz="2400" dirty="0" err="1" smtClean="0"/>
              <a:t>fillStyle</a:t>
            </a:r>
            <a:r>
              <a:rPr lang="en-US" sz="2400" dirty="0" smtClean="0"/>
              <a:t> property can be a CSS color, a gradient, or a pattern. </a:t>
            </a:r>
            <a:endParaRPr lang="en-US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1371600" y="4191000"/>
            <a:ext cx="6705600" cy="2362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&lt;script&gt;</a:t>
            </a:r>
            <a:br>
              <a:rPr lang="en-US" sz="2000" b="1" dirty="0" smtClean="0">
                <a:solidFill>
                  <a:srgbClr val="C00000"/>
                </a:solidFill>
              </a:rPr>
            </a:br>
            <a:r>
              <a:rPr lang="en-US" sz="2000" b="1" dirty="0" err="1" smtClean="0">
                <a:solidFill>
                  <a:srgbClr val="C00000"/>
                </a:solidFill>
              </a:rPr>
              <a:t>var</a:t>
            </a:r>
            <a:r>
              <a:rPr lang="en-US" sz="2000" b="1" dirty="0" smtClean="0">
                <a:solidFill>
                  <a:srgbClr val="C00000"/>
                </a:solidFill>
              </a:rPr>
              <a:t> c = </a:t>
            </a:r>
            <a:r>
              <a:rPr lang="en-US" sz="2000" b="1" dirty="0" err="1" smtClean="0">
                <a:solidFill>
                  <a:srgbClr val="C00000"/>
                </a:solidFill>
              </a:rPr>
              <a:t>document.getElementById</a:t>
            </a:r>
            <a:r>
              <a:rPr lang="en-US" sz="2000" b="1" dirty="0" smtClean="0">
                <a:solidFill>
                  <a:srgbClr val="C00000"/>
                </a:solidFill>
              </a:rPr>
              <a:t>("</a:t>
            </a:r>
            <a:r>
              <a:rPr lang="en-US" sz="2000" b="1" dirty="0" err="1" smtClean="0">
                <a:solidFill>
                  <a:srgbClr val="C00000"/>
                </a:solidFill>
              </a:rPr>
              <a:t>myCanvas</a:t>
            </a:r>
            <a:r>
              <a:rPr lang="en-US" sz="2000" b="1" dirty="0" smtClean="0">
                <a:solidFill>
                  <a:srgbClr val="C00000"/>
                </a:solidFill>
              </a:rPr>
              <a:t>");</a:t>
            </a:r>
            <a:br>
              <a:rPr lang="en-US" sz="2000" b="1" dirty="0" smtClean="0">
                <a:solidFill>
                  <a:srgbClr val="C00000"/>
                </a:solidFill>
              </a:rPr>
            </a:br>
            <a:r>
              <a:rPr lang="en-US" sz="2000" b="1" dirty="0" err="1" smtClean="0">
                <a:solidFill>
                  <a:srgbClr val="C00000"/>
                </a:solidFill>
              </a:rPr>
              <a:t>var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ctx</a:t>
            </a:r>
            <a:r>
              <a:rPr lang="en-US" sz="2000" b="1" dirty="0" smtClean="0">
                <a:solidFill>
                  <a:srgbClr val="C00000"/>
                </a:solidFill>
              </a:rPr>
              <a:t> = </a:t>
            </a:r>
            <a:r>
              <a:rPr lang="en-US" sz="2000" b="1" dirty="0" err="1" smtClean="0">
                <a:solidFill>
                  <a:srgbClr val="C00000"/>
                </a:solidFill>
              </a:rPr>
              <a:t>c.getContext</a:t>
            </a:r>
            <a:r>
              <a:rPr lang="en-US" sz="2000" b="1" dirty="0" smtClean="0">
                <a:solidFill>
                  <a:srgbClr val="C00000"/>
                </a:solidFill>
              </a:rPr>
              <a:t>("2d");</a:t>
            </a:r>
            <a:br>
              <a:rPr lang="en-US" sz="2000" b="1" dirty="0" smtClean="0">
                <a:solidFill>
                  <a:srgbClr val="C00000"/>
                </a:solidFill>
              </a:rPr>
            </a:br>
            <a:r>
              <a:rPr lang="en-US" sz="2000" b="1" dirty="0" err="1" smtClean="0">
                <a:solidFill>
                  <a:srgbClr val="C00000"/>
                </a:solidFill>
              </a:rPr>
              <a:t>ctx.fillStyle</a:t>
            </a:r>
            <a:r>
              <a:rPr lang="en-US" sz="2000" b="1" dirty="0" smtClean="0">
                <a:solidFill>
                  <a:srgbClr val="C00000"/>
                </a:solidFill>
              </a:rPr>
              <a:t> = "#FF0000";</a:t>
            </a:r>
            <a:br>
              <a:rPr lang="en-US" sz="2000" b="1" dirty="0" smtClean="0">
                <a:solidFill>
                  <a:srgbClr val="C00000"/>
                </a:solidFill>
              </a:rPr>
            </a:br>
            <a:r>
              <a:rPr lang="en-US" sz="2000" b="1" dirty="0" err="1" smtClean="0">
                <a:solidFill>
                  <a:srgbClr val="C00000"/>
                </a:solidFill>
              </a:rPr>
              <a:t>ctx.fillRect</a:t>
            </a:r>
            <a:r>
              <a:rPr lang="en-US" sz="2000" b="1" dirty="0" smtClean="0">
                <a:solidFill>
                  <a:srgbClr val="C00000"/>
                </a:solidFill>
              </a:rPr>
              <a:t>(0,0,150,75);</a:t>
            </a:r>
            <a:br>
              <a:rPr lang="en-US" sz="2000" b="1" dirty="0" smtClean="0">
                <a:solidFill>
                  <a:srgbClr val="C00000"/>
                </a:solidFill>
              </a:rPr>
            </a:br>
            <a:r>
              <a:rPr lang="en-US" sz="2000" b="1" dirty="0" smtClean="0">
                <a:solidFill>
                  <a:srgbClr val="C00000"/>
                </a:solidFill>
              </a:rPr>
              <a:t>&lt;/script&gt;</a:t>
            </a:r>
          </a:p>
          <a:p>
            <a:endParaRPr lang="en-US" sz="2400" b="1" i="1" dirty="0">
              <a:solidFill>
                <a:srgbClr val="C00000"/>
              </a:solidFill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5600" y="5334000"/>
            <a:ext cx="202882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Semantic Elements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772400" cy="4572000"/>
          </a:xfrm>
        </p:spPr>
        <p:txBody>
          <a:bodyPr/>
          <a:lstStyle/>
          <a:p>
            <a:r>
              <a:rPr lang="en-US" dirty="0" smtClean="0"/>
              <a:t>Many of existing web sites today contains HTML code like this:</a:t>
            </a:r>
          </a:p>
          <a:p>
            <a:pPr>
              <a:buNone/>
            </a:pPr>
            <a:r>
              <a:rPr lang="en-US" dirty="0" smtClean="0"/>
              <a:t> &lt;div id="</a:t>
            </a:r>
            <a:r>
              <a:rPr lang="en-US" dirty="0" err="1" smtClean="0"/>
              <a:t>nav</a:t>
            </a:r>
            <a:r>
              <a:rPr lang="en-US" dirty="0" smtClean="0"/>
              <a:t>"&gt;, </a:t>
            </a:r>
          </a:p>
          <a:p>
            <a:pPr>
              <a:buNone/>
            </a:pPr>
            <a:r>
              <a:rPr lang="en-US" dirty="0" smtClean="0"/>
              <a:t>&lt;div class="header"&gt;, or</a:t>
            </a:r>
          </a:p>
          <a:p>
            <a:pPr>
              <a:buNone/>
            </a:pPr>
            <a:r>
              <a:rPr lang="en-US" dirty="0" smtClean="0"/>
              <a:t> &lt;div id="footer"&gt;, </a:t>
            </a:r>
          </a:p>
          <a:p>
            <a:pPr>
              <a:buNone/>
            </a:pPr>
            <a:r>
              <a:rPr lang="en-US" dirty="0" smtClean="0"/>
              <a:t>to indicate navigation links, header, and footer.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 - Paths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229600" cy="498396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To draw straight lines on a canvas, we will use the following two methods:</a:t>
            </a:r>
          </a:p>
          <a:p>
            <a:r>
              <a:rPr lang="en-US" b="1" dirty="0" err="1" smtClean="0">
                <a:solidFill>
                  <a:srgbClr val="FFFF00"/>
                </a:solidFill>
              </a:rPr>
              <a:t>moveTo</a:t>
            </a:r>
            <a:r>
              <a:rPr lang="en-US" b="1" dirty="0" smtClean="0">
                <a:solidFill>
                  <a:srgbClr val="FFFF00"/>
                </a:solidFill>
              </a:rPr>
              <a:t>(</a:t>
            </a:r>
            <a:r>
              <a:rPr lang="en-US" b="1" i="1" dirty="0" err="1" smtClean="0">
                <a:solidFill>
                  <a:srgbClr val="FFFF00"/>
                </a:solidFill>
              </a:rPr>
              <a:t>x,y</a:t>
            </a:r>
            <a:r>
              <a:rPr lang="en-US" b="1" dirty="0" smtClean="0">
                <a:solidFill>
                  <a:srgbClr val="FFFF00"/>
                </a:solidFill>
              </a:rPr>
              <a:t>)</a:t>
            </a:r>
            <a:r>
              <a:rPr lang="en-US" b="1" dirty="0" smtClean="0"/>
              <a:t> </a:t>
            </a:r>
            <a:r>
              <a:rPr lang="en-US" dirty="0" smtClean="0"/>
              <a:t>defines the starting point of the line</a:t>
            </a:r>
          </a:p>
          <a:p>
            <a:r>
              <a:rPr lang="en-US" b="1" dirty="0" err="1" smtClean="0">
                <a:solidFill>
                  <a:srgbClr val="FFFF00"/>
                </a:solidFill>
              </a:rPr>
              <a:t>lineTo</a:t>
            </a:r>
            <a:r>
              <a:rPr lang="en-US" b="1" dirty="0" smtClean="0">
                <a:solidFill>
                  <a:srgbClr val="FFFF00"/>
                </a:solidFill>
              </a:rPr>
              <a:t>(</a:t>
            </a:r>
            <a:r>
              <a:rPr lang="en-US" b="1" i="1" dirty="0" err="1" smtClean="0">
                <a:solidFill>
                  <a:srgbClr val="FFFF00"/>
                </a:solidFill>
              </a:rPr>
              <a:t>x,y</a:t>
            </a:r>
            <a:r>
              <a:rPr lang="en-US" b="1" dirty="0" smtClean="0">
                <a:solidFill>
                  <a:srgbClr val="FFFF00"/>
                </a:solidFill>
              </a:rPr>
              <a:t>) </a:t>
            </a:r>
            <a:r>
              <a:rPr lang="en-US" dirty="0" smtClean="0"/>
              <a:t>defines the ending point of the line</a:t>
            </a:r>
          </a:p>
          <a:p>
            <a:r>
              <a:rPr lang="en-US" dirty="0" smtClean="0"/>
              <a:t>To actually draw the line, we must use one of the "ink" methods, like stroke().</a:t>
            </a:r>
          </a:p>
          <a:p>
            <a:endParaRPr lang="en-US" dirty="0" smtClean="0"/>
          </a:p>
          <a:p>
            <a:r>
              <a:rPr lang="en-US" b="1" dirty="0" smtClean="0"/>
              <a:t>To draw a circle on a canvas, we will use the following method:</a:t>
            </a:r>
          </a:p>
          <a:p>
            <a:r>
              <a:rPr lang="en-US" dirty="0" smtClean="0"/>
              <a:t>arc(</a:t>
            </a:r>
            <a:r>
              <a:rPr lang="en-US" dirty="0" err="1" smtClean="0"/>
              <a:t>x,y,r,start,stop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5410200"/>
            <a:ext cx="206692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 - Text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7772400" cy="4495800"/>
          </a:xfrm>
        </p:spPr>
        <p:txBody>
          <a:bodyPr/>
          <a:lstStyle/>
          <a:p>
            <a:r>
              <a:rPr lang="en-US" dirty="0" smtClean="0"/>
              <a:t>To draw text on a canvas, the most important property and methods are:</a:t>
            </a:r>
          </a:p>
          <a:p>
            <a:r>
              <a:rPr lang="en-US" dirty="0" smtClean="0"/>
              <a:t>font - defines the font properties for text</a:t>
            </a:r>
          </a:p>
          <a:p>
            <a:r>
              <a:rPr lang="en-US" dirty="0" err="1" smtClean="0"/>
              <a:t>fillText</a:t>
            </a:r>
            <a:r>
              <a:rPr lang="en-US" dirty="0" smtClean="0"/>
              <a:t>(</a:t>
            </a:r>
            <a:r>
              <a:rPr lang="en-US" i="1" dirty="0" err="1" smtClean="0"/>
              <a:t>text,x,y</a:t>
            </a:r>
            <a:r>
              <a:rPr lang="en-US" dirty="0" smtClean="0"/>
              <a:t>) - Draws "filled" text on the canvas</a:t>
            </a:r>
          </a:p>
          <a:p>
            <a:r>
              <a:rPr lang="en-US" dirty="0" err="1" smtClean="0"/>
              <a:t>strokeText</a:t>
            </a:r>
            <a:r>
              <a:rPr lang="en-US" dirty="0" smtClean="0"/>
              <a:t>(</a:t>
            </a:r>
            <a:r>
              <a:rPr lang="en-US" i="1" dirty="0" err="1" smtClean="0"/>
              <a:t>text,x,y</a:t>
            </a:r>
            <a:r>
              <a:rPr lang="en-US" dirty="0" smtClean="0"/>
              <a:t>) - Draws text on the canvas (no fill)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5105400"/>
            <a:ext cx="20574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914400"/>
          </a:xfrm>
        </p:spPr>
        <p:txBody>
          <a:bodyPr/>
          <a:lstStyle/>
          <a:p>
            <a:r>
              <a:rPr lang="en-US" dirty="0" smtClean="0"/>
              <a:t>Canvas - Gradients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Gradients can be used to fill rectangles, circles, lines, text, etc. </a:t>
            </a:r>
          </a:p>
          <a:p>
            <a:r>
              <a:rPr lang="en-US" dirty="0" smtClean="0"/>
              <a:t>Shapes on the canvas are not limited to solid colors.</a:t>
            </a:r>
          </a:p>
          <a:p>
            <a:r>
              <a:rPr lang="en-US" dirty="0" smtClean="0"/>
              <a:t>There are two different types of gradients:</a:t>
            </a:r>
          </a:p>
          <a:p>
            <a:r>
              <a:rPr lang="en-US" dirty="0" err="1" smtClean="0">
                <a:solidFill>
                  <a:srgbClr val="FFFF00"/>
                </a:solidFill>
              </a:rPr>
              <a:t>createLinearGradient</a:t>
            </a:r>
            <a:r>
              <a:rPr lang="en-US" dirty="0" smtClean="0">
                <a:solidFill>
                  <a:srgbClr val="FFFF00"/>
                </a:solidFill>
              </a:rPr>
              <a:t>(</a:t>
            </a:r>
            <a:r>
              <a:rPr lang="en-US" i="1" dirty="0" smtClean="0">
                <a:solidFill>
                  <a:srgbClr val="FFFF00"/>
                </a:solidFill>
              </a:rPr>
              <a:t>x,y,x1,y1</a:t>
            </a:r>
            <a:r>
              <a:rPr lang="en-US" dirty="0" smtClean="0">
                <a:solidFill>
                  <a:srgbClr val="FFFF00"/>
                </a:solidFill>
              </a:rPr>
              <a:t>) </a:t>
            </a:r>
            <a:r>
              <a:rPr lang="en-US" dirty="0" smtClean="0"/>
              <a:t>- Creates a linear gradient</a:t>
            </a:r>
          </a:p>
          <a:p>
            <a:r>
              <a:rPr lang="en-US" dirty="0" err="1" smtClean="0">
                <a:solidFill>
                  <a:srgbClr val="FFFF00"/>
                </a:solidFill>
              </a:rPr>
              <a:t>createRadialGradient</a:t>
            </a:r>
            <a:r>
              <a:rPr lang="en-US" dirty="0" smtClean="0">
                <a:solidFill>
                  <a:srgbClr val="FFFF00"/>
                </a:solidFill>
              </a:rPr>
              <a:t>(</a:t>
            </a:r>
            <a:r>
              <a:rPr lang="en-US" i="1" dirty="0" smtClean="0">
                <a:solidFill>
                  <a:srgbClr val="FFFF00"/>
                </a:solidFill>
              </a:rPr>
              <a:t>x,y,r,x1,y1,r1</a:t>
            </a:r>
            <a:r>
              <a:rPr lang="en-US" dirty="0" smtClean="0">
                <a:solidFill>
                  <a:srgbClr val="FFFF00"/>
                </a:solidFill>
              </a:rPr>
              <a:t>) </a:t>
            </a:r>
            <a:r>
              <a:rPr lang="en-US" dirty="0" smtClean="0"/>
              <a:t>- Creates a radial/circular gradient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7772400" cy="914400"/>
          </a:xfrm>
        </p:spPr>
        <p:txBody>
          <a:bodyPr/>
          <a:lstStyle/>
          <a:p>
            <a:r>
              <a:rPr lang="en-US" dirty="0" smtClean="0"/>
              <a:t>Gradients…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772400" cy="51363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Once we have a gradient object, we must add two or more color stops.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addColorStop</a:t>
            </a:r>
            <a:r>
              <a:rPr lang="en-US" dirty="0" smtClean="0"/>
              <a:t>() method specifies the color stops, and its position along the gradient.</a:t>
            </a:r>
          </a:p>
          <a:p>
            <a:r>
              <a:rPr lang="en-US" dirty="0" smtClean="0"/>
              <a:t> Gradient positions can be anywhere between 0 to 1.</a:t>
            </a:r>
          </a:p>
          <a:p>
            <a:r>
              <a:rPr lang="en-US" dirty="0" smtClean="0"/>
              <a:t>To use the gradient, set the </a:t>
            </a:r>
            <a:r>
              <a:rPr lang="en-US" dirty="0" err="1" smtClean="0"/>
              <a:t>fillStyle</a:t>
            </a:r>
            <a:r>
              <a:rPr lang="en-US" dirty="0" smtClean="0"/>
              <a:t> or </a:t>
            </a:r>
            <a:r>
              <a:rPr lang="en-US" dirty="0" err="1" smtClean="0"/>
              <a:t>strokeStyle</a:t>
            </a:r>
            <a:r>
              <a:rPr lang="en-US" dirty="0" smtClean="0"/>
              <a:t> property to the gradient, and then draw the shape, like a rectangle, text, or a line.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914400"/>
          </a:xfrm>
        </p:spPr>
        <p:txBody>
          <a:bodyPr/>
          <a:lstStyle/>
          <a:p>
            <a:r>
              <a:rPr lang="en-US" dirty="0" smtClean="0"/>
              <a:t>Gradients…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153400" cy="5136360"/>
          </a:xfrm>
        </p:spPr>
        <p:txBody>
          <a:bodyPr/>
          <a:lstStyle/>
          <a:p>
            <a:r>
              <a:rPr lang="en-US" dirty="0" smtClean="0"/>
              <a:t>Create a linear gradient. Fill rectangle with the gradient: Using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createLinearGradient</a:t>
            </a:r>
            <a:r>
              <a:rPr lang="en-US" dirty="0" smtClean="0">
                <a:solidFill>
                  <a:srgbClr val="FFFF00"/>
                </a:solidFill>
              </a:rPr>
              <a:t>()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Create a radial/circular gradient. Fill rectangle with the </a:t>
            </a:r>
            <a:r>
              <a:rPr lang="en-US" dirty="0" err="1" smtClean="0"/>
              <a:t>gradient:Using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FF00"/>
                </a:solidFill>
              </a:rPr>
              <a:t>createRadialGrdient</a:t>
            </a:r>
            <a:r>
              <a:rPr lang="en-US" dirty="0" smtClean="0">
                <a:solidFill>
                  <a:srgbClr val="FFFF00"/>
                </a:solidFill>
              </a:rPr>
              <a:t>()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2286000"/>
            <a:ext cx="20574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5181600"/>
            <a:ext cx="207645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 Inline SVG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4755360"/>
          </a:xfrm>
        </p:spPr>
        <p:txBody>
          <a:bodyPr>
            <a:normAutofit/>
          </a:bodyPr>
          <a:lstStyle/>
          <a:p>
            <a:r>
              <a:rPr lang="en-US" dirty="0" smtClean="0"/>
              <a:t>SVG stands for Scalable Vector Graphics</a:t>
            </a:r>
          </a:p>
          <a:p>
            <a:r>
              <a:rPr lang="en-US" dirty="0" smtClean="0"/>
              <a:t>SVG is used to define vector-based graphics for the Web</a:t>
            </a:r>
          </a:p>
          <a:p>
            <a:r>
              <a:rPr lang="en-US" dirty="0" smtClean="0"/>
              <a:t>SVG defines the graphics in XML format</a:t>
            </a:r>
          </a:p>
          <a:p>
            <a:r>
              <a:rPr lang="en-US" dirty="0" smtClean="0"/>
              <a:t>SVG graphics do NOT lose any quality if they are zoomed or resized</a:t>
            </a:r>
          </a:p>
          <a:p>
            <a:r>
              <a:rPr lang="en-US" dirty="0" smtClean="0"/>
              <a:t>Every element and every attribute in SVG files can be animated</a:t>
            </a:r>
          </a:p>
          <a:p>
            <a:r>
              <a:rPr lang="en-US" dirty="0" smtClean="0"/>
              <a:t>SVG is a W3C recommendation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381000"/>
            <a:ext cx="1857375" cy="12001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SVG Advantages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47800"/>
            <a:ext cx="7924800" cy="4907760"/>
          </a:xfrm>
        </p:spPr>
        <p:txBody>
          <a:bodyPr/>
          <a:lstStyle/>
          <a:p>
            <a:r>
              <a:rPr lang="en-US" dirty="0" smtClean="0"/>
              <a:t>SVG images can be created and edited with any text editor</a:t>
            </a:r>
          </a:p>
          <a:p>
            <a:r>
              <a:rPr lang="en-US" dirty="0" smtClean="0"/>
              <a:t>SVG images can be searched, indexed, scripted, and compressed</a:t>
            </a:r>
          </a:p>
          <a:p>
            <a:r>
              <a:rPr lang="en-US" dirty="0" smtClean="0"/>
              <a:t>SVG images are scalable</a:t>
            </a:r>
          </a:p>
          <a:p>
            <a:r>
              <a:rPr lang="en-US" dirty="0" smtClean="0"/>
              <a:t>SVG images can be printed with high quality at any resolution</a:t>
            </a:r>
          </a:p>
          <a:p>
            <a:r>
              <a:rPr lang="en-US" dirty="0" smtClean="0"/>
              <a:t>SVG images are </a:t>
            </a:r>
            <a:r>
              <a:rPr lang="en-US" dirty="0" err="1" smtClean="0"/>
              <a:t>zoomable</a:t>
            </a:r>
            <a:r>
              <a:rPr lang="en-US" dirty="0" smtClean="0"/>
              <a:t> (and the image can be zoomed without degradation)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Canvas and SVG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5800" y="1524000"/>
          <a:ext cx="8001000" cy="414978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4005458"/>
                <a:gridCol w="3995542"/>
              </a:tblGrid>
              <a:tr h="42848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/>
                        <a:t>Canvas</a:t>
                      </a:r>
                      <a:endParaRPr lang="en-US" sz="1800" b="1" dirty="0">
                        <a:solidFill>
                          <a:srgbClr val="FFFFFF"/>
                        </a:solidFill>
                        <a:latin typeface="verdana"/>
                      </a:endParaRPr>
                    </a:p>
                  </a:txBody>
                  <a:tcPr marL="28401" marR="28401" marT="28401" marB="2840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/>
                        <a:t>SVG</a:t>
                      </a:r>
                      <a:endParaRPr lang="en-US" sz="1800" b="1">
                        <a:solidFill>
                          <a:srgbClr val="FFFFFF"/>
                        </a:solidFill>
                        <a:latin typeface="verdana"/>
                      </a:endParaRPr>
                    </a:p>
                  </a:txBody>
                  <a:tcPr marL="28401" marR="28401" marT="28401" marB="28401"/>
                </a:tc>
              </a:tr>
              <a:tr h="3721297">
                <a:tc>
                  <a:txBody>
                    <a:bodyPr/>
                    <a:lstStyle/>
                    <a:p>
                      <a:pPr fontAlgn="t">
                        <a:buFont typeface="Arial"/>
                        <a:buChar char="•"/>
                      </a:pPr>
                      <a:r>
                        <a:rPr lang="en-US" sz="1800" b="1" dirty="0"/>
                        <a:t>Resolution dependent</a:t>
                      </a:r>
                    </a:p>
                    <a:p>
                      <a:pPr fontAlgn="t">
                        <a:buFont typeface="Arial"/>
                        <a:buChar char="•"/>
                      </a:pPr>
                      <a:r>
                        <a:rPr lang="en-US" sz="1800" b="1" dirty="0"/>
                        <a:t>No support for event handlers</a:t>
                      </a:r>
                    </a:p>
                    <a:p>
                      <a:pPr fontAlgn="t">
                        <a:buFont typeface="Arial"/>
                        <a:buChar char="•"/>
                      </a:pPr>
                      <a:r>
                        <a:rPr lang="en-US" sz="1800" b="1" dirty="0"/>
                        <a:t>Poor text rendering capabilities</a:t>
                      </a:r>
                    </a:p>
                    <a:p>
                      <a:pPr fontAlgn="t">
                        <a:buFont typeface="Arial"/>
                        <a:buChar char="•"/>
                      </a:pPr>
                      <a:r>
                        <a:rPr lang="en-US" sz="1800" b="1" dirty="0"/>
                        <a:t>You can save the resulting image as .</a:t>
                      </a:r>
                      <a:r>
                        <a:rPr lang="en-US" sz="1800" b="1" dirty="0" err="1"/>
                        <a:t>png</a:t>
                      </a:r>
                      <a:r>
                        <a:rPr lang="en-US" sz="1800" b="1" dirty="0"/>
                        <a:t> or .jpg</a:t>
                      </a:r>
                    </a:p>
                    <a:p>
                      <a:pPr fontAlgn="t">
                        <a:buFont typeface="Arial"/>
                        <a:buChar char="•"/>
                      </a:pPr>
                      <a:r>
                        <a:rPr lang="en-US" sz="1800" b="1" dirty="0"/>
                        <a:t>Well suited for graphic-intensive games</a:t>
                      </a:r>
                      <a:endParaRPr lang="en-US" sz="1800" b="1" dirty="0">
                        <a:solidFill>
                          <a:srgbClr val="C00000"/>
                        </a:solidFill>
                        <a:latin typeface="verdana"/>
                      </a:endParaRPr>
                    </a:p>
                  </a:txBody>
                  <a:tcPr marL="47335" marR="47335" marT="66269" marB="66269"/>
                </a:tc>
                <a:tc>
                  <a:txBody>
                    <a:bodyPr/>
                    <a:lstStyle/>
                    <a:p>
                      <a:pPr fontAlgn="t">
                        <a:buFont typeface="Arial"/>
                        <a:buChar char="•"/>
                      </a:pPr>
                      <a:r>
                        <a:rPr lang="en-US" sz="1800" b="1" dirty="0"/>
                        <a:t>Resolution independent</a:t>
                      </a:r>
                    </a:p>
                    <a:p>
                      <a:pPr fontAlgn="t">
                        <a:buFont typeface="Arial"/>
                        <a:buChar char="•"/>
                      </a:pPr>
                      <a:r>
                        <a:rPr lang="en-US" sz="1800" b="1" dirty="0"/>
                        <a:t>Support for event handlers</a:t>
                      </a:r>
                    </a:p>
                    <a:p>
                      <a:pPr fontAlgn="t">
                        <a:buFont typeface="Arial"/>
                        <a:buChar char="•"/>
                      </a:pPr>
                      <a:r>
                        <a:rPr lang="en-US" sz="1800" b="1" dirty="0"/>
                        <a:t>Best suited for applications with large rendering areas (Google Maps)</a:t>
                      </a:r>
                    </a:p>
                    <a:p>
                      <a:pPr fontAlgn="t">
                        <a:buFont typeface="Arial"/>
                        <a:buChar char="•"/>
                      </a:pPr>
                      <a:r>
                        <a:rPr lang="en-US" sz="1800" b="1" dirty="0"/>
                        <a:t>Slow rendering if complex (anything that uses the DOM a lot will be slow)</a:t>
                      </a:r>
                    </a:p>
                    <a:p>
                      <a:pPr fontAlgn="t">
                        <a:buFont typeface="Arial"/>
                        <a:buChar char="•"/>
                      </a:pPr>
                      <a:r>
                        <a:rPr lang="en-US" sz="1800" b="1" dirty="0"/>
                        <a:t>Not suited for game applications</a:t>
                      </a:r>
                      <a:endParaRPr lang="en-US" sz="1800" b="1" dirty="0">
                        <a:solidFill>
                          <a:srgbClr val="C00000"/>
                        </a:solidFill>
                        <a:latin typeface="verdana"/>
                      </a:endParaRPr>
                    </a:p>
                  </a:txBody>
                  <a:tcPr marL="47335" marR="47335" marT="66269" marB="66269"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Geolocation</a:t>
            </a:r>
            <a:endParaRPr lang="en-US" dirty="0" smtClean="0"/>
          </a:p>
          <a:p>
            <a:r>
              <a:rPr lang="en-US" dirty="0" smtClean="0"/>
              <a:t>Drag/Drop</a:t>
            </a:r>
          </a:p>
          <a:p>
            <a:r>
              <a:rPr lang="en-US" dirty="0" smtClean="0"/>
              <a:t>Web Storage</a:t>
            </a:r>
          </a:p>
          <a:p>
            <a:r>
              <a:rPr lang="en-US" dirty="0" smtClean="0"/>
              <a:t>App Cache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6400" y="2362200"/>
            <a:ext cx="152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72400" cy="914400"/>
          </a:xfrm>
        </p:spPr>
        <p:txBody>
          <a:bodyPr/>
          <a:lstStyle/>
          <a:p>
            <a:r>
              <a:rPr lang="en-US" dirty="0" smtClean="0"/>
              <a:t>HTML5 </a:t>
            </a:r>
            <a:r>
              <a:rPr lang="en-US" dirty="0" err="1" smtClean="0"/>
              <a:t>Geolocation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90600"/>
            <a:ext cx="7772400" cy="5364960"/>
          </a:xfrm>
        </p:spPr>
        <p:txBody>
          <a:bodyPr/>
          <a:lstStyle/>
          <a:p>
            <a:r>
              <a:rPr lang="en-US" dirty="0" smtClean="0"/>
              <a:t>The HTML5 </a:t>
            </a:r>
            <a:r>
              <a:rPr lang="en-US" dirty="0" err="1" smtClean="0"/>
              <a:t>Geolocation</a:t>
            </a:r>
            <a:r>
              <a:rPr lang="en-US" dirty="0" smtClean="0"/>
              <a:t> API is used to get the geographical position of a user.</a:t>
            </a:r>
          </a:p>
          <a:p>
            <a:r>
              <a:rPr lang="en-US" dirty="0" smtClean="0"/>
              <a:t>Since this can compromise user privacy, the position is not available unless the user approves it.</a:t>
            </a:r>
          </a:p>
          <a:p>
            <a:r>
              <a:rPr lang="en-US" sz="2800" dirty="0" err="1" smtClean="0"/>
              <a:t>Geolocation</a:t>
            </a:r>
            <a:r>
              <a:rPr lang="en-US" sz="2800" dirty="0" smtClean="0"/>
              <a:t> is much more accurate for devices with GPS, like </a:t>
            </a:r>
            <a:r>
              <a:rPr lang="en-US" sz="2800" dirty="0" err="1" smtClean="0"/>
              <a:t>iPhone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3250" name="AutoShape 2" descr="data:image/jpeg;base64,/9j/4AAQSkZJRgABAQAAAQABAAD/2wCEAAkGBxQSEhUUEhQVFhUWGRoYFxcYFxkYGRgeHRwWFxcYFxwYHCggGBolHBgXITEhJSktLi4uGB8zODMtNygtLisBCgoKDg0OGhAQGiwlICQsLCwvLDEsLCwsLCwsLCwsLCwsLCwsLCwsLCwsLCwsLCwsLCwsLC8sLCwsLCwsLCwsLP/AABEIAK4BIQMBIgACEQEDEQH/xAAbAAABBQEBAAAAAAAAAAAAAAADAAECBAUGB//EAEAQAAIBAwICBgcGBQEJAQAAAAECEQADIRIxBEEFEyJRYXEGMoGRobHBQlJTcpLRFCNi4fAHFSQzgpOissLxFv/EABoBAAIDAQEAAAAAAAAAAAAAAAABAgMEBQb/xAA3EQACAQIEAggDBgcBAAAAAAAAAQIDEQQSITFBUQUTYXGRobHwIoHhFiMyksHRFTNCQ1Ni8RT/2gAMAwEAAhEDEQA/APX+JDsZW4V8AAfnQHtXfxm7vVX2fGrdQukRkgTgT3naPGqpt5XZ2JIrrau5BvNI/pWpJZuEgdc2f6V3/wAmlZ4lHBZXHZJRjyBUwQfI/OmPFL94mM4Hd51io45OCzJ346EnDkJbV2P+M3j2V9tLqrn4zfpWs/pN2uMrJymVZ3QSdOl/5cliuk9nAOs5EVlX+htbFrl12JAXaCQCGAJmYLSSBjMCIFT/APXJ7R8QyGp/tOb/AFC32LwchUKgiCVaDIaCDtiRO4rS6m5+M36VoPR/Ri2WdlZjr0iCZChS5x5l2+A5Vfq+l1lm5kXYrdTc/Gb9K1n9JcdcsvaTrHY3SQsKuIKzP6vhWzXO+kV0dfwyZJ1BoyB6yKsk4iSe8zAjtVHE1JRhdMEi8bl38U/pFFtC6RPWtuAMDuk8u6rRsJ91x5GfmfpU0siAEOqJJBwcxGK0XEA6m5+M36VpdTc/Gb9K1YYxvI8/32p6LhYrdTc/Gb9K0xtXeV5p5dlatUlMS3/KvnzPs+houBWazckgXmx/Su/Oma1c/Gb9IqyoikASYEe3n4UXArdVc5Xmj8q1E27uoKLxkgmCFmBEkDnkj3ip8ZxyWgDcOnMbEnxwMmPCqfAdGnUHu3OsIJKGCMREyScEZ0gASxGVgUboCy1u7yvHIwSogn2Vk8P0le6zRcuFcxsMHlPh+9bzL7j8DyNZfTfBa16wesvrDvA/bfyqnDVHmdKpvz5rmKonbNEuaLn4zRz7KyPPwqfU3Pxm/StVuh+M6xMntrg+I5E1dUxt7RzHl3j/ADwqt1J0J5ar04P9H+5JWkroH1Nz8Zv0rTdVcx/NeDsdK5qysESfV/8AI93lTkkmTv8ALwFarisVupufjN+laHeS6BPXN+lau0Hi/VpXBlDrbv4p/SKXW3fxT+kU9Z/TnTNng7RvX2K2wQCQpbJwMLmldld2X+tu/in9Ipdbd/FP6RXP9J+mvB8O9y3duMGtItx4RiArFFUyBBzcXHj4VRsf6l9HOrst5iLahn/lXMAsqA+rntOtF2F2dd1t38U/pFLrbv4p/SK57/8Ab8FrtIL0teTrEAVj2YZu1jsmFODnFanQvS1ri7K37DFrbzpJBWYJU4OdwaLsLsu9bd/FP6RSXirqss3CwLAEEDn5U9Dvbp+dfnQm7gmdJNKmpVYTOUS7xrPOlVQyYIHZ06gFmZ7RAOqNm5VXPRly8qHipFxGfSQVkqRbO6gADrFBggghYIM102sd/uz8qcpP2SfMR/5ViWFV/ibZO5lWuES3a7AI1MJyTsNIAnYBVAgdwodXukEhQCI7W3sPdVCs1KOXMu1lgqVKlVoGzbMgeQqVB4Qygo1bVqipirnumV/3uxhyN50hkUgzuWlSQuYHceVdDWX/ALMX+I68wW9WNCagBqyr4IOTz2xWbFaqK5scS0nEkkCBk99WSs0E8Ooyp2zBwcd3I0etREFxF4ojEOFxgueyCcAsTsJIqv0VYZEIuAMZxLs8AAbM0k51ZwSIkA4D9KozWyqiSxA7gBuS3MDESO8bbgvAWStq2NEdkYGQCcnx3mnwAlfv20EvKCQJDMcnG0beMQNzijMJgrDIAI0mfGfGRFZd+0vEEAho06kcNHZYwZXx0KQcxE9kgVpBST2cHvHIePh4UAIGaq8fxqWoDnLSVGxMFQSCSFEagckYk7AxavX7c5ME/a5Hz8PGhXuirXWLeOqcH1jpLAaVdhMEgYBju7hCVgM/geF64i9fEtgoCTCgqs9nURE7A53ONRFa1OwJn7w9YD7Q5MP88O6oFx30MB2E0NT3+R8xsfb9RRaxeO6TI4hbVs22krrU9lgZQ9liwDHS0wASIE+sKyYn4XGa3T8uJJcgVi11PFaR6rTHkcx7xW4692/KsTj2/wB7TwKj4z9a3kMEn7okDxMj6fGt1VKSV+KKqel7cyN5sxO2M7Hv8jSDd4j5e+nAx/me+mVI2x4cvdWJUqlN/dvTk+Hcy26e4652z5ULi/VrPXouBbBbToUrKlxJIQAzqEGV+MTRLtkqe1cJJZjpJORmNI1RAnu7tqvzxzZb6kWtCNc1/qH0Dd47gmsWdIcujdskCFMnIBrpa869MLrpxTgOwBCmAxA2HjVNev1Mc1rmro7AvGVXTUraX2vy/cs+inoF/A8fdu29P8M9jq1DMWfWTaZiQVjTKtz7qocL6BcSvQ13gibXXvcDA6jpjUjZbTP2TyrL/jH/ABH/AFn96nZ4l2MdY/6j+9Y30mt8p2vs1P8Ayr8v1Ldr/S02OIs3eGKwOtN3Wxkak0oiYOoAlsmDmtf/AE/6D6S4IW7F9uGPCoH9QsbksSwyVGNRNYsv+K/6j+9DvXHUT1r/AKj+9R/i0XplF9nJP+6vy/U9Yod7dPzr86B0QhFi0Dki2kk8zpE0e9un51+ddSLvZnmpRyzceTOjpUqVXDM97IJ1GJwNsY2gGQKkzjmx/V/eq9/pKygDN1YBmDBcmBqMQJOIM+I7xQ+J6Y0KrrpKltJI7MQJaAQSzeAG4IqIx+MHZEfeJ9mapVp2LrMiO6wxWWXfSTEjYTBBG3sp7vDK2dvEVz6MM2az1u9PmW3MupIhJgVbTgM5OPCrdu2F2EVdGk3uJyI8Pa0rFFpUq0JWICoaEd05bmRsY5UShW/s+RPvI/vWevrOmu30Q1swhC/1L5jUP89tOEO4hh3qf3/elUdPPn3jB94rSIcN7+44PxpARtjy+vI+2n1HYww7m/ekADsSp7jkH2/39lAA7VlFmEALGSyAKSc5YDfcn2nGabiL4VcTncnBbw8qJ8xis3iLTkyRPlUJyaWg0gRJZu8mtjh1NsBXgqcTyBPIzyNUeik7ZY/ZE+0/2mtVRMqcgAAjvJySaVGOmYJPgDZCCBOfsN80bv8ArHeKktwAFvViS4jM/wCZpB1aUIMbAzvHjvOKZQdUH1hz5Ov7j4eRq0iCtsrKreoWJAG4O/L2eFYnQrLcv3bi2ysY16yRcBJg6NlxBncznlJfSTjRbRyCogC1bkNp1viOxkQoPd5ijej/AAvVcPbUgAxJACgCeULjaO/zO5yVFnqqPLUktihdE8YPAj4LP0rfK1z6n/ff+Y/+NdDW+rw7iqnx7xUqVQa2WwG0gZY9w7qqLCQEzyA9Y93h51n3r4ZjpwCAsRuF1EHfHrHv5bUuO4vV2Vwg+PiarWt6plNOSSG1ow1efenqRxIPfbHwLCvQa4j/AFDTt2T3qw9xH71nxyvRfyOn0BK2Niuafpf9Dp+g+pXgbV25bSFtAsdCk9nBO0k4oXDelHR+r1R/0P7VD0RuW7nALbuMoBFxGBYAwWYezBqfDeiXAavWP/W/vUr1XTi6eXZblzWHjWqqvnvmdsu1rlv/APTdH/dH/R/tXAelPEpdvO1oQjMNIjTiANuVeh2vQ3g29XUfK5PyrzjjrA/iRbX1euKjngPpHwrn4xV7RVTLZvgdPop4ZVJSpOV0tc3vsPS7SwoHcAPhUb26fnX50Q0O9un51+ddpHjb3dzo6VKlVpMwOA4WzdXrAgUdpAGZiInkswAQFgROmBECK0OHtBR2REksfMnUd/Ems67xF9rbaUIcOdAgAsukTm5idRic427xd4dm0fzZDZkjQFjUQp3PKPf7KhJ2V2NE0JgQYwD79vkaFxDlcgZnkYB9h5/5NFDAE5A2G/t+tRvANHaGDPLNc/D0IunGf9W9yxvUJauSP8+tTrjul+k76vxJt31RbE6V/lTi0txcOjM+piRuNsV1vD3NSqe8An3ZrpdTOEE5tXfL/iKIVVOTS4BKaaemjB8H+YH71EsHqle4QXNOSCFER4z+1XGODULTKeRMYkGNpEbjnNZqsb1ofP0HumUDZvJ6rah7/g1MvSbLh1+nwNaePvEfmH1ECkRyIyKuyNbMry8mD4fiA4laKhzJ2UT7dh9fhTW0GezgCSANzy89j8KYPIgaQNyFqaJDqO/fn586zuKvsHIBMVpUJ7CkyQKCcWk9Sv0ZeLOVY+spHt/+TWnbwS5gAgSDyIx9Y9gqvbsqsMV/KAMnx8qsFtWVOeanb2jl5/OmhSab0Fc4aTuROf8A4eVK5fyVMqeRifbQihG1t/8AleF9naEe6nvn1V7hJ5xyAnnz91BE53jOBuNfQCTbDA6uzpKwDc1S0lpEQVP2YjtEdBQZj2MfiJ/aidYO8e+smG3m3vdrwJMxOItFeLViMMcHvxHzrdrJ9IJCowHqtP7VqW3DAEbESK3T1SZVHRtEgJMDzJ7hWfx3Fz2E9Qf93j5VoAwZHkR3iqx6PBMrLL93AI8DPKqJqTVkWq3ErcJwmrJ25eNL+EKyeQ5981paI9bsj2SfAAUHi2le4DYfU+NJU0hSk7FGuR/1DTsWW7mYe8A/SuurmfT9J4dD3XB8VcftVGLV6MjZ0PLLjab7fVNAPQroLhuI4dmu2gzhys6mGIUjYgc6wbfo1xSOFaw8mRKgMD7VkD20Hofp+/wsi0w0kyVZQQTtPePYa6ro3/UI/bsAtGCrQD5ggx8a5yeGqU1GbytcbbnqasekKFWc6aU4y4NvTuu1b5HS+g/Rlzh7Di6uhmfVEg4gATB8DXnHAnrOMteNzV8S30rc6R9OOIcEKUtA9wk+9voKxfRkBuMtRsNR9yt+9RlVp1J0qdK9ovj8imjQrUqeIr1rXlFvThZP3uej0O9un51+dEod7dPzr867i3PFo6OlSpVaTKWsEgKdQCgYBPfO3srM9JTc/h3CWjcLSpUqxwVYnAIOSAsjbUDmK0+uJMFyPygfsSKwfS3iGCKtq42stOkkgMIbSDInLKBgjfNZcTK1NkluaXQXDNasqFBAMsewFyc+rpUr3RpXbar5uN4+1D9BVfhNRtoSrqSq4liRgYOZ9+aMGPew85/9qnRVoLuBgOK4O24DXLVvUZljbE4kD1hPdRBsWnnBjM7cs0XW33j7l/akzkrkz2o+E0VaaqWu2mtrMFoVLfEEsQVO+OU+Ph7Yqz9kziSIHPBnl/mKRE71Bhy5cj3HlVM5VKXxbrjz7xqzJPsazbHHW7bFHZgST6wx6y/aGB/xAYJmAxIEGtAg4nJ5Dl5mqL8IoxoV0JmNIImdXs7WalSqRrSzJaLZ8+YNWLA462Qvaw7FR2WzpbS42xGRJxVjrA0sCCDkEGQRyII3B39tVrnRVu4pQqSFBIAdgZY6t5zJE5nMVHpe49rh7rWgGvJbcooHZVgp0gDmdsfKtJEK/SFtGFs3UW65nQWUPHKFOc45d9WGYncK3mIPv/tXjjtcN+2iWUucNcQtcvMdTMxkhiSe0TgzmdW+K9J9EeIZ+EttcdfthWZpZkV2W2xn1pQKZnO/OqoVMxsxGEdFJt34bW8Oa7TZ7P8AUv8A3D+3wp3AU7amHfhR3efx9lRIUjLEz91Y+YPzqV1gTIBBxknEeQOasMZFWnJyT/kCnIpCnoGSF0/a7Q8MH9jUSJkjtAnMbjzFKmjnse8b0CIC5BJEbj44oytL2yeaNP8A2z/njQr1wwZiYJny76MmFnmA8e+R8hWehpUqR7U/FEnsivf4ebZVisERgzPl41ldD8SUY2H3BOk/T27itcQFXulh8/2rP6W6O6wak9cf93h59xrZBr8LK5J7o06Yr/m3yrG4DpVgIvK0DBfSceDeNaa8ZbInWkfmFRlBoakmGC0Li/VqrxHTNpdjqPcP32rPscXcvPqIhFnA2HLfmafVu12RlNbFyoXrKuNLKGHcRI+NTpVSJNp3RhcZ6J8M+ylD3oY+BkfCsi76DsG/l3hH9SmR7t/hXaUqzzwlGe8To0elsZSVlUb79fU5jhPQqyM3He4e71R8M/GtzgujbVn/AIdtV8QM+85q3SqcKFOH4UUV8diK/wDMm32cPBaCod7dPzr86JQ726fnX51ctzKjo6VKlVpMzrBCKF1KwE+tnBYkDfYAgeysm4lu7xg7UtaU9grbdF1aGlSAHVuyvaOMkDnWkOlGHDdeVmAzEBSxhdWwXJOBy51l+iys3W3n7XWNhSVEc2jRjcxnPZyeQxYlZpxp/P35k47XN0DxPvP705cELI1GCd4jbeP8xTdn+tfKG+c0gq8mbP8ASP2rURF2e9x4RPxINO0aVifWJz5EHaq9niFuSFLEA6WlGWMd5ABPl30ZVAVANu1HvpgSptMiTpAPeaeohR3CkMz+nOPWzbBhn2AIhRkhe0zdkAkjvnMAwYucGgKyrAqc6vsx4eyq3TXBC9aZTpBGVZtlIyCdiB3wQYmCKr+jnGm5a0uZNv8ApCAqZ0NAJGnBAIMHT34GOkuqquC2eqG9UV+keJb+IvJ/FNw1u1Yt3gwFvtFjeD3LnWqdSJ1aDSumNRndYr8R6S3LP8Q9xVuWka5oIOhuxw9u/BBWAhOvJJInuFdDe4RLukvbtsEMq1xQdPiuoeW1EYLmFUnJ1MoySNJMAZkYnu763XInj/pHxVy295FtLb1dsJq7OkLrvgR2kBlRB262RiKNa43i7mpyAloBwrFmUfy7a3IhVMCMYBOBAO1elX+gOGa5afqUAto/VqFAQC4UNyVGD6qb1faypBBRCDMgqsGRpPLmMeVRSSvYsnUlNJSeysc96MdMtcZbLgyq3wxyuo2zwhBK3EDqYvxBiIMgyI6PH3WPm0fI0Lh7CJi3bVYkdhAImJGBidK+4d1GKn7p+B+RpsrH0YlSI/qOQe6edQbAmU9jZ9mKdh2VkfaJz7aUUgHpkBO2nynNISTAEn4Dzpiq8+38F/v8aBiggyezgZMRv4HbaqfE9Fq7tc1WwxCSy9luwbhJ1KZGGXn9mrb3C0TG8Y8M/Sh8XZ1oyTGsFZ7tQIn41nw7vKcu23ghy4FVODvgsTeBzmS2BJYt3KdOlYECBO5IoNvoziOxN86VmYZ9RBLbnmciGERpgU/H8Bdusp6xYJ7XrKAAUyi6jMhWGT9o99OOhtLKyXCoUoYgnCG42n14g9YRkGK1EB7fRbFpuv1i6CuWed7RG5jHVnO51Z2p26CtH7w8j+4rSB7xEiR5U9Cm1swcU9yhb6IsrnTMd5J/tVjiI0YxEYiI9nKjMJofF5WeeAw+RH+fKk23uFkloUKVKlVZWKlSpUAKlSpUAKh3t0/OvzolDvbp+dfnTW40dHSpUqtJnO9L2bi2bdm0oujIuAMJ0ncxIJIJBgbxHPGhwfDdVbVIPZETEA8yQBOkTOOW1Ynpl2Ut3dWnq35BZM8gWZQNhPaAxnAz0KNzVjB2gyPZOKxQ1rzbJ8BLkTqAExJzJ99C4ptKOQ6mFY4gnAJwCYJ8KPdvDSpYTgsSJER5ZODWNZ6Y1WXuaVBSI/mlkJ29YKTBOBAM+RBrXYiWegeHIsrpURmIAUQCQNI+7AEHurRay0JtgEGTzMbY8DWdwylkBVUAbOF07knAlgN53MzNXSMp5J8yaAJMI3dRG4AJPz+lO6gGDqY74gCh3Nm82+tEu+t7B9aQECAQRoUTjPanvnaub4Cx/DcXCqot3sKoBChgCZOIcypjtAgNsZmumrm/TKyAgulQwX1gWCrpJUnVq7Jyqb/ebasuJTsprg/fmSR0ZzkmT8B5CnqvwfFrctrcU9lhIJxPiJAkHkdjvRg07SfIE/KtEZZkmIf7P5Wj2H+5Hup6lbtEyCCARE49nzNN1Tdw9h/tUhDSdJAJENJjuP8Ac/CmjxPvP71JVgnWVAIgicnu+vvqOP6m/wC0fQ0AS1nSAYMk+tnaajj7i+8j6VJjKrAjJwPaP71EmKAJO0qogAGcDbBA+tQdSRAqWkkJAJgEfERv5VDiuFZ7boOzqVlknaQQDjzpgUBbvhpXtAtIVgsaYtyFKwRlrmTO2xpHiOJj/hJOMwY2fVIDkjIQYnBJ8ALpDg71xiA4UOCGAdoTs6dsG5PlirFjgXW5q61iutiQWcypwqkE5IAGZ5k5qMHFxurADW/xRLfyUAGmNXPMMsh4GMznyq3wJuFJuiGkx2dOOWJPzqhZ6KuICEdUm5rZhMsJYwYUT60QSfPGbXAcK1sMXcuSFElmJwX3LeDDIA8sVNgXVUkCN1MR4Hb6e6mdDBhl1ATp3Pz+lTsgTllyIgH6+/30OyYK+Bg/L5xUQM7hOJOrJmcftVzix2albsBScZk/2+EU3F+rUIxaWo5O5RpUqVBSKlSpUAKlSpUAKh3t0/OvzolDvbp+dfnTW40dHSpUqtJnO+k5YcOxS6U05Zo0mByUyMkwN6P0AxPDWtQIIULBEer2ZjkDE+2r1+wxUgnRIjVIkeIkET51X6P4NLK9XbUKs6vMtliTuSTJJPfWJ/DiO9entE+BYYYT8h/9aweJ44XeEum5dUdoKzBxCmVwTbTs7+J/qreJws8kU/OflXM8GSeCcrbyHAi1cUlxFo6tSqAJB5eda0RN7gz/ACUP9AMzPLeYHy9lW2HbUdwX/wBqq8CdVpJzKjnqmR977Xnzqys6gSZM/Q0gInZvNvmak+//ACr9ajyPmfmaXWAkQR6qx475E7jIzQBKq/H2NdtlPMEe/Ht3owuD7y+8VEOJiVJnmZ9kbE/Gozjmi1zGYvoZxRayRnWrEMbja3kgEkxGjM4gbVvl2O7H2QKwg62OIk6/5xC6iVFsRqYKCzai2WIAxE4FbgRu6B3kxVGFneGXkOSIlBzz5kn503VL3D3CnnO4byGB7ZzUq0iGVQNhFBv8TbthNYEuCZIbu1HIUjAk55Cj1U4u/bZEW5q9Z7QjcmGtmPOTTQi0t9WVQotknIGoERJAYd8nHtprF5dWeqHiCN8GPOJNYa3eGY6l64ZLggYHaZw4xO6kRyAyOdQ43huGTQrdbpIVsMukK09siMjUignebi07CNvrwxUFwWI1aQ8SBgkaeQJ3qehfw0PiTJ+I+tY9vi+HtzdHWz/MJWMat3AJAGrEATyOOdbZBmACfZ9Tik0MGhz5gH5/uKJWJ02t2063Bq6sQTpcjTBLXNS4QgriWOOWYDavCcUt1Q6GVOxyO8bHIyCPZWPDPKuqe68yUuYalSpVrEMw/t9KV3OeTD3HmPP9jT0ykeqdjkeBHP8Az60nJJXYDuZho3wwHePp/aq/FDs535Du8v3pXb4TBOW93nHdS4gdnvmM99YoznXkpR0gvP6DdkinSpUq1lAqVKlQAqVKlQAqHe3T86/OiUO9un51+dNbjR0dKlSq0mZj2lJBPZI+Ox39lTteP3V+tA4fpBbhCC3HtkY9lW1achV8yJNc6EpzrRUrfCnquN9CaaauiLnC+KCPZ/8AaxODtN/ClAEnVB1gIpjSNXqsIxERGIkRW1x7arZDTpKAkKMmd4nfbbnzqpwPDIbIVAQhOpVfS0FSCpOk5gqOeYzkk1vIh+AUC2irJCqFBAkYEbgkcu81ZS20jsnB8P3oXCFlUByWaJkEKIJOmdIGY7hRHvECdK47yT8xQBWu8UFdlIMAF2aDABLnkD907x7az7icO3ZLuSFVZMmFnUDIAjbfy3rX4q0rPJVZUQDpBPiJIkDPKgX1CiVVZJALaNRA74GW5DwnwoAzuIfhSCSpMZIg/aK7yIgxOeQqyz2AUAn11KxIk4Cme4jPjB8qFbbq1I/hpAHZhTLS2x1KSDidzyqwrt1g/kLEmWjIOpBqB0AfaZt9u40AY/pXadXS8qoyoIPbCNJOx1jS6nsjTIMnBrobB1KrEZIBgkmDzGe7yFNxSkqYJB5EEA+wkED3Vj+iPE60cG6bjBpMlm0yq82JIneMRJwNhiX3de3B+/feT3RvUqVNqrYRHoD8HaZSWtglyZKgBjB3Jx3UUt/nynupwREENgmCI5medCERHD2QigWlgHSBpXEao+Z9/jUxatvCtaU9kqJVT2cEp+XAxt2R3VKQFEKTqM5Ex44prKHUDpjOcQNiNpp3Aqrwqt9i0ZGpiyL9r1uWZjNWgSVcawxK4AjG/d5ioBORGxI/b4RU7Z7S+74H9hSApfwyHcgzuIBkHkRmRWR0Zb/h+Ka0WYpdllmJECVUSdoDjIB7Igker0XXnIBAgkQo7jHjWP6Q2oAvi31lxMLqLDfbSoADNO0wBJOoVmxKslNbokjXaIwGnvLfsTUqrcBfL2kdxDMoJHie4ZMHcDfNHZo3BHcO+r1NOObgITuBvXOcLxfEX7gcKbQtMwcE4j+WWRl3LABgNgZDBiPWJ6Q9GXb721JTqpDEDVqUiZLCdNxYIgaZDKp8V2kSF0jUcRJkk4iSWyTXPlVjWlrJKJO1iSsGnAifPbs/So8SISB4URwBtCg8o55JjPjQeIPZ3J9kD961LEU28sNe5aIg07FSlXn3Q3R9jjrFzj+kJugtd022LFLFu2zIAltTloWSYkzVzh/SThOF4RTwZa6r3jato9xlAeJZS97Nu2oE84nFXWKrHa0q5Hh/TpGttNktfF5bAs2nS4Hd1LoUuYXRpDEsYjSa0+ienWuX24a/YNi8E6xRrFxHSQpZHEZBIBBA3FFhG3SpUqQCod7dPzr86JQ726fnX501uNHR0qVKrSZh9HWNILczhfqf87qvNhcchih8Oo0pJI7PIE7xOwo3Z73PsA+YrFhY3Tqc35LRE3pogPSmlUfV6qoATnAEztnY1U9HLenh0GkIZaVGwOppG5+nkNqu8aAytCtLflM7CIZgD7SMVRt8C5tInZtlWJfQzGf+JjZSwJKkiRzgnBrWRNI/Z/Iv1oV6+gwzKJ72A23OTyGaz/8AYYOGvXj2tXrGZIWZO5ys+BiIii8T0QjoiEtpVergaRKmFMnT4yRseYNGgGi7DU3n9BULhxRGuGYMEagMjxApmeCdIUAGPV/vSAzuneHuuxFohdzq0kkEdSVAjkQLgPsqzwVpwDKZk7YHh63hFWr1wy2TjYDyB86g1wMcNIgbNjn3Gll1bHckUbnA82/b96FpACwQYxI2zv8AGKkEHcPdVbjnZR2ftHJgsRg5AXJkhRgGJJjFZ8RTcsso7p+Q0y3Qb95UBLGB2e88yOXgRWZ1PE3IJYWwWVonUVhCChCwHUsQYY8jvMLet8AAbp1N/OjUuABAI7MCRggTP2V7q0qxEJw/GIxgHUGPVmOTAMYYbrsRtvFNwXEi4sicYzAOwYHBOCCD84NA4qwskaQQ2SCuoEyWODP2mJ9tWuHnSJ/zupgHCsVXTtpHOIPOef8A8ocDncPkpZvr9Kkqz2T3yvPPMfP3moO6rvLRjOF8o5+40AFlWLEBiRmJjw5eVKyMgi2B48/iJodriSQCsR3AR7POnukzMkzDLk55wB/mDQAS6XkyyqJxkezcVXvcKt4G2zlgRmJxzBzI3o122AxJO+wHrHb3D/MUPWWwvZXw5+3mf8zVVapCEW57DSvsD4Xh1sKEtL35LM0d+WJNE0xk5Y4n/NhTLtC7d/7d9SUQrf8AKfjv8K59KjUrRSk7Q833k20hQTzjy/c1Fk8z7T5CiUx5eY+YrdDD0o7RRG7JPuB90RPecT8hQOK9X3UZvWbz+cH60HivV91XEXscWfRm7auXH4LijYW6xd7TWlu29R9ZkBIKEncAxQh6F/ydP8Q5v/xDcUL+hcXGkN/L9UoQSCvjW50J0qvE2zcVSoD3LcGJlGKE45Eir9RuVnNXvRi5dtgXuKJvJcW7au27SWxaZQwEIPXBDGQxMzyqx0R0C6X24niL5v3inVKQgtoiSGIVATkkAkk8q3aVFxCpUDiuKVEd8t1YJZUBdsCYCjJaIx40ZGkA5yJyIPtHKkA9Dvbp+dfnRKHe3T86/Omtxo6OlSpVaTMvhDKqYOARgT8vKrIB5KfdHziqnBeosE5J+v8AarUeLfqP71jwv4ZL/Z+pORNLbSOyRmdx9DVfj+FdrdxVOksH0kOUIJkqQVyMxRUXtL5/vUQozgbt8zWoiUmS8hMXE050hmUwo1ksSwLGJt8++hmxxYHrqzQcEIADoXSRCfiajnkB7Z9KcCl6FJZW0uFZQOzr0gnPgCI5hjUbvo8+uVu+szMxIysgeoNpMZPPuprUCR4XiNeo3TGMdmPWTUANGYUMQd5jO9WeBZjbU3gRcOWC6YBJnT34wPZS4TgV4cZZmkzsMbwuT6okwJogvIdg2f6iPkaTAndIOqNYJnI0mMbiaz+hLSqh0NqUwR2HQDGwDmRiBHIATmSbnEoGVl0DtKR67cxG8Y3oPRvC9WpkAFjqMGZkDPqjPfijgBbqLLNSpVFpNWYyrbZgxJ9XvnY8x5A8+4+FHuPFCvWZZWG4x79/gPgKMpOQMflAH95rLRlkn1L71798ST11GSecVOoW1IEH/O6p1rIjFajxVkuARIIZdYBjAIk+UVU4nhLhDaHAyxA7S+swOSpnB7ooY6MZdMXXBWfvZkqT9rYxtTEPw6X1AJVD6uoyBOBrxMBpwIwczyp0vcUAAEScncRsP6tpJ58u6n4vgO11gcjUTcAA71CGSCDkFRjuNRfo64RAvv8AZyZEZXURDbwDjbPurlVjGSi3q9h2CXLjqzvegW1VySIMgFdLEAkzpDyIjIpuE6QS7qA1DSWBUg5AJAbbY7jzolvhTLG45cMD2COyJMwBJxGM99GFhQZAg7SN45DyrPOhKU87s2tt7Ek1Yc3ByqbwNSiScAkxyzy8+6oaT94/D9qQtyQDBnnGdifpUs9dbwT7n+4rInUXEg0NhAJjAn7Rqn03rUKltirMwEzyh25g/cjbnSeIlFXlBrwCxpOZM96g/P8AtQeJ9X2iuWuekPEIQrC02km0DBGoh1t62j1R2WMD70cprQ4bph7j9W6KJV2BUk+pc6uDI9tOOKhJ25ia0OR9CfSLhbVlrV3iLKXP4jiOwzgNm88Y8ZrB4vj7fUcTdvcXeTpNLlwW7S3XDKwcixat2B2Xtsuj7JnUc16n1C/dX3CnNlS2oqur70CffvV9yq557xF+y/F3x0pxD2GVbPUJ172EClAXe3oYB36zUDMxAxVTj+lrScfbuW7rIRxvVXmu8SwLKyuWVbB7K2FlQHMEwsTM16Zdsq0alVo2kAx5TtSbh0JkopOMlRONvdTuFzzH/d7FvpYLdZeKU8VoU37pfToDhwrPnGdcT41ocbxNluKdOkeIezbWzZPDDrnsq0pN24GQjXcDYgkx3V3xsKTqKrJEEwJI7p7qe5ZVo1KrRtIBjynai4XPOejFfi26OTibl8o9vjDPWXLT3kRrQstd0FSSUIPjM866P0Ldv4fSzM/VcXdtKWJZtKXWVAScmAAM10ukbxttReE4YMwG0HVjvGaEwNulUopVYT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52" name="AutoShape 4" descr="data:image/jpeg;base64,/9j/4AAQSkZJRgABAQAAAQABAAD/2wCEAAkGBxQSEhUUEhQVFhUWGRoYFxcYFxkYGRgeHRwWFxcYFxwYHCggGBolHBgXITEhJSktLi4uGB8zODMtNygtLisBCgoKDg0OGhAQGiwlICQsLCwvLDEsLCwsLCwsLCwsLCwsLCwsLCwsLCwsLCwsLCwsLCwsLC8sLCwsLCwsLCwsLP/AABEIAK4BIQMBIgACEQEDEQH/xAAbAAABBQEBAAAAAAAAAAAAAAADAAECBAUGB//EAEAQAAIBAwICBgcGBQEJAQAAAAECEQADIRIxBEEFEyJRYXEGMoGRobHBQlJTcpLRFCNi4fAHFSQzgpOissLxFv/EABoBAAIDAQEAAAAAAAAAAAAAAAABAgMEBQb/xAA3EQACAQIEAggDBgcBAAAAAAAAAQIDEQQSITFBUQUTYXGRobHwIoHhFiMyksHRFTNCQ1Ni8RT/2gAMAwEAAhEDEQA/APX+JDsZW4V8AAfnQHtXfxm7vVX2fGrdQukRkgTgT3naPGqpt5XZ2JIrrau5BvNI/pWpJZuEgdc2f6V3/wAmlZ4lHBZXHZJRjyBUwQfI/OmPFL94mM4Hd51io45OCzJ346EnDkJbV2P+M3j2V9tLqrn4zfpWs/pN2uMrJymVZ3QSdOl/5cliuk9nAOs5EVlX+htbFrl12JAXaCQCGAJmYLSSBjMCIFT/APXJ7R8QyGp/tOb/AFC32LwchUKgiCVaDIaCDtiRO4rS6m5+M36VoPR/Ri2WdlZjr0iCZChS5x5l2+A5Vfq+l1lm5kXYrdTc/Gb9K1n9JcdcsvaTrHY3SQsKuIKzP6vhWzXO+kV0dfwyZJ1BoyB6yKsk4iSe8zAjtVHE1JRhdMEi8bl38U/pFFtC6RPWtuAMDuk8u6rRsJ91x5GfmfpU0siAEOqJJBwcxGK0XEA6m5+M36VpdTc/Gb9K1YYxvI8/32p6LhYrdTc/Gb9K0xtXeV5p5dlatUlMS3/KvnzPs+houBWazckgXmx/Su/Oma1c/Gb9IqyoikASYEe3n4UXArdVc5Xmj8q1E27uoKLxkgmCFmBEkDnkj3ip8ZxyWgDcOnMbEnxwMmPCqfAdGnUHu3OsIJKGCMREyScEZ0gASxGVgUboCy1u7yvHIwSogn2Vk8P0le6zRcuFcxsMHlPh+9bzL7j8DyNZfTfBa16wesvrDvA/bfyqnDVHmdKpvz5rmKonbNEuaLn4zRz7KyPPwqfU3Pxm/StVuh+M6xMntrg+I5E1dUxt7RzHl3j/ADwqt1J0J5ar04P9H+5JWkroH1Nz8Zv0rTdVcx/NeDsdK5qysESfV/8AI93lTkkmTv8ALwFarisVupufjN+laHeS6BPXN+lau0Hi/VpXBlDrbv4p/SKXW3fxT+kU9Z/TnTNng7RvX2K2wQCQpbJwMLmldld2X+tu/in9Ipdbd/FP6RXP9J+mvB8O9y3duMGtItx4RiArFFUyBBzcXHj4VRsf6l9HOrst5iLahn/lXMAsqA+rntOtF2F2dd1t38U/pFLrbv4p/SK57/8Ab8FrtIL0teTrEAVj2YZu1jsmFODnFanQvS1ri7K37DFrbzpJBWYJU4OdwaLsLsu9bd/FP6RSXirqss3CwLAEEDn5U9Dvbp+dfnQm7gmdJNKmpVYTOUS7xrPOlVQyYIHZ06gFmZ7RAOqNm5VXPRly8qHipFxGfSQVkqRbO6gADrFBggghYIM102sd/uz8qcpP2SfMR/5ViWFV/ibZO5lWuES3a7AI1MJyTsNIAnYBVAgdwodXukEhQCI7W3sPdVCs1KOXMu1lgqVKlVoGzbMgeQqVB4Qygo1bVqipirnumV/3uxhyN50hkUgzuWlSQuYHceVdDWX/ALMX+I68wW9WNCagBqyr4IOTz2xWbFaqK5scS0nEkkCBk99WSs0E8Ooyp2zBwcd3I0etREFxF4ojEOFxgueyCcAsTsJIqv0VYZEIuAMZxLs8AAbM0k51ZwSIkA4D9KozWyqiSxA7gBuS3MDESO8bbgvAWStq2NEdkYGQCcnx3mnwAlfv20EvKCQJDMcnG0beMQNzijMJgrDIAI0mfGfGRFZd+0vEEAho06kcNHZYwZXx0KQcxE9kgVpBST2cHvHIePh4UAIGaq8fxqWoDnLSVGxMFQSCSFEagckYk7AxavX7c5ME/a5Hz8PGhXuirXWLeOqcH1jpLAaVdhMEgYBju7hCVgM/geF64i9fEtgoCTCgqs9nURE7A53ONRFa1OwJn7w9YD7Q5MP88O6oFx30MB2E0NT3+R8xsfb9RRaxeO6TI4hbVs22krrU9lgZQ9liwDHS0wASIE+sKyYn4XGa3T8uJJcgVi11PFaR6rTHkcx7xW4692/KsTj2/wB7TwKj4z9a3kMEn7okDxMj6fGt1VKSV+KKqel7cyN5sxO2M7Hv8jSDd4j5e+nAx/me+mVI2x4cvdWJUqlN/dvTk+Hcy26e4652z5ULi/VrPXouBbBbToUrKlxJIQAzqEGV+MTRLtkqe1cJJZjpJORmNI1RAnu7tqvzxzZb6kWtCNc1/qH0Dd47gmsWdIcujdskCFMnIBrpa869MLrpxTgOwBCmAxA2HjVNev1Mc1rmro7AvGVXTUraX2vy/cs+inoF/A8fdu29P8M9jq1DMWfWTaZiQVjTKtz7qocL6BcSvQ13gibXXvcDA6jpjUjZbTP2TyrL/jH/ABH/AFn96nZ4l2MdY/6j+9Y30mt8p2vs1P8Ayr8v1Ldr/S02OIs3eGKwOtN3Wxkak0oiYOoAlsmDmtf/AE/6D6S4IW7F9uGPCoH9QsbksSwyVGNRNYsv+K/6j+9DvXHUT1r/AKj+9R/i0XplF9nJP+6vy/U9Yod7dPzr86B0QhFi0Dki2kk8zpE0e9un51+ddSLvZnmpRyzceTOjpUqVXDM97IJ1GJwNsY2gGQKkzjmx/V/eq9/pKygDN1YBmDBcmBqMQJOIM+I7xQ+J6Y0KrrpKltJI7MQJaAQSzeAG4IqIx+MHZEfeJ9mapVp2LrMiO6wxWWXfSTEjYTBBG3sp7vDK2dvEVz6MM2az1u9PmW3MupIhJgVbTgM5OPCrdu2F2EVdGk3uJyI8Pa0rFFpUq0JWICoaEd05bmRsY5UShW/s+RPvI/vWevrOmu30Q1swhC/1L5jUP89tOEO4hh3qf3/elUdPPn3jB94rSIcN7+44PxpARtjy+vI+2n1HYww7m/ekADsSp7jkH2/39lAA7VlFmEALGSyAKSc5YDfcn2nGabiL4VcTncnBbw8qJ8xis3iLTkyRPlUJyaWg0gRJZu8mtjh1NsBXgqcTyBPIzyNUeik7ZY/ZE+0/2mtVRMqcgAAjvJySaVGOmYJPgDZCCBOfsN80bv8ArHeKktwAFvViS4jM/wCZpB1aUIMbAzvHjvOKZQdUH1hz5Ov7j4eRq0iCtsrKreoWJAG4O/L2eFYnQrLcv3bi2ysY16yRcBJg6NlxBncznlJfSTjRbRyCogC1bkNp1viOxkQoPd5ijej/AAvVcPbUgAxJACgCeULjaO/zO5yVFnqqPLUktihdE8YPAj4LP0rfK1z6n/ff+Y/+NdDW+rw7iqnx7xUqVQa2WwG0gZY9w7qqLCQEzyA9Y93h51n3r4ZjpwCAsRuF1EHfHrHv5bUuO4vV2Vwg+PiarWt6plNOSSG1ow1efenqRxIPfbHwLCvQa4j/AFDTt2T3qw9xH71nxyvRfyOn0BK2Niuafpf9Dp+g+pXgbV25bSFtAsdCk9nBO0k4oXDelHR+r1R/0P7VD0RuW7nALbuMoBFxGBYAwWYezBqfDeiXAavWP/W/vUr1XTi6eXZblzWHjWqqvnvmdsu1rlv/APTdH/dH/R/tXAelPEpdvO1oQjMNIjTiANuVeh2vQ3g29XUfK5PyrzjjrA/iRbX1euKjngPpHwrn4xV7RVTLZvgdPop4ZVJSpOV0tc3vsPS7SwoHcAPhUb26fnX50Q0O9un51+ddpHjb3dzo6VKlVpMwOA4WzdXrAgUdpAGZiInkswAQFgROmBECK0OHtBR2REksfMnUd/Ems67xF9rbaUIcOdAgAsukTm5idRic427xd4dm0fzZDZkjQFjUQp3PKPf7KhJ2V2NE0JgQYwD79vkaFxDlcgZnkYB9h5/5NFDAE5A2G/t+tRvANHaGDPLNc/D0IunGf9W9yxvUJauSP8+tTrjul+k76vxJt31RbE6V/lTi0txcOjM+piRuNsV1vD3NSqe8An3ZrpdTOEE5tXfL/iKIVVOTS4BKaaemjB8H+YH71EsHqle4QXNOSCFER4z+1XGODULTKeRMYkGNpEbjnNZqsb1ofP0HumUDZvJ6rah7/g1MvSbLh1+nwNaePvEfmH1ECkRyIyKuyNbMry8mD4fiA4laKhzJ2UT7dh9fhTW0GezgCSANzy89j8KYPIgaQNyFqaJDqO/fn586zuKvsHIBMVpUJ7CkyQKCcWk9Sv0ZeLOVY+spHt/+TWnbwS5gAgSDyIx9Y9gqvbsqsMV/KAMnx8qsFtWVOeanb2jl5/OmhSab0Fc4aTuROf8A4eVK5fyVMqeRifbQihG1t/8AleF9naEe6nvn1V7hJ5xyAnnz91BE53jOBuNfQCTbDA6uzpKwDc1S0lpEQVP2YjtEdBQZj2MfiJ/aidYO8e+smG3m3vdrwJMxOItFeLViMMcHvxHzrdrJ9IJCowHqtP7VqW3DAEbESK3T1SZVHRtEgJMDzJ7hWfx3Fz2E9Qf93j5VoAwZHkR3iqx6PBMrLL93AI8DPKqJqTVkWq3ErcJwmrJ25eNL+EKyeQ5981paI9bsj2SfAAUHi2le4DYfU+NJU0hSk7FGuR/1DTsWW7mYe8A/SuurmfT9J4dD3XB8VcftVGLV6MjZ0PLLjab7fVNAPQroLhuI4dmu2gzhys6mGIUjYgc6wbfo1xSOFaw8mRKgMD7VkD20Hofp+/wsi0w0kyVZQQTtPePYa6ro3/UI/bsAtGCrQD5ggx8a5yeGqU1GbytcbbnqasekKFWc6aU4y4NvTuu1b5HS+g/Rlzh7Di6uhmfVEg4gATB8DXnHAnrOMteNzV8S30rc6R9OOIcEKUtA9wk+9voKxfRkBuMtRsNR9yt+9RlVp1J0qdK9ovj8imjQrUqeIr1rXlFvThZP3uej0O9un51+dEod7dPzr867i3PFo6OlSpVaTKWsEgKdQCgYBPfO3srM9JTc/h3CWjcLSpUqxwVYnAIOSAsjbUDmK0+uJMFyPygfsSKwfS3iGCKtq42stOkkgMIbSDInLKBgjfNZcTK1NkluaXQXDNasqFBAMsewFyc+rpUr3RpXbar5uN4+1D9BVfhNRtoSrqSq4liRgYOZ9+aMGPew85/9qnRVoLuBgOK4O24DXLVvUZljbE4kD1hPdRBsWnnBjM7cs0XW33j7l/akzkrkz2o+E0VaaqWu2mtrMFoVLfEEsQVO+OU+Ph7Yqz9kziSIHPBnl/mKRE71Bhy5cj3HlVM5VKXxbrjz7xqzJPsazbHHW7bFHZgST6wx6y/aGB/xAYJmAxIEGtAg4nJ5Dl5mqL8IoxoV0JmNIImdXs7WalSqRrSzJaLZ8+YNWLA462Qvaw7FR2WzpbS42xGRJxVjrA0sCCDkEGQRyII3B39tVrnRVu4pQqSFBIAdgZY6t5zJE5nMVHpe49rh7rWgGvJbcooHZVgp0gDmdsfKtJEK/SFtGFs3UW65nQWUPHKFOc45d9WGYncK3mIPv/tXjjtcN+2iWUucNcQtcvMdTMxkhiSe0TgzmdW+K9J9EeIZ+EttcdfthWZpZkV2W2xn1pQKZnO/OqoVMxsxGEdFJt34bW8Oa7TZ7P8AUv8A3D+3wp3AU7amHfhR3efx9lRIUjLEz91Y+YPzqV1gTIBBxknEeQOasMZFWnJyT/kCnIpCnoGSF0/a7Q8MH9jUSJkjtAnMbjzFKmjnse8b0CIC5BJEbj44oytL2yeaNP8A2z/njQr1wwZiYJny76MmFnmA8e+R8hWehpUqR7U/FEnsivf4ebZVisERgzPl41ldD8SUY2H3BOk/T27itcQFXulh8/2rP6W6O6wak9cf93h59xrZBr8LK5J7o06Yr/m3yrG4DpVgIvK0DBfSceDeNaa8ZbInWkfmFRlBoakmGC0Li/VqrxHTNpdjqPcP32rPscXcvPqIhFnA2HLfmafVu12RlNbFyoXrKuNLKGHcRI+NTpVSJNp3RhcZ6J8M+ylD3oY+BkfCsi76DsG/l3hH9SmR7t/hXaUqzzwlGe8To0elsZSVlUb79fU5jhPQqyM3He4e71R8M/GtzgujbVn/AIdtV8QM+85q3SqcKFOH4UUV8diK/wDMm32cPBaCod7dPzr86JQ726fnX51ctzKjo6VKlVpMzrBCKF1KwE+tnBYkDfYAgeysm4lu7xg7UtaU9grbdF1aGlSAHVuyvaOMkDnWkOlGHDdeVmAzEBSxhdWwXJOBy51l+iys3W3n7XWNhSVEc2jRjcxnPZyeQxYlZpxp/P35k47XN0DxPvP705cELI1GCd4jbeP8xTdn+tfKG+c0gq8mbP8ASP2rURF2e9x4RPxINO0aVifWJz5EHaq9niFuSFLEA6WlGWMd5ABPl30ZVAVANu1HvpgSptMiTpAPeaeohR3CkMz+nOPWzbBhn2AIhRkhe0zdkAkjvnMAwYucGgKyrAqc6vsx4eyq3TXBC9aZTpBGVZtlIyCdiB3wQYmCKr+jnGm5a0uZNv8ApCAqZ0NAJGnBAIMHT34GOkuqquC2eqG9UV+keJb+IvJ/FNw1u1Yt3gwFvtFjeD3LnWqdSJ1aDSumNRndYr8R6S3LP8Q9xVuWka5oIOhuxw9u/BBWAhOvJJInuFdDe4RLukvbtsEMq1xQdPiuoeW1EYLmFUnJ1MoySNJMAZkYnu763XInj/pHxVy295FtLb1dsJq7OkLrvgR2kBlRB262RiKNa43i7mpyAloBwrFmUfy7a3IhVMCMYBOBAO1elX+gOGa5afqUAto/VqFAQC4UNyVGD6qb1faypBBRCDMgqsGRpPLmMeVRSSvYsnUlNJSeysc96MdMtcZbLgyq3wxyuo2zwhBK3EDqYvxBiIMgyI6PH3WPm0fI0Lh7CJi3bVYkdhAImJGBidK+4d1GKn7p+B+RpsrH0YlSI/qOQe6edQbAmU9jZ9mKdh2VkfaJz7aUUgHpkBO2nynNISTAEn4Dzpiq8+38F/v8aBiggyezgZMRv4HbaqfE9Fq7tc1WwxCSy9luwbhJ1KZGGXn9mrb3C0TG8Y8M/Sh8XZ1oyTGsFZ7tQIn41nw7vKcu23ghy4FVODvgsTeBzmS2BJYt3KdOlYECBO5IoNvoziOxN86VmYZ9RBLbnmciGERpgU/H8Bdusp6xYJ7XrKAAUyi6jMhWGT9o99OOhtLKyXCoUoYgnCG42n14g9YRkGK1EB7fRbFpuv1i6CuWed7RG5jHVnO51Z2p26CtH7w8j+4rSB7xEiR5U9Cm1swcU9yhb6IsrnTMd5J/tVjiI0YxEYiI9nKjMJofF5WeeAw+RH+fKk23uFkloUKVKlVZWKlSpUAKlSpUAKh3t0/OvzolDvbp+dfnTW40dHSpUqtJnO9L2bi2bdm0oujIuAMJ0ncxIJIJBgbxHPGhwfDdVbVIPZETEA8yQBOkTOOW1Ynpl2Ut3dWnq35BZM8gWZQNhPaAxnAz0KNzVjB2gyPZOKxQ1rzbJ8BLkTqAExJzJ99C4ptKOQ6mFY4gnAJwCYJ8KPdvDSpYTgsSJER5ZODWNZ6Y1WXuaVBSI/mlkJ29YKTBOBAM+RBrXYiWegeHIsrpURmIAUQCQNI+7AEHurRay0JtgEGTzMbY8DWdwylkBVUAbOF07knAlgN53MzNXSMp5J8yaAJMI3dRG4AJPz+lO6gGDqY74gCh3Nm82+tEu+t7B9aQECAQRoUTjPanvnaub4Cx/DcXCqot3sKoBChgCZOIcypjtAgNsZmumrm/TKyAgulQwX1gWCrpJUnVq7Jyqb/ebasuJTsprg/fmSR0ZzkmT8B5CnqvwfFrctrcU9lhIJxPiJAkHkdjvRg07SfIE/KtEZZkmIf7P5Wj2H+5Hup6lbtEyCCARE49nzNN1Tdw9h/tUhDSdJAJENJjuP8Ac/CmjxPvP71JVgnWVAIgicnu+vvqOP6m/wC0fQ0AS1nSAYMk+tnaajj7i+8j6VJjKrAjJwPaP71EmKAJO0qogAGcDbBA+tQdSRAqWkkJAJgEfERv5VDiuFZ7boOzqVlknaQQDjzpgUBbvhpXtAtIVgsaYtyFKwRlrmTO2xpHiOJj/hJOMwY2fVIDkjIQYnBJ8ALpDg71xiA4UOCGAdoTs6dsG5PlirFjgXW5q61iutiQWcypwqkE5IAGZ5k5qMHFxurADW/xRLfyUAGmNXPMMsh4GMznyq3wJuFJuiGkx2dOOWJPzqhZ6KuICEdUm5rZhMsJYwYUT60QSfPGbXAcK1sMXcuSFElmJwX3LeDDIA8sVNgXVUkCN1MR4Hb6e6mdDBhl1ATp3Pz+lTsgTllyIgH6+/30OyYK+Bg/L5xUQM7hOJOrJmcftVzix2albsBScZk/2+EU3F+rUIxaWo5O5RpUqVBSKlSpUAKlSpUAKh3t0/OvzolDvbp+dfnTW40dHSpUqtJnO+k5YcOxS6U05Zo0mByUyMkwN6P0AxPDWtQIIULBEer2ZjkDE+2r1+wxUgnRIjVIkeIkET51X6P4NLK9XbUKs6vMtliTuSTJJPfWJ/DiO9entE+BYYYT8h/9aweJ44XeEum5dUdoKzBxCmVwTbTs7+J/qreJws8kU/OflXM8GSeCcrbyHAi1cUlxFo6tSqAJB5eda0RN7gz/ACUP9AMzPLeYHy9lW2HbUdwX/wBqq8CdVpJzKjnqmR977Xnzqys6gSZM/Q0gInZvNvmak+//ACr9ajyPmfmaXWAkQR6qx475E7jIzQBKq/H2NdtlPMEe/Ht3owuD7y+8VEOJiVJnmZ9kbE/Gozjmi1zGYvoZxRayRnWrEMbja3kgEkxGjM4gbVvl2O7H2QKwg62OIk6/5xC6iVFsRqYKCzai2WIAxE4FbgRu6B3kxVGFneGXkOSIlBzz5kn503VL3D3CnnO4byGB7ZzUq0iGVQNhFBv8TbthNYEuCZIbu1HIUjAk55Cj1U4u/bZEW5q9Z7QjcmGtmPOTTQi0t9WVQotknIGoERJAYd8nHtprF5dWeqHiCN8GPOJNYa3eGY6l64ZLggYHaZw4xO6kRyAyOdQ43huGTQrdbpIVsMukK09siMjUignebi07CNvrwxUFwWI1aQ8SBgkaeQJ3qehfw0PiTJ+I+tY9vi+HtzdHWz/MJWMat3AJAGrEATyOOdbZBmACfZ9Tik0MGhz5gH5/uKJWJ02t2063Bq6sQTpcjTBLXNS4QgriWOOWYDavCcUt1Q6GVOxyO8bHIyCPZWPDPKuqe68yUuYalSpVrEMw/t9KV3OeTD3HmPP9jT0ykeqdjkeBHP8Az60nJJXYDuZho3wwHePp/aq/FDs535Du8v3pXb4TBOW93nHdS4gdnvmM99YoznXkpR0gvP6DdkinSpUq1lAqVKlQAqVKlQAqHe3T86/OiUO9un51+dNbjR0dKlSq0mZj2lJBPZI+Ox39lTteP3V+tA4fpBbhCC3HtkY9lW1achV8yJNc6EpzrRUrfCnquN9CaaauiLnC+KCPZ/8AaxODtN/ClAEnVB1gIpjSNXqsIxERGIkRW1x7arZDTpKAkKMmd4nfbbnzqpwPDIbIVAQhOpVfS0FSCpOk5gqOeYzkk1vIh+AUC2irJCqFBAkYEbgkcu81ZS20jsnB8P3oXCFlUByWaJkEKIJOmdIGY7hRHvECdK47yT8xQBWu8UFdlIMAF2aDABLnkD907x7az7icO3ZLuSFVZMmFnUDIAjbfy3rX4q0rPJVZUQDpBPiJIkDPKgX1CiVVZJALaNRA74GW5DwnwoAzuIfhSCSpMZIg/aK7yIgxOeQqyz2AUAn11KxIk4Cme4jPjB8qFbbq1I/hpAHZhTLS2x1KSDidzyqwrt1g/kLEmWjIOpBqB0AfaZt9u40AY/pXadXS8qoyoIPbCNJOx1jS6nsjTIMnBrobB1KrEZIBgkmDzGe7yFNxSkqYJB5EEA+wkED3Vj+iPE60cG6bjBpMlm0yq82JIneMRJwNhiX3de3B+/feT3RvUqVNqrYRHoD8HaZSWtglyZKgBjB3Jx3UUt/nynupwREENgmCI5medCERHD2QigWlgHSBpXEao+Z9/jUxatvCtaU9kqJVT2cEp+XAxt2R3VKQFEKTqM5Ex44prKHUDpjOcQNiNpp3Aqrwqt9i0ZGpiyL9r1uWZjNWgSVcawxK4AjG/d5ioBORGxI/b4RU7Z7S+74H9hSApfwyHcgzuIBkHkRmRWR0Zb/h+Ka0WYpdllmJECVUSdoDjIB7Igker0XXnIBAgkQo7jHjWP6Q2oAvi31lxMLqLDfbSoADNO0wBJOoVmxKslNbokjXaIwGnvLfsTUqrcBfL2kdxDMoJHie4ZMHcDfNHZo3BHcO+r1NOObgITuBvXOcLxfEX7gcKbQtMwcE4j+WWRl3LABgNgZDBiPWJ6Q9GXb721JTqpDEDVqUiZLCdNxYIgaZDKp8V2kSF0jUcRJkk4iSWyTXPlVjWlrJKJO1iSsGnAifPbs/So8SISB4URwBtCg8o55JjPjQeIPZ3J9kD961LEU28sNe5aIg07FSlXn3Q3R9jjrFzj+kJugtd022LFLFu2zIAltTloWSYkzVzh/SThOF4RTwZa6r3jato9xlAeJZS97Nu2oE84nFXWKrHa0q5Hh/TpGttNktfF5bAs2nS4Hd1LoUuYXRpDEsYjSa0+ienWuX24a/YNi8E6xRrFxHSQpZHEZBIBBA3FFhG3SpUqQCod7dPzr86JQ726fnX501uNHR0qVKrSZh9HWNILczhfqf87qvNhcchih8Oo0pJI7PIE7xOwo3Z73PsA+YrFhY3Tqc35LRE3pogPSmlUfV6qoATnAEztnY1U9HLenh0GkIZaVGwOppG5+nkNqu8aAytCtLflM7CIZgD7SMVRt8C5tInZtlWJfQzGf+JjZSwJKkiRzgnBrWRNI/Z/Iv1oV6+gwzKJ72A23OTyGaz/8AYYOGvXj2tXrGZIWZO5ys+BiIii8T0QjoiEtpVergaRKmFMnT4yRseYNGgGi7DU3n9BULhxRGuGYMEagMjxApmeCdIUAGPV/vSAzuneHuuxFohdzq0kkEdSVAjkQLgPsqzwVpwDKZk7YHh63hFWr1wy2TjYDyB86g1wMcNIgbNjn3Gll1bHckUbnA82/b96FpACwQYxI2zv8AGKkEHcPdVbjnZR2ftHJgsRg5AXJkhRgGJJjFZ8RTcsso7p+Q0y3Qb95UBLGB2e88yOXgRWZ1PE3IJYWwWVonUVhCChCwHUsQYY8jvMLet8AAbp1N/OjUuABAI7MCRggTP2V7q0qxEJw/GIxgHUGPVmOTAMYYbrsRtvFNwXEi4sicYzAOwYHBOCCD84NA4qwskaQQ2SCuoEyWODP2mJ9tWuHnSJ/zupgHCsVXTtpHOIPOef8A8ocDncPkpZvr9Kkqz2T3yvPPMfP3moO6rvLRjOF8o5+40AFlWLEBiRmJjw5eVKyMgi2B48/iJodriSQCsR3AR7POnukzMkzDLk55wB/mDQAS6XkyyqJxkezcVXvcKt4G2zlgRmJxzBzI3o122AxJO+wHrHb3D/MUPWWwvZXw5+3mf8zVVapCEW57DSvsD4Xh1sKEtL35LM0d+WJNE0xk5Y4n/NhTLtC7d/7d9SUQrf8AKfjv8K59KjUrRSk7Q833k20hQTzjy/c1Fk8z7T5CiUx5eY+YrdDD0o7RRG7JPuB90RPecT8hQOK9X3UZvWbz+cH60HivV91XEXscWfRm7auXH4LijYW6xd7TWlu29R9ZkBIKEncAxQh6F/ydP8Q5v/xDcUL+hcXGkN/L9UoQSCvjW50J0qvE2zcVSoD3LcGJlGKE45Eir9RuVnNXvRi5dtgXuKJvJcW7au27SWxaZQwEIPXBDGQxMzyqx0R0C6X24niL5v3inVKQgtoiSGIVATkkAkk8q3aVFxCpUDiuKVEd8t1YJZUBdsCYCjJaIx40ZGkA5yJyIPtHKkA9Dvbp+dfnRKHe3T86/Omtxo6OlSpVaTMvhDKqYOARgT8vKrIB5KfdHziqnBeosE5J+v8AarUeLfqP71jwv4ZL/Z+pORNLbSOyRmdx9DVfj+FdrdxVOksH0kOUIJkqQVyMxRUXtL5/vUQozgbt8zWoiUmS8hMXE050hmUwo1ksSwLGJt8++hmxxYHrqzQcEIADoXSRCfiajnkB7Z9KcCl6FJZW0uFZQOzr0gnPgCI5hjUbvo8+uVu+szMxIysgeoNpMZPPuprUCR4XiNeo3TGMdmPWTUANGYUMQd5jO9WeBZjbU3gRcOWC6YBJnT34wPZS4TgV4cZZmkzsMbwuT6okwJogvIdg2f6iPkaTAndIOqNYJnI0mMbiaz+hLSqh0NqUwR2HQDGwDmRiBHIATmSbnEoGVl0DtKR67cxG8Y3oPRvC9WpkAFjqMGZkDPqjPfijgBbqLLNSpVFpNWYyrbZgxJ9XvnY8x5A8+4+FHuPFCvWZZWG4x79/gPgKMpOQMflAH95rLRlkn1L71798ST11GSecVOoW1IEH/O6p1rIjFajxVkuARIIZdYBjAIk+UVU4nhLhDaHAyxA7S+swOSpnB7ooY6MZdMXXBWfvZkqT9rYxtTEPw6X1AJVD6uoyBOBrxMBpwIwczyp0vcUAAEScncRsP6tpJ58u6n4vgO11gcjUTcAA71CGSCDkFRjuNRfo64RAvv8AZyZEZXURDbwDjbPurlVjGSi3q9h2CXLjqzvegW1VySIMgFdLEAkzpDyIjIpuE6QS7qA1DSWBUg5AJAbbY7jzolvhTLG45cMD2COyJMwBJxGM99GFhQZAg7SN45DyrPOhKU87s2tt7Ek1Yc3ByqbwNSiScAkxyzy8+6oaT94/D9qQtyQDBnnGdifpUs9dbwT7n+4rInUXEg0NhAJjAn7Rqn03rUKltirMwEzyh25g/cjbnSeIlFXlBrwCxpOZM96g/P8AtQeJ9X2iuWuekPEIQrC02km0DBGoh1t62j1R2WMD70cprQ4bph7j9W6KJV2BUk+pc6uDI9tOOKhJ25ia0OR9CfSLhbVlrV3iLKXP4jiOwzgNm88Y8ZrB4vj7fUcTdvcXeTpNLlwW7S3XDKwcixat2B2Xtsuj7JnUc16n1C/dX3CnNlS2oqur70CffvV9yq557xF+y/F3x0pxD2GVbPUJ172EClAXe3oYB36zUDMxAxVTj+lrScfbuW7rIRxvVXmu8SwLKyuWVbB7K2FlQHMEwsTM16Zdsq0alVo2kAx5TtSbh0JkopOMlRONvdTuFzzH/d7FvpYLdZeKU8VoU37pfToDhwrPnGdcT41ocbxNluKdOkeIezbWzZPDDrnsq0pN24GQjXcDYgkx3V3xsKTqKrJEEwJI7p7qe5ZVo1KrRtIBjynai4XPOejFfi26OTibl8o9vjDPWXLT3kRrQstd0FSSUIPjM866P0Ldv4fSzM/VcXdtKWJZtKXWVAScmAAM10ukbxttReE4YMwG0HVjvGaEwNulUopVYT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54" name="AutoShape 6" descr="data:image/jpeg;base64,/9j/4AAQSkZJRgABAQAAAQABAAD/2wCEAAkGBxQSEhUUEhQVFhUWGRoYFxcYFxkYGRgeHRwWFxcYFxwYHCggGBolHBgXITEhJSktLi4uGB8zODMtNygtLisBCgoKDg0OGhAQGiwlICQsLCwvLDEsLCwsLCwsLCwsLCwsLCwsLCwsLCwsLCwsLCwsLCwsLC8sLCwsLCwsLCwsLP/AABEIAK4BIQMBIgACEQEDEQH/xAAbAAABBQEBAAAAAAAAAAAAAAADAAECBAUGB//EAEAQAAIBAwICBgcGBQEJAQAAAAECEQADIRIxBEEFEyJRYXEGMoGRobHBQlJTcpLRFCNi4fAHFSQzgpOissLxFv/EABoBAAIDAQEAAAAAAAAAAAAAAAABAgMEBQb/xAA3EQACAQIEAggDBgcBAAAAAAAAAQIDEQQSITFBUQUTYXGRobHwIoHhFiMyksHRFTNCQ1Ni8RT/2gAMAwEAAhEDEQA/APX+JDsZW4V8AAfnQHtXfxm7vVX2fGrdQukRkgTgT3naPGqpt5XZ2JIrrau5BvNI/pWpJZuEgdc2f6V3/wAmlZ4lHBZXHZJRjyBUwQfI/OmPFL94mM4Hd51io45OCzJ346EnDkJbV2P+M3j2V9tLqrn4zfpWs/pN2uMrJymVZ3QSdOl/5cliuk9nAOs5EVlX+htbFrl12JAXaCQCGAJmYLSSBjMCIFT/APXJ7R8QyGp/tOb/AFC32LwchUKgiCVaDIaCDtiRO4rS6m5+M36VoPR/Ri2WdlZjr0iCZChS5x5l2+A5Vfq+l1lm5kXYrdTc/Gb9K1n9JcdcsvaTrHY3SQsKuIKzP6vhWzXO+kV0dfwyZJ1BoyB6yKsk4iSe8zAjtVHE1JRhdMEi8bl38U/pFFtC6RPWtuAMDuk8u6rRsJ91x5GfmfpU0siAEOqJJBwcxGK0XEA6m5+M36VpdTc/Gb9K1YYxvI8/32p6LhYrdTc/Gb9K0xtXeV5p5dlatUlMS3/KvnzPs+houBWazckgXmx/Su/Oma1c/Gb9IqyoikASYEe3n4UXArdVc5Xmj8q1E27uoKLxkgmCFmBEkDnkj3ip8ZxyWgDcOnMbEnxwMmPCqfAdGnUHu3OsIJKGCMREyScEZ0gASxGVgUboCy1u7yvHIwSogn2Vk8P0le6zRcuFcxsMHlPh+9bzL7j8DyNZfTfBa16wesvrDvA/bfyqnDVHmdKpvz5rmKonbNEuaLn4zRz7KyPPwqfU3Pxm/StVuh+M6xMntrg+I5E1dUxt7RzHl3j/ADwqt1J0J5ar04P9H+5JWkroH1Nz8Zv0rTdVcx/NeDsdK5qysESfV/8AI93lTkkmTv8ALwFarisVupufjN+laHeS6BPXN+lau0Hi/VpXBlDrbv4p/SKXW3fxT+kU9Z/TnTNng7RvX2K2wQCQpbJwMLmldld2X+tu/in9Ipdbd/FP6RXP9J+mvB8O9y3duMGtItx4RiArFFUyBBzcXHj4VRsf6l9HOrst5iLahn/lXMAsqA+rntOtF2F2dd1t38U/pFLrbv4p/SK57/8Ab8FrtIL0teTrEAVj2YZu1jsmFODnFanQvS1ri7K37DFrbzpJBWYJU4OdwaLsLsu9bd/FP6RSXirqss3CwLAEEDn5U9Dvbp+dfnQm7gmdJNKmpVYTOUS7xrPOlVQyYIHZ06gFmZ7RAOqNm5VXPRly8qHipFxGfSQVkqRbO6gADrFBggghYIM102sd/uz8qcpP2SfMR/5ViWFV/ibZO5lWuES3a7AI1MJyTsNIAnYBVAgdwodXukEhQCI7W3sPdVCs1KOXMu1lgqVKlVoGzbMgeQqVB4Qygo1bVqipirnumV/3uxhyN50hkUgzuWlSQuYHceVdDWX/ALMX+I68wW9WNCagBqyr4IOTz2xWbFaqK5scS0nEkkCBk99WSs0E8Ooyp2zBwcd3I0etREFxF4ojEOFxgueyCcAsTsJIqv0VYZEIuAMZxLs8AAbM0k51ZwSIkA4D9KozWyqiSxA7gBuS3MDESO8bbgvAWStq2NEdkYGQCcnx3mnwAlfv20EvKCQJDMcnG0beMQNzijMJgrDIAI0mfGfGRFZd+0vEEAho06kcNHZYwZXx0KQcxE9kgVpBST2cHvHIePh4UAIGaq8fxqWoDnLSVGxMFQSCSFEagckYk7AxavX7c5ME/a5Hz8PGhXuirXWLeOqcH1jpLAaVdhMEgYBju7hCVgM/geF64i9fEtgoCTCgqs9nURE7A53ONRFa1OwJn7w9YD7Q5MP88O6oFx30MB2E0NT3+R8xsfb9RRaxeO6TI4hbVs22krrU9lgZQ9liwDHS0wASIE+sKyYn4XGa3T8uJJcgVi11PFaR6rTHkcx7xW4692/KsTj2/wB7TwKj4z9a3kMEn7okDxMj6fGt1VKSV+KKqel7cyN5sxO2M7Hv8jSDd4j5e+nAx/me+mVI2x4cvdWJUqlN/dvTk+Hcy26e4652z5ULi/VrPXouBbBbToUrKlxJIQAzqEGV+MTRLtkqe1cJJZjpJORmNI1RAnu7tqvzxzZb6kWtCNc1/qH0Dd47gmsWdIcujdskCFMnIBrpa869MLrpxTgOwBCmAxA2HjVNev1Mc1rmro7AvGVXTUraX2vy/cs+inoF/A8fdu29P8M9jq1DMWfWTaZiQVjTKtz7qocL6BcSvQ13gibXXvcDA6jpjUjZbTP2TyrL/jH/ABH/AFn96nZ4l2MdY/6j+9Y30mt8p2vs1P8Ayr8v1Ldr/S02OIs3eGKwOtN3Wxkak0oiYOoAlsmDmtf/AE/6D6S4IW7F9uGPCoH9QsbksSwyVGNRNYsv+K/6j+9DvXHUT1r/AKj+9R/i0XplF9nJP+6vy/U9Yod7dPzr86B0QhFi0Dki2kk8zpE0e9un51+ddSLvZnmpRyzceTOjpUqVXDM97IJ1GJwNsY2gGQKkzjmx/V/eq9/pKygDN1YBmDBcmBqMQJOIM+I7xQ+J6Y0KrrpKltJI7MQJaAQSzeAG4IqIx+MHZEfeJ9mapVp2LrMiO6wxWWXfSTEjYTBBG3sp7vDK2dvEVz6MM2az1u9PmW3MupIhJgVbTgM5OPCrdu2F2EVdGk3uJyI8Pa0rFFpUq0JWICoaEd05bmRsY5UShW/s+RPvI/vWevrOmu30Q1swhC/1L5jUP89tOEO4hh3qf3/elUdPPn3jB94rSIcN7+44PxpARtjy+vI+2n1HYww7m/ekADsSp7jkH2/39lAA7VlFmEALGSyAKSc5YDfcn2nGabiL4VcTncnBbw8qJ8xis3iLTkyRPlUJyaWg0gRJZu8mtjh1NsBXgqcTyBPIzyNUeik7ZY/ZE+0/2mtVRMqcgAAjvJySaVGOmYJPgDZCCBOfsN80bv8ArHeKktwAFvViS4jM/wCZpB1aUIMbAzvHjvOKZQdUH1hz5Ov7j4eRq0iCtsrKreoWJAG4O/L2eFYnQrLcv3bi2ysY16yRcBJg6NlxBncznlJfSTjRbRyCogC1bkNp1viOxkQoPd5ijej/AAvVcPbUgAxJACgCeULjaO/zO5yVFnqqPLUktihdE8YPAj4LP0rfK1z6n/ff+Y/+NdDW+rw7iqnx7xUqVQa2WwG0gZY9w7qqLCQEzyA9Y93h51n3r4ZjpwCAsRuF1EHfHrHv5bUuO4vV2Vwg+PiarWt6plNOSSG1ow1efenqRxIPfbHwLCvQa4j/AFDTt2T3qw9xH71nxyvRfyOn0BK2Niuafpf9Dp+g+pXgbV25bSFtAsdCk9nBO0k4oXDelHR+r1R/0P7VD0RuW7nALbuMoBFxGBYAwWYezBqfDeiXAavWP/W/vUr1XTi6eXZblzWHjWqqvnvmdsu1rlv/APTdH/dH/R/tXAelPEpdvO1oQjMNIjTiANuVeh2vQ3g29XUfK5PyrzjjrA/iRbX1euKjngPpHwrn4xV7RVTLZvgdPop4ZVJSpOV0tc3vsPS7SwoHcAPhUb26fnX50Q0O9un51+ddpHjb3dzo6VKlVpMwOA4WzdXrAgUdpAGZiInkswAQFgROmBECK0OHtBR2REksfMnUd/Ems67xF9rbaUIcOdAgAsukTm5idRic427xd4dm0fzZDZkjQFjUQp3PKPf7KhJ2V2NE0JgQYwD79vkaFxDlcgZnkYB9h5/5NFDAE5A2G/t+tRvANHaGDPLNc/D0IunGf9W9yxvUJauSP8+tTrjul+k76vxJt31RbE6V/lTi0txcOjM+piRuNsV1vD3NSqe8An3ZrpdTOEE5tXfL/iKIVVOTS4BKaaemjB8H+YH71EsHqle4QXNOSCFER4z+1XGODULTKeRMYkGNpEbjnNZqsb1ofP0HumUDZvJ6rah7/g1MvSbLh1+nwNaePvEfmH1ECkRyIyKuyNbMry8mD4fiA4laKhzJ2UT7dh9fhTW0GezgCSANzy89j8KYPIgaQNyFqaJDqO/fn586zuKvsHIBMVpUJ7CkyQKCcWk9Sv0ZeLOVY+spHt/+TWnbwS5gAgSDyIx9Y9gqvbsqsMV/KAMnx8qsFtWVOeanb2jl5/OmhSab0Fc4aTuROf8A4eVK5fyVMqeRifbQihG1t/8AleF9naEe6nvn1V7hJ5xyAnnz91BE53jOBuNfQCTbDA6uzpKwDc1S0lpEQVP2YjtEdBQZj2MfiJ/aidYO8e+smG3m3vdrwJMxOItFeLViMMcHvxHzrdrJ9IJCowHqtP7VqW3DAEbESK3T1SZVHRtEgJMDzJ7hWfx3Fz2E9Qf93j5VoAwZHkR3iqx6PBMrLL93AI8DPKqJqTVkWq3ErcJwmrJ25eNL+EKyeQ5981paI9bsj2SfAAUHi2le4DYfU+NJU0hSk7FGuR/1DTsWW7mYe8A/SuurmfT9J4dD3XB8VcftVGLV6MjZ0PLLjab7fVNAPQroLhuI4dmu2gzhys6mGIUjYgc6wbfo1xSOFaw8mRKgMD7VkD20Hofp+/wsi0w0kyVZQQTtPePYa6ro3/UI/bsAtGCrQD5ggx8a5yeGqU1GbytcbbnqasekKFWc6aU4y4NvTuu1b5HS+g/Rlzh7Di6uhmfVEg4gATB8DXnHAnrOMteNzV8S30rc6R9OOIcEKUtA9wk+9voKxfRkBuMtRsNR9yt+9RlVp1J0qdK9ovj8imjQrUqeIr1rXlFvThZP3uej0O9un51+dEod7dPzr867i3PFo6OlSpVaTKWsEgKdQCgYBPfO3srM9JTc/h3CWjcLSpUqxwVYnAIOSAsjbUDmK0+uJMFyPygfsSKwfS3iGCKtq42stOkkgMIbSDInLKBgjfNZcTK1NkluaXQXDNasqFBAMsewFyc+rpUr3RpXbar5uN4+1D9BVfhNRtoSrqSq4liRgYOZ9+aMGPew85/9qnRVoLuBgOK4O24DXLVvUZljbE4kD1hPdRBsWnnBjM7cs0XW33j7l/akzkrkz2o+E0VaaqWu2mtrMFoVLfEEsQVO+OU+Ph7Yqz9kziSIHPBnl/mKRE71Bhy5cj3HlVM5VKXxbrjz7xqzJPsazbHHW7bFHZgST6wx6y/aGB/xAYJmAxIEGtAg4nJ5Dl5mqL8IoxoV0JmNIImdXs7WalSqRrSzJaLZ8+YNWLA462Qvaw7FR2WzpbS42xGRJxVjrA0sCCDkEGQRyII3B39tVrnRVu4pQqSFBIAdgZY6t5zJE5nMVHpe49rh7rWgGvJbcooHZVgp0gDmdsfKtJEK/SFtGFs3UW65nQWUPHKFOc45d9WGYncK3mIPv/tXjjtcN+2iWUucNcQtcvMdTMxkhiSe0TgzmdW+K9J9EeIZ+EttcdfthWZpZkV2W2xn1pQKZnO/OqoVMxsxGEdFJt34bW8Oa7TZ7P8AUv8A3D+3wp3AU7amHfhR3efx9lRIUjLEz91Y+YPzqV1gTIBBxknEeQOasMZFWnJyT/kCnIpCnoGSF0/a7Q8MH9jUSJkjtAnMbjzFKmjnse8b0CIC5BJEbj44oytL2yeaNP8A2z/njQr1wwZiYJny76MmFnmA8e+R8hWehpUqR7U/FEnsivf4ebZVisERgzPl41ldD8SUY2H3BOk/T27itcQFXulh8/2rP6W6O6wak9cf93h59xrZBr8LK5J7o06Yr/m3yrG4DpVgIvK0DBfSceDeNaa8ZbInWkfmFRlBoakmGC0Li/VqrxHTNpdjqPcP32rPscXcvPqIhFnA2HLfmafVu12RlNbFyoXrKuNLKGHcRI+NTpVSJNp3RhcZ6J8M+ylD3oY+BkfCsi76DsG/l3hH9SmR7t/hXaUqzzwlGe8To0elsZSVlUb79fU5jhPQqyM3He4e71R8M/GtzgujbVn/AIdtV8QM+85q3SqcKFOH4UUV8diK/wDMm32cPBaCod7dPzr86JQ726fnX51ctzKjo6VKlVpMzrBCKF1KwE+tnBYkDfYAgeysm4lu7xg7UtaU9grbdF1aGlSAHVuyvaOMkDnWkOlGHDdeVmAzEBSxhdWwXJOBy51l+iys3W3n7XWNhSVEc2jRjcxnPZyeQxYlZpxp/P35k47XN0DxPvP705cELI1GCd4jbeP8xTdn+tfKG+c0gq8mbP8ASP2rURF2e9x4RPxINO0aVifWJz5EHaq9niFuSFLEA6WlGWMd5ABPl30ZVAVANu1HvpgSptMiTpAPeaeohR3CkMz+nOPWzbBhn2AIhRkhe0zdkAkjvnMAwYucGgKyrAqc6vsx4eyq3TXBC9aZTpBGVZtlIyCdiB3wQYmCKr+jnGm5a0uZNv8ApCAqZ0NAJGnBAIMHT34GOkuqquC2eqG9UV+keJb+IvJ/FNw1u1Yt3gwFvtFjeD3LnWqdSJ1aDSumNRndYr8R6S3LP8Q9xVuWka5oIOhuxw9u/BBWAhOvJJInuFdDe4RLukvbtsEMq1xQdPiuoeW1EYLmFUnJ1MoySNJMAZkYnu763XInj/pHxVy295FtLb1dsJq7OkLrvgR2kBlRB262RiKNa43i7mpyAloBwrFmUfy7a3IhVMCMYBOBAO1elX+gOGa5afqUAto/VqFAQC4UNyVGD6qb1faypBBRCDMgqsGRpPLmMeVRSSvYsnUlNJSeysc96MdMtcZbLgyq3wxyuo2zwhBK3EDqYvxBiIMgyI6PH3WPm0fI0Lh7CJi3bVYkdhAImJGBidK+4d1GKn7p+B+RpsrH0YlSI/qOQe6edQbAmU9jZ9mKdh2VkfaJz7aUUgHpkBO2nynNISTAEn4Dzpiq8+38F/v8aBiggyezgZMRv4HbaqfE9Fq7tc1WwxCSy9luwbhJ1KZGGXn9mrb3C0TG8Y8M/Sh8XZ1oyTGsFZ7tQIn41nw7vKcu23ghy4FVODvgsTeBzmS2BJYt3KdOlYECBO5IoNvoziOxN86VmYZ9RBLbnmciGERpgU/H8Bdusp6xYJ7XrKAAUyi6jMhWGT9o99OOhtLKyXCoUoYgnCG42n14g9YRkGK1EB7fRbFpuv1i6CuWed7RG5jHVnO51Z2p26CtH7w8j+4rSB7xEiR5U9Cm1swcU9yhb6IsrnTMd5J/tVjiI0YxEYiI9nKjMJofF5WeeAw+RH+fKk23uFkloUKVKlVZWKlSpUAKlSpUAKh3t0/OvzolDvbp+dfnTW40dHSpUqtJnO9L2bi2bdm0oujIuAMJ0ncxIJIJBgbxHPGhwfDdVbVIPZETEA8yQBOkTOOW1Ynpl2Ut3dWnq35BZM8gWZQNhPaAxnAz0KNzVjB2gyPZOKxQ1rzbJ8BLkTqAExJzJ99C4ptKOQ6mFY4gnAJwCYJ8KPdvDSpYTgsSJER5ZODWNZ6Y1WXuaVBSI/mlkJ29YKTBOBAM+RBrXYiWegeHIsrpURmIAUQCQNI+7AEHurRay0JtgEGTzMbY8DWdwylkBVUAbOF07knAlgN53MzNXSMp5J8yaAJMI3dRG4AJPz+lO6gGDqY74gCh3Nm82+tEu+t7B9aQECAQRoUTjPanvnaub4Cx/DcXCqot3sKoBChgCZOIcypjtAgNsZmumrm/TKyAgulQwX1gWCrpJUnVq7Jyqb/ebasuJTsprg/fmSR0ZzkmT8B5CnqvwfFrctrcU9lhIJxPiJAkHkdjvRg07SfIE/KtEZZkmIf7P5Wj2H+5Hup6lbtEyCCARE49nzNN1Tdw9h/tUhDSdJAJENJjuP8Ac/CmjxPvP71JVgnWVAIgicnu+vvqOP6m/wC0fQ0AS1nSAYMk+tnaajj7i+8j6VJjKrAjJwPaP71EmKAJO0qogAGcDbBA+tQdSRAqWkkJAJgEfERv5VDiuFZ7boOzqVlknaQQDjzpgUBbvhpXtAtIVgsaYtyFKwRlrmTO2xpHiOJj/hJOMwY2fVIDkjIQYnBJ8ALpDg71xiA4UOCGAdoTs6dsG5PlirFjgXW5q61iutiQWcypwqkE5IAGZ5k5qMHFxurADW/xRLfyUAGmNXPMMsh4GMznyq3wJuFJuiGkx2dOOWJPzqhZ6KuICEdUm5rZhMsJYwYUT60QSfPGbXAcK1sMXcuSFElmJwX3LeDDIA8sVNgXVUkCN1MR4Hb6e6mdDBhl1ATp3Pz+lTsgTllyIgH6+/30OyYK+Bg/L5xUQM7hOJOrJmcftVzix2albsBScZk/2+EU3F+rUIxaWo5O5RpUqVBSKlSpUAKlSpUAKh3t0/OvzolDvbp+dfnTW40dHSpUqtJnO+k5YcOxS6U05Zo0mByUyMkwN6P0AxPDWtQIIULBEer2ZjkDE+2r1+wxUgnRIjVIkeIkET51X6P4NLK9XbUKs6vMtliTuSTJJPfWJ/DiO9entE+BYYYT8h/9aweJ44XeEum5dUdoKzBxCmVwTbTs7+J/qreJws8kU/OflXM8GSeCcrbyHAi1cUlxFo6tSqAJB5eda0RN7gz/ACUP9AMzPLeYHy9lW2HbUdwX/wBqq8CdVpJzKjnqmR977Xnzqys6gSZM/Q0gInZvNvmak+//ACr9ajyPmfmaXWAkQR6qx475E7jIzQBKq/H2NdtlPMEe/Ht3owuD7y+8VEOJiVJnmZ9kbE/Gozjmi1zGYvoZxRayRnWrEMbja3kgEkxGjM4gbVvl2O7H2QKwg62OIk6/5xC6iVFsRqYKCzai2WIAxE4FbgRu6B3kxVGFneGXkOSIlBzz5kn503VL3D3CnnO4byGB7ZzUq0iGVQNhFBv8TbthNYEuCZIbu1HIUjAk55Cj1U4u/bZEW5q9Z7QjcmGtmPOTTQi0t9WVQotknIGoERJAYd8nHtprF5dWeqHiCN8GPOJNYa3eGY6l64ZLggYHaZw4xO6kRyAyOdQ43huGTQrdbpIVsMukK09siMjUignebi07CNvrwxUFwWI1aQ8SBgkaeQJ3qehfw0PiTJ+I+tY9vi+HtzdHWz/MJWMat3AJAGrEATyOOdbZBmACfZ9Tik0MGhz5gH5/uKJWJ02t2063Bq6sQTpcjTBLXNS4QgriWOOWYDavCcUt1Q6GVOxyO8bHIyCPZWPDPKuqe68yUuYalSpVrEMw/t9KV3OeTD3HmPP9jT0ykeqdjkeBHP8Az60nJJXYDuZho3wwHePp/aq/FDs535Du8v3pXb4TBOW93nHdS4gdnvmM99YoznXkpR0gvP6DdkinSpUq1lAqVKlQAqVKlQAqHe3T86/OiUO9un51+dNbjR0dKlSq0mZj2lJBPZI+Ox39lTteP3V+tA4fpBbhCC3HtkY9lW1achV8yJNc6EpzrRUrfCnquN9CaaauiLnC+KCPZ/8AaxODtN/ClAEnVB1gIpjSNXqsIxERGIkRW1x7arZDTpKAkKMmd4nfbbnzqpwPDIbIVAQhOpVfS0FSCpOk5gqOeYzkk1vIh+AUC2irJCqFBAkYEbgkcu81ZS20jsnB8P3oXCFlUByWaJkEKIJOmdIGY7hRHvECdK47yT8xQBWu8UFdlIMAF2aDABLnkD907x7az7icO3ZLuSFVZMmFnUDIAjbfy3rX4q0rPJVZUQDpBPiJIkDPKgX1CiVVZJALaNRA74GW5DwnwoAzuIfhSCSpMZIg/aK7yIgxOeQqyz2AUAn11KxIk4Cme4jPjB8qFbbq1I/hpAHZhTLS2x1KSDidzyqwrt1g/kLEmWjIOpBqB0AfaZt9u40AY/pXadXS8qoyoIPbCNJOx1jS6nsjTIMnBrobB1KrEZIBgkmDzGe7yFNxSkqYJB5EEA+wkED3Vj+iPE60cG6bjBpMlm0yq82JIneMRJwNhiX3de3B+/feT3RvUqVNqrYRHoD8HaZSWtglyZKgBjB3Jx3UUt/nynupwREENgmCI5medCERHD2QigWlgHSBpXEao+Z9/jUxatvCtaU9kqJVT2cEp+XAxt2R3VKQFEKTqM5Ex44prKHUDpjOcQNiNpp3Aqrwqt9i0ZGpiyL9r1uWZjNWgSVcawxK4AjG/d5ioBORGxI/b4RU7Z7S+74H9hSApfwyHcgzuIBkHkRmRWR0Zb/h+Ka0WYpdllmJECVUSdoDjIB7Igker0XXnIBAgkQo7jHjWP6Q2oAvi31lxMLqLDfbSoADNO0wBJOoVmxKslNbokjXaIwGnvLfsTUqrcBfL2kdxDMoJHie4ZMHcDfNHZo3BHcO+r1NOObgITuBvXOcLxfEX7gcKbQtMwcE4j+WWRl3LABgNgZDBiPWJ6Q9GXb721JTqpDEDVqUiZLCdNxYIgaZDKp8V2kSF0jUcRJkk4iSWyTXPlVjWlrJKJO1iSsGnAifPbs/So8SISB4URwBtCg8o55JjPjQeIPZ3J9kD961LEU28sNe5aIg07FSlXn3Q3R9jjrFzj+kJugtd022LFLFu2zIAltTloWSYkzVzh/SThOF4RTwZa6r3jato9xlAeJZS97Nu2oE84nFXWKrHa0q5Hh/TpGttNktfF5bAs2nS4Hd1LoUuYXRpDEsYjSa0+ienWuX24a/YNi8E6xRrFxHSQpZHEZBIBBA3FFhG3SpUqQCod7dPzr86JQ726fnX501uNHR0qVKrSZh9HWNILczhfqf87qvNhcchih8Oo0pJI7PIE7xOwo3Z73PsA+YrFhY3Tqc35LRE3pogPSmlUfV6qoATnAEztnY1U9HLenh0GkIZaVGwOppG5+nkNqu8aAytCtLflM7CIZgD7SMVRt8C5tInZtlWJfQzGf+JjZSwJKkiRzgnBrWRNI/Z/Iv1oV6+gwzKJ72A23OTyGaz/8AYYOGvXj2tXrGZIWZO5ys+BiIii8T0QjoiEtpVergaRKmFMnT4yRseYNGgGi7DU3n9BULhxRGuGYMEagMjxApmeCdIUAGPV/vSAzuneHuuxFohdzq0kkEdSVAjkQLgPsqzwVpwDKZk7YHh63hFWr1wy2TjYDyB86g1wMcNIgbNjn3Gll1bHckUbnA82/b96FpACwQYxI2zv8AGKkEHcPdVbjnZR2ftHJgsRg5AXJkhRgGJJjFZ8RTcsso7p+Q0y3Qb95UBLGB2e88yOXgRWZ1PE3IJYWwWVonUVhCChCwHUsQYY8jvMLet8AAbp1N/OjUuABAI7MCRggTP2V7q0qxEJw/GIxgHUGPVmOTAMYYbrsRtvFNwXEi4sicYzAOwYHBOCCD84NA4qwskaQQ2SCuoEyWODP2mJ9tWuHnSJ/zupgHCsVXTtpHOIPOef8A8ocDncPkpZvr9Kkqz2T3yvPPMfP3moO6rvLRjOF8o5+40AFlWLEBiRmJjw5eVKyMgi2B48/iJodriSQCsR3AR7POnukzMkzDLk55wB/mDQAS6XkyyqJxkezcVXvcKt4G2zlgRmJxzBzI3o122AxJO+wHrHb3D/MUPWWwvZXw5+3mf8zVVapCEW57DSvsD4Xh1sKEtL35LM0d+WJNE0xk5Y4n/NhTLtC7d/7d9SUQrf8AKfjv8K59KjUrRSk7Q833k20hQTzjy/c1Fk8z7T5CiUx5eY+YrdDD0o7RRG7JPuB90RPecT8hQOK9X3UZvWbz+cH60HivV91XEXscWfRm7auXH4LijYW6xd7TWlu29R9ZkBIKEncAxQh6F/ydP8Q5v/xDcUL+hcXGkN/L9UoQSCvjW50J0qvE2zcVSoD3LcGJlGKE45Eir9RuVnNXvRi5dtgXuKJvJcW7au27SWxaZQwEIPXBDGQxMzyqx0R0C6X24niL5v3inVKQgtoiSGIVATkkAkk8q3aVFxCpUDiuKVEd8t1YJZUBdsCYCjJaIx40ZGkA5yJyIPtHKkA9Dvbp+dfnRKHe3T86/Omtxo6OlSpVaTMvhDKqYOARgT8vKrIB5KfdHziqnBeosE5J+v8AarUeLfqP71jwv4ZL/Z+pORNLbSOyRmdx9DVfj+FdrdxVOksH0kOUIJkqQVyMxRUXtL5/vUQozgbt8zWoiUmS8hMXE050hmUwo1ksSwLGJt8++hmxxYHrqzQcEIADoXSRCfiajnkB7Z9KcCl6FJZW0uFZQOzr0gnPgCI5hjUbvo8+uVu+szMxIysgeoNpMZPPuprUCR4XiNeo3TGMdmPWTUANGYUMQd5jO9WeBZjbU3gRcOWC6YBJnT34wPZS4TgV4cZZmkzsMbwuT6okwJogvIdg2f6iPkaTAndIOqNYJnI0mMbiaz+hLSqh0NqUwR2HQDGwDmRiBHIATmSbnEoGVl0DtKR67cxG8Y3oPRvC9WpkAFjqMGZkDPqjPfijgBbqLLNSpVFpNWYyrbZgxJ9XvnY8x5A8+4+FHuPFCvWZZWG4x79/gPgKMpOQMflAH95rLRlkn1L71798ST11GSecVOoW1IEH/O6p1rIjFajxVkuARIIZdYBjAIk+UVU4nhLhDaHAyxA7S+swOSpnB7ooY6MZdMXXBWfvZkqT9rYxtTEPw6X1AJVD6uoyBOBrxMBpwIwczyp0vcUAAEScncRsP6tpJ58u6n4vgO11gcjUTcAA71CGSCDkFRjuNRfo64RAvv8AZyZEZXURDbwDjbPurlVjGSi3q9h2CXLjqzvegW1VySIMgFdLEAkzpDyIjIpuE6QS7qA1DSWBUg5AJAbbY7jzolvhTLG45cMD2COyJMwBJxGM99GFhQZAg7SN45DyrPOhKU87s2tt7Ek1Yc3ByqbwNSiScAkxyzy8+6oaT94/D9qQtyQDBnnGdifpUs9dbwT7n+4rInUXEg0NhAJjAn7Rqn03rUKltirMwEzyh25g/cjbnSeIlFXlBrwCxpOZM96g/P8AtQeJ9X2iuWuekPEIQrC02km0DBGoh1t62j1R2WMD70cprQ4bph7j9W6KJV2BUk+pc6uDI9tOOKhJ25ia0OR9CfSLhbVlrV3iLKXP4jiOwzgNm88Y8ZrB4vj7fUcTdvcXeTpNLlwW7S3XDKwcixat2B2Xtsuj7JnUc16n1C/dX3CnNlS2oqur70CffvV9yq557xF+y/F3x0pxD2GVbPUJ172EClAXe3oYB36zUDMxAxVTj+lrScfbuW7rIRxvVXmu8SwLKyuWVbB7K2FlQHMEwsTM16Zdsq0alVo2kAx5TtSbh0JkopOMlRONvdTuFzzH/d7FvpYLdZeKU8VoU37pfToDhwrPnGdcT41ocbxNluKdOkeIezbWzZPDDrnsq0pN24GQjXcDYgkx3V3xsKTqKrJEEwJI7p7qe5ZVo1KrRtIBjynai4XPOejFfi26OTibl8o9vjDPWXLT3kRrQstd0FSSUIPjM866P0Ldv4fSzM/VcXdtKWJZtKXWVAScmAAM10ukbxttReE4YMwG0HVjvGaEwNulUopVYT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56" name="AutoShape 8" descr="data:image/jpeg;base64,/9j/4AAQSkZJRgABAQAAAQABAAD/2wCEAAkGBxQSEhUUEhQVFhUWGRoYFxcYFxkYGRgeHRwWFxcYFxwYHCggGBolHBgXITEhJSktLi4uGB8zODMtNygtLisBCgoKDg0OGhAQGiwlICQsLCwvLDEsLCwsLCwsLCwsLCwsLCwsLCwsLCwsLCwsLCwsLCwsLC8sLCwsLCwsLCwsLP/AABEIAK4BIQMBIgACEQEDEQH/xAAbAAABBQEBAAAAAAAAAAAAAAADAAECBAUGB//EAEAQAAIBAwICBgcGBQEJAQAAAAECEQADIRIxBEEFEyJRYXEGMoGRobHBQlJTcpLRFCNi4fAHFSQzgpOissLxFv/EABoBAAIDAQEAAAAAAAAAAAAAAAABAgMEBQb/xAA3EQACAQIEAggDBgcBAAAAAAAAAQIDEQQSITFBUQUTYXGRobHwIoHhFiMyksHRFTNCQ1Ni8RT/2gAMAwEAAhEDEQA/APX+JDsZW4V8AAfnQHtXfxm7vVX2fGrdQukRkgTgT3naPGqpt5XZ2JIrrau5BvNI/pWpJZuEgdc2f6V3/wAmlZ4lHBZXHZJRjyBUwQfI/OmPFL94mM4Hd51io45OCzJ346EnDkJbV2P+M3j2V9tLqrn4zfpWs/pN2uMrJymVZ3QSdOl/5cliuk9nAOs5EVlX+htbFrl12JAXaCQCGAJmYLSSBjMCIFT/APXJ7R8QyGp/tOb/AFC32LwchUKgiCVaDIaCDtiRO4rS6m5+M36VoPR/Ri2WdlZjr0iCZChS5x5l2+A5Vfq+l1lm5kXYrdTc/Gb9K1n9JcdcsvaTrHY3SQsKuIKzP6vhWzXO+kV0dfwyZJ1BoyB6yKsk4iSe8zAjtVHE1JRhdMEi8bl38U/pFFtC6RPWtuAMDuk8u6rRsJ91x5GfmfpU0siAEOqJJBwcxGK0XEA6m5+M36VpdTc/Gb9K1YYxvI8/32p6LhYrdTc/Gb9K0xtXeV5p5dlatUlMS3/KvnzPs+houBWazckgXmx/Su/Oma1c/Gb9IqyoikASYEe3n4UXArdVc5Xmj8q1E27uoKLxkgmCFmBEkDnkj3ip8ZxyWgDcOnMbEnxwMmPCqfAdGnUHu3OsIJKGCMREyScEZ0gASxGVgUboCy1u7yvHIwSogn2Vk8P0le6zRcuFcxsMHlPh+9bzL7j8DyNZfTfBa16wesvrDvA/bfyqnDVHmdKpvz5rmKonbNEuaLn4zRz7KyPPwqfU3Pxm/StVuh+M6xMntrg+I5E1dUxt7RzHl3j/ADwqt1J0J5ar04P9H+5JWkroH1Nz8Zv0rTdVcx/NeDsdK5qysESfV/8AI93lTkkmTv8ALwFarisVupufjN+laHeS6BPXN+lau0Hi/VpXBlDrbv4p/SKXW3fxT+kU9Z/TnTNng7RvX2K2wQCQpbJwMLmldld2X+tu/in9Ipdbd/FP6RXP9J+mvB8O9y3duMGtItx4RiArFFUyBBzcXHj4VRsf6l9HOrst5iLahn/lXMAsqA+rntOtF2F2dd1t38U/pFLrbv4p/SK57/8Ab8FrtIL0teTrEAVj2YZu1jsmFODnFanQvS1ri7K37DFrbzpJBWYJU4OdwaLsLsu9bd/FP6RSXirqss3CwLAEEDn5U9Dvbp+dfnQm7gmdJNKmpVYTOUS7xrPOlVQyYIHZ06gFmZ7RAOqNm5VXPRly8qHipFxGfSQVkqRbO6gADrFBggghYIM102sd/uz8qcpP2SfMR/5ViWFV/ibZO5lWuES3a7AI1MJyTsNIAnYBVAgdwodXukEhQCI7W3sPdVCs1KOXMu1lgqVKlVoGzbMgeQqVB4Qygo1bVqipirnumV/3uxhyN50hkUgzuWlSQuYHceVdDWX/ALMX+I68wW9WNCagBqyr4IOTz2xWbFaqK5scS0nEkkCBk99WSs0E8Ooyp2zBwcd3I0etREFxF4ojEOFxgueyCcAsTsJIqv0VYZEIuAMZxLs8AAbM0k51ZwSIkA4D9KozWyqiSxA7gBuS3MDESO8bbgvAWStq2NEdkYGQCcnx3mnwAlfv20EvKCQJDMcnG0beMQNzijMJgrDIAI0mfGfGRFZd+0vEEAho06kcNHZYwZXx0KQcxE9kgVpBST2cHvHIePh4UAIGaq8fxqWoDnLSVGxMFQSCSFEagckYk7AxavX7c5ME/a5Hz8PGhXuirXWLeOqcH1jpLAaVdhMEgYBju7hCVgM/geF64i9fEtgoCTCgqs9nURE7A53ONRFa1OwJn7w9YD7Q5MP88O6oFx30MB2E0NT3+R8xsfb9RRaxeO6TI4hbVs22krrU9lgZQ9liwDHS0wASIE+sKyYn4XGa3T8uJJcgVi11PFaR6rTHkcx7xW4692/KsTj2/wB7TwKj4z9a3kMEn7okDxMj6fGt1VKSV+KKqel7cyN5sxO2M7Hv8jSDd4j5e+nAx/me+mVI2x4cvdWJUqlN/dvTk+Hcy26e4652z5ULi/VrPXouBbBbToUrKlxJIQAzqEGV+MTRLtkqe1cJJZjpJORmNI1RAnu7tqvzxzZb6kWtCNc1/qH0Dd47gmsWdIcujdskCFMnIBrpa869MLrpxTgOwBCmAxA2HjVNev1Mc1rmro7AvGVXTUraX2vy/cs+inoF/A8fdu29P8M9jq1DMWfWTaZiQVjTKtz7qocL6BcSvQ13gibXXvcDA6jpjUjZbTP2TyrL/jH/ABH/AFn96nZ4l2MdY/6j+9Y30mt8p2vs1P8Ayr8v1Ldr/S02OIs3eGKwOtN3Wxkak0oiYOoAlsmDmtf/AE/6D6S4IW7F9uGPCoH9QsbksSwyVGNRNYsv+K/6j+9DvXHUT1r/AKj+9R/i0XplF9nJP+6vy/U9Yod7dPzr86B0QhFi0Dki2kk8zpE0e9un51+ddSLvZnmpRyzceTOjpUqVXDM97IJ1GJwNsY2gGQKkzjmx/V/eq9/pKygDN1YBmDBcmBqMQJOIM+I7xQ+J6Y0KrrpKltJI7MQJaAQSzeAG4IqIx+MHZEfeJ9mapVp2LrMiO6wxWWXfSTEjYTBBG3sp7vDK2dvEVz6MM2az1u9PmW3MupIhJgVbTgM5OPCrdu2F2EVdGk3uJyI8Pa0rFFpUq0JWICoaEd05bmRsY5UShW/s+RPvI/vWevrOmu30Q1swhC/1L5jUP89tOEO4hh3qf3/elUdPPn3jB94rSIcN7+44PxpARtjy+vI+2n1HYww7m/ekADsSp7jkH2/39lAA7VlFmEALGSyAKSc5YDfcn2nGabiL4VcTncnBbw8qJ8xis3iLTkyRPlUJyaWg0gRJZu8mtjh1NsBXgqcTyBPIzyNUeik7ZY/ZE+0/2mtVRMqcgAAjvJySaVGOmYJPgDZCCBOfsN80bv8ArHeKktwAFvViS4jM/wCZpB1aUIMbAzvHjvOKZQdUH1hz5Ov7j4eRq0iCtsrKreoWJAG4O/L2eFYnQrLcv3bi2ysY16yRcBJg6NlxBncznlJfSTjRbRyCogC1bkNp1viOxkQoPd5ijej/AAvVcPbUgAxJACgCeULjaO/zO5yVFnqqPLUktihdE8YPAj4LP0rfK1z6n/ff+Y/+NdDW+rw7iqnx7xUqVQa2WwG0gZY9w7qqLCQEzyA9Y93h51n3r4ZjpwCAsRuF1EHfHrHv5bUuO4vV2Vwg+PiarWt6plNOSSG1ow1efenqRxIPfbHwLCvQa4j/AFDTt2T3qw9xH71nxyvRfyOn0BK2Niuafpf9Dp+g+pXgbV25bSFtAsdCk9nBO0k4oXDelHR+r1R/0P7VD0RuW7nALbuMoBFxGBYAwWYezBqfDeiXAavWP/W/vUr1XTi6eXZblzWHjWqqvnvmdsu1rlv/APTdH/dH/R/tXAelPEpdvO1oQjMNIjTiANuVeh2vQ3g29XUfK5PyrzjjrA/iRbX1euKjngPpHwrn4xV7RVTLZvgdPop4ZVJSpOV0tc3vsPS7SwoHcAPhUb26fnX50Q0O9un51+ddpHjb3dzo6VKlVpMwOA4WzdXrAgUdpAGZiInkswAQFgROmBECK0OHtBR2REksfMnUd/Ems67xF9rbaUIcOdAgAsukTm5idRic427xd4dm0fzZDZkjQFjUQp3PKPf7KhJ2V2NE0JgQYwD79vkaFxDlcgZnkYB9h5/5NFDAE5A2G/t+tRvANHaGDPLNc/D0IunGf9W9yxvUJauSP8+tTrjul+k76vxJt31RbE6V/lTi0txcOjM+piRuNsV1vD3NSqe8An3ZrpdTOEE5tXfL/iKIVVOTS4BKaaemjB8H+YH71EsHqle4QXNOSCFER4z+1XGODULTKeRMYkGNpEbjnNZqsb1ofP0HumUDZvJ6rah7/g1MvSbLh1+nwNaePvEfmH1ECkRyIyKuyNbMry8mD4fiA4laKhzJ2UT7dh9fhTW0GezgCSANzy89j8KYPIgaQNyFqaJDqO/fn586zuKvsHIBMVpUJ7CkyQKCcWk9Sv0ZeLOVY+spHt/+TWnbwS5gAgSDyIx9Y9gqvbsqsMV/KAMnx8qsFtWVOeanb2jl5/OmhSab0Fc4aTuROf8A4eVK5fyVMqeRifbQihG1t/8AleF9naEe6nvn1V7hJ5xyAnnz91BE53jOBuNfQCTbDA6uzpKwDc1S0lpEQVP2YjtEdBQZj2MfiJ/aidYO8e+smG3m3vdrwJMxOItFeLViMMcHvxHzrdrJ9IJCowHqtP7VqW3DAEbESK3T1SZVHRtEgJMDzJ7hWfx3Fz2E9Qf93j5VoAwZHkR3iqx6PBMrLL93AI8DPKqJqTVkWq3ErcJwmrJ25eNL+EKyeQ5981paI9bsj2SfAAUHi2le4DYfU+NJU0hSk7FGuR/1DTsWW7mYe8A/SuurmfT9J4dD3XB8VcftVGLV6MjZ0PLLjab7fVNAPQroLhuI4dmu2gzhys6mGIUjYgc6wbfo1xSOFaw8mRKgMD7VkD20Hofp+/wsi0w0kyVZQQTtPePYa6ro3/UI/bsAtGCrQD5ggx8a5yeGqU1GbytcbbnqasekKFWc6aU4y4NvTuu1b5HS+g/Rlzh7Di6uhmfVEg4gATB8DXnHAnrOMteNzV8S30rc6R9OOIcEKUtA9wk+9voKxfRkBuMtRsNR9yt+9RlVp1J0qdK9ovj8imjQrUqeIr1rXlFvThZP3uej0O9un51+dEod7dPzr867i3PFo6OlSpVaTKWsEgKdQCgYBPfO3srM9JTc/h3CWjcLSpUqxwVYnAIOSAsjbUDmK0+uJMFyPygfsSKwfS3iGCKtq42stOkkgMIbSDInLKBgjfNZcTK1NkluaXQXDNasqFBAMsewFyc+rpUr3RpXbar5uN4+1D9BVfhNRtoSrqSq4liRgYOZ9+aMGPew85/9qnRVoLuBgOK4O24DXLVvUZljbE4kD1hPdRBsWnnBjM7cs0XW33j7l/akzkrkz2o+E0VaaqWu2mtrMFoVLfEEsQVO+OU+Ph7Yqz9kziSIHPBnl/mKRE71Bhy5cj3HlVM5VKXxbrjz7xqzJPsazbHHW7bFHZgST6wx6y/aGB/xAYJmAxIEGtAg4nJ5Dl5mqL8IoxoV0JmNIImdXs7WalSqRrSzJaLZ8+YNWLA462Qvaw7FR2WzpbS42xGRJxVjrA0sCCDkEGQRyII3B39tVrnRVu4pQqSFBIAdgZY6t5zJE5nMVHpe49rh7rWgGvJbcooHZVgp0gDmdsfKtJEK/SFtGFs3UW65nQWUPHKFOc45d9WGYncK3mIPv/tXjjtcN+2iWUucNcQtcvMdTMxkhiSe0TgzmdW+K9J9EeIZ+EttcdfthWZpZkV2W2xn1pQKZnO/OqoVMxsxGEdFJt34bW8Oa7TZ7P8AUv8A3D+3wp3AU7amHfhR3efx9lRIUjLEz91Y+YPzqV1gTIBBxknEeQOasMZFWnJyT/kCnIpCnoGSF0/a7Q8MH9jUSJkjtAnMbjzFKmjnse8b0CIC5BJEbj44oytL2yeaNP8A2z/njQr1wwZiYJny76MmFnmA8e+R8hWehpUqR7U/FEnsivf4ebZVisERgzPl41ldD8SUY2H3BOk/T27itcQFXulh8/2rP6W6O6wak9cf93h59xrZBr8LK5J7o06Yr/m3yrG4DpVgIvK0DBfSceDeNaa8ZbInWkfmFRlBoakmGC0Li/VqrxHTNpdjqPcP32rPscXcvPqIhFnA2HLfmafVu12RlNbFyoXrKuNLKGHcRI+NTpVSJNp3RhcZ6J8M+ylD3oY+BkfCsi76DsG/l3hH9SmR7t/hXaUqzzwlGe8To0elsZSVlUb79fU5jhPQqyM3He4e71R8M/GtzgujbVn/AIdtV8QM+85q3SqcKFOH4UUV8diK/wDMm32cPBaCod7dPzr86JQ726fnX51ctzKjo6VKlVpMzrBCKF1KwE+tnBYkDfYAgeysm4lu7xg7UtaU9grbdF1aGlSAHVuyvaOMkDnWkOlGHDdeVmAzEBSxhdWwXJOBy51l+iys3W3n7XWNhSVEc2jRjcxnPZyeQxYlZpxp/P35k47XN0DxPvP705cELI1GCd4jbeP8xTdn+tfKG+c0gq8mbP8ASP2rURF2e9x4RPxINO0aVifWJz5EHaq9niFuSFLEA6WlGWMd5ABPl30ZVAVANu1HvpgSptMiTpAPeaeohR3CkMz+nOPWzbBhn2AIhRkhe0zdkAkjvnMAwYucGgKyrAqc6vsx4eyq3TXBC9aZTpBGVZtlIyCdiB3wQYmCKr+jnGm5a0uZNv8ApCAqZ0NAJGnBAIMHT34GOkuqquC2eqG9UV+keJb+IvJ/FNw1u1Yt3gwFvtFjeD3LnWqdSJ1aDSumNRndYr8R6S3LP8Q9xVuWka5oIOhuxw9u/BBWAhOvJJInuFdDe4RLukvbtsEMq1xQdPiuoeW1EYLmFUnJ1MoySNJMAZkYnu763XInj/pHxVy295FtLb1dsJq7OkLrvgR2kBlRB262RiKNa43i7mpyAloBwrFmUfy7a3IhVMCMYBOBAO1elX+gOGa5afqUAto/VqFAQC4UNyVGD6qb1faypBBRCDMgqsGRpPLmMeVRSSvYsnUlNJSeysc96MdMtcZbLgyq3wxyuo2zwhBK3EDqYvxBiIMgyI6PH3WPm0fI0Lh7CJi3bVYkdhAImJGBidK+4d1GKn7p+B+RpsrH0YlSI/qOQe6edQbAmU9jZ9mKdh2VkfaJz7aUUgHpkBO2nynNISTAEn4Dzpiq8+38F/v8aBiggyezgZMRv4HbaqfE9Fq7tc1WwxCSy9luwbhJ1KZGGXn9mrb3C0TG8Y8M/Sh8XZ1oyTGsFZ7tQIn41nw7vKcu23ghy4FVODvgsTeBzmS2BJYt3KdOlYECBO5IoNvoziOxN86VmYZ9RBLbnmciGERpgU/H8Bdusp6xYJ7XrKAAUyi6jMhWGT9o99OOhtLKyXCoUoYgnCG42n14g9YRkGK1EB7fRbFpuv1i6CuWed7RG5jHVnO51Z2p26CtH7w8j+4rSB7xEiR5U9Cm1swcU9yhb6IsrnTMd5J/tVjiI0YxEYiI9nKjMJofF5WeeAw+RH+fKk23uFkloUKVKlVZWKlSpUAKlSpUAKh3t0/OvzolDvbp+dfnTW40dHSpUqtJnO9L2bi2bdm0oujIuAMJ0ncxIJIJBgbxHPGhwfDdVbVIPZETEA8yQBOkTOOW1Ynpl2Ut3dWnq35BZM8gWZQNhPaAxnAz0KNzVjB2gyPZOKxQ1rzbJ8BLkTqAExJzJ99C4ptKOQ6mFY4gnAJwCYJ8KPdvDSpYTgsSJER5ZODWNZ6Y1WXuaVBSI/mlkJ29YKTBOBAM+RBrXYiWegeHIsrpURmIAUQCQNI+7AEHurRay0JtgEGTzMbY8DWdwylkBVUAbOF07knAlgN53MzNXSMp5J8yaAJMI3dRG4AJPz+lO6gGDqY74gCh3Nm82+tEu+t7B9aQECAQRoUTjPanvnaub4Cx/DcXCqot3sKoBChgCZOIcypjtAgNsZmumrm/TKyAgulQwX1gWCrpJUnVq7Jyqb/ebasuJTsprg/fmSR0ZzkmT8B5CnqvwfFrctrcU9lhIJxPiJAkHkdjvRg07SfIE/KtEZZkmIf7P5Wj2H+5Hup6lbtEyCCARE49nzNN1Tdw9h/tUhDSdJAJENJjuP8Ac/CmjxPvP71JVgnWVAIgicnu+vvqOP6m/wC0fQ0AS1nSAYMk+tnaajj7i+8j6VJjKrAjJwPaP71EmKAJO0qogAGcDbBA+tQdSRAqWkkJAJgEfERv5VDiuFZ7boOzqVlknaQQDjzpgUBbvhpXtAtIVgsaYtyFKwRlrmTO2xpHiOJj/hJOMwY2fVIDkjIQYnBJ8ALpDg71xiA4UOCGAdoTs6dsG5PlirFjgXW5q61iutiQWcypwqkE5IAGZ5k5qMHFxurADW/xRLfyUAGmNXPMMsh4GMznyq3wJuFJuiGkx2dOOWJPzqhZ6KuICEdUm5rZhMsJYwYUT60QSfPGbXAcK1sMXcuSFElmJwX3LeDDIA8sVNgXVUkCN1MR4Hb6e6mdDBhl1ATp3Pz+lTsgTllyIgH6+/30OyYK+Bg/L5xUQM7hOJOrJmcftVzix2albsBScZk/2+EU3F+rUIxaWo5O5RpUqVBSKlSpUAKlSpUAKh3t0/OvzolDvbp+dfnTW40dHSpUqtJnO+k5YcOxS6U05Zo0mByUyMkwN6P0AxPDWtQIIULBEer2ZjkDE+2r1+wxUgnRIjVIkeIkET51X6P4NLK9XbUKs6vMtliTuSTJJPfWJ/DiO9entE+BYYYT8h/9aweJ44XeEum5dUdoKzBxCmVwTbTs7+J/qreJws8kU/OflXM8GSeCcrbyHAi1cUlxFo6tSqAJB5eda0RN7gz/ACUP9AMzPLeYHy9lW2HbUdwX/wBqq8CdVpJzKjnqmR977Xnzqys6gSZM/Q0gInZvNvmak+//ACr9ajyPmfmaXWAkQR6qx475E7jIzQBKq/H2NdtlPMEe/Ht3owuD7y+8VEOJiVJnmZ9kbE/Gozjmi1zGYvoZxRayRnWrEMbja3kgEkxGjM4gbVvl2O7H2QKwg62OIk6/5xC6iVFsRqYKCzai2WIAxE4FbgRu6B3kxVGFneGXkOSIlBzz5kn503VL3D3CnnO4byGB7ZzUq0iGVQNhFBv8TbthNYEuCZIbu1HIUjAk55Cj1U4u/bZEW5q9Z7QjcmGtmPOTTQi0t9WVQotknIGoERJAYd8nHtprF5dWeqHiCN8GPOJNYa3eGY6l64ZLggYHaZw4xO6kRyAyOdQ43huGTQrdbpIVsMukK09siMjUignebi07CNvrwxUFwWI1aQ8SBgkaeQJ3qehfw0PiTJ+I+tY9vi+HtzdHWz/MJWMat3AJAGrEATyOOdbZBmACfZ9Tik0MGhz5gH5/uKJWJ02t2063Bq6sQTpcjTBLXNS4QgriWOOWYDavCcUt1Q6GVOxyO8bHIyCPZWPDPKuqe68yUuYalSpVrEMw/t9KV3OeTD3HmPP9jT0ykeqdjkeBHP8Az60nJJXYDuZho3wwHePp/aq/FDs535Du8v3pXb4TBOW93nHdS4gdnvmM99YoznXkpR0gvP6DdkinSpUq1lAqVKlQAqVKlQAqHe3T86/OiUO9un51+dNbjR0dKlSq0mZj2lJBPZI+Ox39lTteP3V+tA4fpBbhCC3HtkY9lW1achV8yJNc6EpzrRUrfCnquN9CaaauiLnC+KCPZ/8AaxODtN/ClAEnVB1gIpjSNXqsIxERGIkRW1x7arZDTpKAkKMmd4nfbbnzqpwPDIbIVAQhOpVfS0FSCpOk5gqOeYzkk1vIh+AUC2irJCqFBAkYEbgkcu81ZS20jsnB8P3oXCFlUByWaJkEKIJOmdIGY7hRHvECdK47yT8xQBWu8UFdlIMAF2aDABLnkD907x7az7icO3ZLuSFVZMmFnUDIAjbfy3rX4q0rPJVZUQDpBPiJIkDPKgX1CiVVZJALaNRA74GW5DwnwoAzuIfhSCSpMZIg/aK7yIgxOeQqyz2AUAn11KxIk4Cme4jPjB8qFbbq1I/hpAHZhTLS2x1KSDidzyqwrt1g/kLEmWjIOpBqB0AfaZt9u40AY/pXadXS8qoyoIPbCNJOx1jS6nsjTIMnBrobB1KrEZIBgkmDzGe7yFNxSkqYJB5EEA+wkED3Vj+iPE60cG6bjBpMlm0yq82JIneMRJwNhiX3de3B+/feT3RvUqVNqrYRHoD8HaZSWtglyZKgBjB3Jx3UUt/nynupwREENgmCI5medCERHD2QigWlgHSBpXEao+Z9/jUxatvCtaU9kqJVT2cEp+XAxt2R3VKQFEKTqM5Ex44prKHUDpjOcQNiNpp3Aqrwqt9i0ZGpiyL9r1uWZjNWgSVcawxK4AjG/d5ioBORGxI/b4RU7Z7S+74H9hSApfwyHcgzuIBkHkRmRWR0Zb/h+Ka0WYpdllmJECVUSdoDjIB7Igker0XXnIBAgkQo7jHjWP6Q2oAvi31lxMLqLDfbSoADNO0wBJOoVmxKslNbokjXaIwGnvLfsTUqrcBfL2kdxDMoJHie4ZMHcDfNHZo3BHcO+r1NOObgITuBvXOcLxfEX7gcKbQtMwcE4j+WWRl3LABgNgZDBiPWJ6Q9GXb721JTqpDEDVqUiZLCdNxYIgaZDKp8V2kSF0jUcRJkk4iSWyTXPlVjWlrJKJO1iSsGnAifPbs/So8SISB4URwBtCg8o55JjPjQeIPZ3J9kD961LEU28sNe5aIg07FSlXn3Q3R9jjrFzj+kJugtd022LFLFu2zIAltTloWSYkzVzh/SThOF4RTwZa6r3jato9xlAeJZS97Nu2oE84nFXWKrHa0q5Hh/TpGttNktfF5bAs2nS4Hd1LoUuYXRpDEsYjSa0+ienWuX24a/YNi8E6xRrFxHSQpZHEZBIBBA3FFhG3SpUqQCod7dPzr86JQ726fnX501uNHR0qVKrSZh9HWNILczhfqf87qvNhcchih8Oo0pJI7PIE7xOwo3Z73PsA+YrFhY3Tqc35LRE3pogPSmlUfV6qoATnAEztnY1U9HLenh0GkIZaVGwOppG5+nkNqu8aAytCtLflM7CIZgD7SMVRt8C5tInZtlWJfQzGf+JjZSwJKkiRzgnBrWRNI/Z/Iv1oV6+gwzKJ72A23OTyGaz/8AYYOGvXj2tXrGZIWZO5ys+BiIii8T0QjoiEtpVergaRKmFMnT4yRseYNGgGi7DU3n9BULhxRGuGYMEagMjxApmeCdIUAGPV/vSAzuneHuuxFohdzq0kkEdSVAjkQLgPsqzwVpwDKZk7YHh63hFWr1wy2TjYDyB86g1wMcNIgbNjn3Gll1bHckUbnA82/b96FpACwQYxI2zv8AGKkEHcPdVbjnZR2ftHJgsRg5AXJkhRgGJJjFZ8RTcsso7p+Q0y3Qb95UBLGB2e88yOXgRWZ1PE3IJYWwWVonUVhCChCwHUsQYY8jvMLet8AAbp1N/OjUuABAI7MCRggTP2V7q0qxEJw/GIxgHUGPVmOTAMYYbrsRtvFNwXEi4sicYzAOwYHBOCCD84NA4qwskaQQ2SCuoEyWODP2mJ9tWuHnSJ/zupgHCsVXTtpHOIPOef8A8ocDncPkpZvr9Kkqz2T3yvPPMfP3moO6rvLRjOF8o5+40AFlWLEBiRmJjw5eVKyMgi2B48/iJodriSQCsR3AR7POnukzMkzDLk55wB/mDQAS6XkyyqJxkezcVXvcKt4G2zlgRmJxzBzI3o122AxJO+wHrHb3D/MUPWWwvZXw5+3mf8zVVapCEW57DSvsD4Xh1sKEtL35LM0d+WJNE0xk5Y4n/NhTLtC7d/7d9SUQrf8AKfjv8K59KjUrRSk7Q833k20hQTzjy/c1Fk8z7T5CiUx5eY+YrdDD0o7RRG7JPuB90RPecT8hQOK9X3UZvWbz+cH60HivV91XEXscWfRm7auXH4LijYW6xd7TWlu29R9ZkBIKEncAxQh6F/ydP8Q5v/xDcUL+hcXGkN/L9UoQSCvjW50J0qvE2zcVSoD3LcGJlGKE45Eir9RuVnNXvRi5dtgXuKJvJcW7au27SWxaZQwEIPXBDGQxMzyqx0R0C6X24niL5v3inVKQgtoiSGIVATkkAkk8q3aVFxCpUDiuKVEd8t1YJZUBdsCYCjJaIx40ZGkA5yJyIPtHKkA9Dvbp+dfnRKHe3T86/Omtxo6OlSpVaTMvhDKqYOARgT8vKrIB5KfdHziqnBeosE5J+v8AarUeLfqP71jwv4ZL/Z+pORNLbSOyRmdx9DVfj+FdrdxVOksH0kOUIJkqQVyMxRUXtL5/vUQozgbt8zWoiUmS8hMXE050hmUwo1ksSwLGJt8++hmxxYHrqzQcEIADoXSRCfiajnkB7Z9KcCl6FJZW0uFZQOzr0gnPgCI5hjUbvo8+uVu+szMxIysgeoNpMZPPuprUCR4XiNeo3TGMdmPWTUANGYUMQd5jO9WeBZjbU3gRcOWC6YBJnT34wPZS4TgV4cZZmkzsMbwuT6okwJogvIdg2f6iPkaTAndIOqNYJnI0mMbiaz+hLSqh0NqUwR2HQDGwDmRiBHIATmSbnEoGVl0DtKR67cxG8Y3oPRvC9WpkAFjqMGZkDPqjPfijgBbqLLNSpVFpNWYyrbZgxJ9XvnY8x5A8+4+FHuPFCvWZZWG4x79/gPgKMpOQMflAH95rLRlkn1L71798ST11GSecVOoW1IEH/O6p1rIjFajxVkuARIIZdYBjAIk+UVU4nhLhDaHAyxA7S+swOSpnB7ooY6MZdMXXBWfvZkqT9rYxtTEPw6X1AJVD6uoyBOBrxMBpwIwczyp0vcUAAEScncRsP6tpJ58u6n4vgO11gcjUTcAA71CGSCDkFRjuNRfo64RAvv8AZyZEZXURDbwDjbPurlVjGSi3q9h2CXLjqzvegW1VySIMgFdLEAkzpDyIjIpuE6QS7qA1DSWBUg5AJAbbY7jzolvhTLG45cMD2COyJMwBJxGM99GFhQZAg7SN45DyrPOhKU87s2tt7Ek1Yc3ByqbwNSiScAkxyzy8+6oaT94/D9qQtyQDBnnGdifpUs9dbwT7n+4rInUXEg0NhAJjAn7Rqn03rUKltirMwEzyh25g/cjbnSeIlFXlBrwCxpOZM96g/P8AtQeJ9X2iuWuekPEIQrC02km0DBGoh1t62j1R2WMD70cprQ4bph7j9W6KJV2BUk+pc6uDI9tOOKhJ25ia0OR9CfSLhbVlrV3iLKXP4jiOwzgNm88Y8ZrB4vj7fUcTdvcXeTpNLlwW7S3XDKwcixat2B2Xtsuj7JnUc16n1C/dX3CnNlS2oqur70CffvV9yq557xF+y/F3x0pxD2GVbPUJ172EClAXe3oYB36zUDMxAxVTj+lrScfbuW7rIRxvVXmu8SwLKyuWVbB7K2FlQHMEwsTM16Zdsq0alVo2kAx5TtSbh0JkopOMlRONvdTuFzzH/d7FvpYLdZeKU8VoU37pfToDhwrPnGdcT41ocbxNluKdOkeIezbWzZPDDrnsq0pN24GQjXcDYgkx3V3xsKTqKrJEEwJI7p7qe5ZVo1KrRtIBjynai4XPOejFfi26OTibl8o9vjDPWXLT3kRrQstd0FSSUIPjM866P0Ldv4fSzM/VcXdtKWJZtKXWVAScmAAM10ukbxttReE4YMwG0HVjvGaEwNulUopVYT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3257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4191000"/>
            <a:ext cx="3857625" cy="242881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772400" cy="914400"/>
          </a:xfrm>
        </p:spPr>
        <p:txBody>
          <a:bodyPr/>
          <a:lstStyle/>
          <a:p>
            <a:r>
              <a:rPr lang="en-US" dirty="0" smtClean="0"/>
              <a:t>Semantic Elements…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90600"/>
            <a:ext cx="7772400" cy="1066800"/>
          </a:xfrm>
        </p:spPr>
        <p:txBody>
          <a:bodyPr/>
          <a:lstStyle/>
          <a:p>
            <a:r>
              <a:rPr lang="en-US" dirty="0" smtClean="0"/>
              <a:t>HTML5 offers new semantic elements to clearly define different parts of a web page.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133600"/>
            <a:ext cx="2667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&lt;header&gt;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&lt;</a:t>
            </a:r>
            <a:r>
              <a:rPr lang="en-US" sz="2400" dirty="0" err="1"/>
              <a:t>nav</a:t>
            </a:r>
            <a:r>
              <a:rPr lang="en-US" sz="2400" dirty="0"/>
              <a:t>&gt;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&lt;section&gt;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&lt;article&gt;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&lt;aside&gt;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&lt;figure&gt;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&lt;</a:t>
            </a:r>
            <a:r>
              <a:rPr lang="en-US" sz="2400" dirty="0" err="1"/>
              <a:t>figcaption</a:t>
            </a:r>
            <a:r>
              <a:rPr lang="en-US" sz="2400" dirty="0"/>
              <a:t>&gt;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&lt;footer&gt;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&lt;details&gt;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&lt;summary&gt;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&lt;mark&gt;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&lt;time&gt;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HTML5 Semantic Element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2209800"/>
            <a:ext cx="3657600" cy="426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914400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Geolocation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1143000"/>
          </a:xfrm>
        </p:spPr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/>
              <a:t>getCurrentPosition</a:t>
            </a:r>
            <a:r>
              <a:rPr lang="en-US" dirty="0" smtClean="0"/>
              <a:t>() method to get the user's position.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2209800"/>
            <a:ext cx="8229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&lt;script&gt;</a:t>
            </a:r>
            <a:r>
              <a:rPr lang="en-US" b="1" dirty="0">
                <a:solidFill>
                  <a:srgbClr val="FFFF00"/>
                </a:solidFill>
              </a:rPr>
              <a:t/>
            </a:r>
            <a:br>
              <a:rPr lang="en-US" b="1" dirty="0">
                <a:solidFill>
                  <a:srgbClr val="FFFF00"/>
                </a:solidFill>
              </a:rPr>
            </a:br>
            <a:r>
              <a:rPr lang="en-US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var</a:t>
            </a: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 x = </a:t>
            </a:r>
            <a:r>
              <a:rPr lang="en-US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("demo");</a:t>
            </a:r>
            <a:r>
              <a:rPr lang="en-US" b="1" dirty="0">
                <a:solidFill>
                  <a:srgbClr val="FFFF00"/>
                </a:solidFill>
              </a:rPr>
              <a:t/>
            </a:r>
            <a:br>
              <a:rPr lang="en-US" b="1" dirty="0">
                <a:solidFill>
                  <a:srgbClr val="FFFF00"/>
                </a:solidFill>
              </a:rPr>
            </a:b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function </a:t>
            </a:r>
            <a:r>
              <a:rPr lang="en-US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getLocation</a:t>
            </a: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() {</a:t>
            </a:r>
            <a:r>
              <a:rPr lang="en-US" b="1" dirty="0">
                <a:solidFill>
                  <a:srgbClr val="FFFF00"/>
                </a:solidFill>
              </a:rPr>
              <a:t/>
            </a:r>
            <a:br>
              <a:rPr lang="en-US" b="1" dirty="0">
                <a:solidFill>
                  <a:srgbClr val="FFFF00"/>
                </a:solidFill>
              </a:rPr>
            </a:b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    if (</a:t>
            </a:r>
            <a:r>
              <a:rPr lang="en-US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navigator.geolocation</a:t>
            </a: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) {</a:t>
            </a:r>
            <a:r>
              <a:rPr lang="en-US" b="1" dirty="0">
                <a:solidFill>
                  <a:srgbClr val="FFFF00"/>
                </a:solidFill>
              </a:rPr>
              <a:t/>
            </a:r>
            <a:br>
              <a:rPr lang="en-US" b="1" dirty="0">
                <a:solidFill>
                  <a:srgbClr val="FFFF00"/>
                </a:solidFill>
              </a:rPr>
            </a:b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        </a:t>
            </a:r>
            <a:r>
              <a:rPr lang="en-US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navigator.geolocation.getCurrentPosition</a:t>
            </a: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showPosition</a:t>
            </a: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);</a:t>
            </a:r>
            <a:r>
              <a:rPr lang="en-US" b="1" dirty="0">
                <a:solidFill>
                  <a:srgbClr val="FFFF00"/>
                </a:solidFill>
              </a:rPr>
              <a:t/>
            </a:r>
            <a:br>
              <a:rPr lang="en-US" b="1" dirty="0">
                <a:solidFill>
                  <a:srgbClr val="FFFF00"/>
                </a:solidFill>
              </a:rPr>
            </a:b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    } else {</a:t>
            </a:r>
            <a:r>
              <a:rPr lang="en-US" b="1" dirty="0">
                <a:solidFill>
                  <a:srgbClr val="FFFF00"/>
                </a:solidFill>
              </a:rPr>
              <a:t/>
            </a:r>
            <a:br>
              <a:rPr lang="en-US" b="1" dirty="0">
                <a:solidFill>
                  <a:srgbClr val="FFFF00"/>
                </a:solidFill>
              </a:rPr>
            </a:b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        </a:t>
            </a:r>
            <a:r>
              <a:rPr lang="en-US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x.innerHTML</a:t>
            </a: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 = "</a:t>
            </a:r>
            <a:r>
              <a:rPr lang="en-US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Geolocation</a:t>
            </a: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 is not supported by this browser.";</a:t>
            </a:r>
            <a:r>
              <a:rPr lang="en-US" b="1" dirty="0">
                <a:solidFill>
                  <a:srgbClr val="FFFF00"/>
                </a:solidFill>
              </a:rPr>
              <a:t/>
            </a:r>
            <a:br>
              <a:rPr lang="en-US" b="1" dirty="0">
                <a:solidFill>
                  <a:srgbClr val="FFFF00"/>
                </a:solidFill>
              </a:rPr>
            </a:b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    }</a:t>
            </a:r>
            <a:r>
              <a:rPr lang="en-US" b="1" dirty="0">
                <a:solidFill>
                  <a:srgbClr val="FFFF00"/>
                </a:solidFill>
              </a:rPr>
              <a:t/>
            </a:r>
            <a:br>
              <a:rPr lang="en-US" b="1" dirty="0">
                <a:solidFill>
                  <a:srgbClr val="FFFF00"/>
                </a:solidFill>
              </a:rPr>
            </a:b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FFFF00"/>
                </a:solidFill>
              </a:rPr>
              <a:t/>
            </a:r>
            <a:br>
              <a:rPr lang="en-US" b="1" dirty="0">
                <a:solidFill>
                  <a:srgbClr val="FFFF00"/>
                </a:solidFill>
              </a:rPr>
            </a:b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function </a:t>
            </a:r>
            <a:r>
              <a:rPr lang="en-US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showPosition</a:t>
            </a: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(position) {</a:t>
            </a:r>
            <a:r>
              <a:rPr lang="en-US" b="1" dirty="0">
                <a:solidFill>
                  <a:srgbClr val="FFFF00"/>
                </a:solidFill>
              </a:rPr>
              <a:t/>
            </a:r>
            <a:br>
              <a:rPr lang="en-US" b="1" dirty="0">
                <a:solidFill>
                  <a:srgbClr val="FFFF00"/>
                </a:solidFill>
              </a:rPr>
            </a:b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    </a:t>
            </a:r>
            <a:r>
              <a:rPr lang="en-US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x.innerHTML</a:t>
            </a: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 = "Latitude: " + </a:t>
            </a:r>
            <a:r>
              <a:rPr lang="en-US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position.coords.latitude</a:t>
            </a: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 + </a:t>
            </a:r>
            <a:r>
              <a:rPr lang="en-US" b="1" dirty="0">
                <a:solidFill>
                  <a:srgbClr val="FFFF00"/>
                </a:solidFill>
              </a:rPr>
              <a:t/>
            </a:r>
            <a:br>
              <a:rPr lang="en-US" b="1" dirty="0">
                <a:solidFill>
                  <a:srgbClr val="FFFF00"/>
                </a:solidFill>
              </a:rPr>
            </a:b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    "&lt;</a:t>
            </a:r>
            <a:r>
              <a:rPr lang="en-US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br</a:t>
            </a: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&gt;Longitude: " + </a:t>
            </a:r>
            <a:r>
              <a:rPr lang="en-US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position.coords.longitude</a:t>
            </a: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; </a:t>
            </a:r>
            <a:r>
              <a:rPr lang="en-US" b="1" dirty="0">
                <a:solidFill>
                  <a:srgbClr val="FFFF00"/>
                </a:solidFill>
              </a:rPr>
              <a:t/>
            </a:r>
            <a:br>
              <a:rPr lang="en-US" b="1" dirty="0">
                <a:solidFill>
                  <a:srgbClr val="FFFF00"/>
                </a:solidFill>
              </a:rPr>
            </a:b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FFFF00"/>
                </a:solidFill>
              </a:rPr>
              <a:t/>
            </a:r>
            <a:br>
              <a:rPr lang="en-US" b="1" dirty="0">
                <a:solidFill>
                  <a:srgbClr val="FFFF00"/>
                </a:solidFill>
              </a:rPr>
            </a:b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&lt;/script&gt;</a:t>
            </a:r>
            <a:endParaRPr lang="en-US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Drag and Drop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26464"/>
            <a:ext cx="7772400" cy="4929096"/>
          </a:xfrm>
        </p:spPr>
        <p:txBody>
          <a:bodyPr/>
          <a:lstStyle/>
          <a:p>
            <a:r>
              <a:rPr lang="en-US" dirty="0"/>
              <a:t>Drag and drop is a very common feature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It </a:t>
            </a:r>
            <a:r>
              <a:rPr lang="en-US" dirty="0"/>
              <a:t>is when you "grab" an object and drag it to a different location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In HTML5, drag and drop is part of the standard, and any element can be </a:t>
            </a:r>
            <a:r>
              <a:rPr lang="en-US" dirty="0" err="1"/>
              <a:t>draggable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1772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90600"/>
            <a:ext cx="7772400" cy="914400"/>
          </a:xfrm>
        </p:spPr>
        <p:txBody>
          <a:bodyPr/>
          <a:lstStyle/>
          <a:p>
            <a:r>
              <a:rPr lang="en-US" dirty="0"/>
              <a:t>Make an Element </a:t>
            </a:r>
            <a:r>
              <a:rPr lang="en-US" dirty="0" err="1"/>
              <a:t>Draggable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90800"/>
            <a:ext cx="7772400" cy="2286000"/>
          </a:xfrm>
        </p:spPr>
        <p:txBody>
          <a:bodyPr>
            <a:normAutofit/>
          </a:bodyPr>
          <a:lstStyle/>
          <a:p>
            <a:r>
              <a:rPr lang="en-US" dirty="0"/>
              <a:t>First of all: To make an element </a:t>
            </a:r>
            <a:r>
              <a:rPr lang="en-US" dirty="0" err="1"/>
              <a:t>draggable</a:t>
            </a:r>
            <a:r>
              <a:rPr lang="en-US" dirty="0"/>
              <a:t>, set the </a:t>
            </a:r>
            <a:r>
              <a:rPr lang="en-US" dirty="0" err="1"/>
              <a:t>draggable</a:t>
            </a:r>
            <a:r>
              <a:rPr lang="en-US" dirty="0"/>
              <a:t> attribute to </a:t>
            </a:r>
            <a:r>
              <a:rPr lang="en-US" dirty="0" smtClean="0"/>
              <a:t>true.</a:t>
            </a:r>
          </a:p>
          <a:p>
            <a:pPr marL="68580" indent="0">
              <a:buNone/>
            </a:pPr>
            <a:endParaRPr lang="en-US" dirty="0" smtClean="0"/>
          </a:p>
          <a:p>
            <a:pPr marL="68580" indent="0" algn="ctr">
              <a:buNone/>
            </a:pPr>
            <a:r>
              <a:rPr lang="en-US" sz="3200" b="1" dirty="0" smtClean="0">
                <a:solidFill>
                  <a:srgbClr val="FFFF00"/>
                </a:solidFill>
              </a:rPr>
              <a:t>&lt;</a:t>
            </a:r>
            <a:r>
              <a:rPr lang="en-US" sz="3200" b="1" dirty="0" err="1">
                <a:solidFill>
                  <a:srgbClr val="FFFF00"/>
                </a:solidFill>
              </a:rPr>
              <a:t>img</a:t>
            </a:r>
            <a:r>
              <a:rPr lang="en-US" sz="3200" b="1" dirty="0">
                <a:solidFill>
                  <a:srgbClr val="FFFF00"/>
                </a:solidFill>
              </a:rPr>
              <a:t> </a:t>
            </a:r>
            <a:r>
              <a:rPr lang="en-US" sz="3200" b="1" dirty="0" err="1">
                <a:solidFill>
                  <a:srgbClr val="FFFF00"/>
                </a:solidFill>
              </a:rPr>
              <a:t>draggable</a:t>
            </a:r>
            <a:r>
              <a:rPr lang="en-US" sz="3200" b="1" dirty="0">
                <a:solidFill>
                  <a:srgbClr val="FFFF00"/>
                </a:solidFill>
              </a:rPr>
              <a:t>="true"&gt;</a:t>
            </a:r>
          </a:p>
        </p:txBody>
      </p:sp>
    </p:spTree>
    <p:extLst>
      <p:ext uri="{BB962C8B-B14F-4D97-AF65-F5344CB8AC3E}">
        <p14:creationId xmlns:p14="http://schemas.microsoft.com/office/powerpoint/2010/main" val="22313597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254" y="259560"/>
            <a:ext cx="7924800" cy="914400"/>
          </a:xfrm>
        </p:spPr>
        <p:txBody>
          <a:bodyPr/>
          <a:lstStyle/>
          <a:p>
            <a:r>
              <a:rPr lang="en-US" dirty="0"/>
              <a:t>What to Drag - </a:t>
            </a:r>
            <a:r>
              <a:rPr lang="en-US" dirty="0" err="1"/>
              <a:t>ondragstart</a:t>
            </a:r>
            <a:r>
              <a:rPr lang="en-US" dirty="0"/>
              <a:t> and </a:t>
            </a:r>
            <a:r>
              <a:rPr lang="en-US" dirty="0" err="1"/>
              <a:t>setData</a:t>
            </a:r>
            <a:r>
              <a:rPr lang="en-US" dirty="0"/>
              <a:t>()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7772400" cy="3629231"/>
          </a:xfrm>
        </p:spPr>
        <p:txBody>
          <a:bodyPr/>
          <a:lstStyle/>
          <a:p>
            <a:r>
              <a:rPr lang="en-US" dirty="0"/>
              <a:t> </a:t>
            </a:r>
            <a:r>
              <a:rPr lang="en-US" dirty="0" smtClean="0"/>
              <a:t>Specify </a:t>
            </a:r>
            <a:r>
              <a:rPr lang="en-US" dirty="0"/>
              <a:t>what should happen when the element is dragged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b="1" dirty="0" err="1">
                <a:solidFill>
                  <a:srgbClr val="FFFF00"/>
                </a:solidFill>
              </a:rPr>
              <a:t>ondragstart</a:t>
            </a:r>
            <a:r>
              <a:rPr lang="en-US" dirty="0"/>
              <a:t> attribute calls a function, drag(event), that specifies what data to be dragged.</a:t>
            </a:r>
          </a:p>
          <a:p>
            <a:r>
              <a:rPr lang="en-US" dirty="0"/>
              <a:t>The </a:t>
            </a:r>
            <a:r>
              <a:rPr lang="en-US" b="1" dirty="0" err="1">
                <a:solidFill>
                  <a:srgbClr val="FFFF00"/>
                </a:solidFill>
              </a:rPr>
              <a:t>dataTransfer.setData</a:t>
            </a:r>
            <a:r>
              <a:rPr lang="en-US" b="1" dirty="0">
                <a:solidFill>
                  <a:srgbClr val="FFFF00"/>
                </a:solidFill>
              </a:rPr>
              <a:t>()</a:t>
            </a:r>
            <a:r>
              <a:rPr lang="en-US" dirty="0"/>
              <a:t> method sets the data type and the value of the dragged data: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5305631"/>
            <a:ext cx="71628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444444"/>
                </a:solidFill>
                <a:latin typeface="Consolas" panose="020B0609020204030204" pitchFamily="49" charset="0"/>
              </a:rPr>
              <a:t>function drag(</a:t>
            </a:r>
            <a:r>
              <a:rPr lang="en-US" b="1" dirty="0" err="1">
                <a:solidFill>
                  <a:srgbClr val="444444"/>
                </a:solidFill>
                <a:latin typeface="Consolas" panose="020B0609020204030204" pitchFamily="49" charset="0"/>
              </a:rPr>
              <a:t>ev</a:t>
            </a:r>
            <a:r>
              <a:rPr lang="en-US" b="1" dirty="0">
                <a:solidFill>
                  <a:srgbClr val="444444"/>
                </a:solidFill>
                <a:latin typeface="Consolas" panose="020B0609020204030204" pitchFamily="49" charset="0"/>
              </a:rPr>
              <a:t>) {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>
                <a:solidFill>
                  <a:srgbClr val="444444"/>
                </a:solidFill>
                <a:latin typeface="Consolas" panose="020B0609020204030204" pitchFamily="49" charset="0"/>
              </a:rPr>
              <a:t>    </a:t>
            </a:r>
            <a:r>
              <a:rPr lang="en-US" b="1" dirty="0" err="1">
                <a:solidFill>
                  <a:srgbClr val="444444"/>
                </a:solidFill>
                <a:latin typeface="Consolas" panose="020B0609020204030204" pitchFamily="49" charset="0"/>
              </a:rPr>
              <a:t>ev.dataTransfer.setData</a:t>
            </a:r>
            <a:r>
              <a:rPr lang="en-US" b="1" dirty="0">
                <a:solidFill>
                  <a:srgbClr val="444444"/>
                </a:solidFill>
                <a:latin typeface="Consolas" panose="020B0609020204030204" pitchFamily="49" charset="0"/>
              </a:rPr>
              <a:t>("text", ev.target.id</a:t>
            </a:r>
            <a:r>
              <a:rPr lang="en-US" b="1" dirty="0" smtClean="0">
                <a:solidFill>
                  <a:srgbClr val="444444"/>
                </a:solidFill>
                <a:latin typeface="Consolas" panose="020B0609020204030204" pitchFamily="49" charset="0"/>
              </a:rPr>
              <a:t>); }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066800" y="6019800"/>
            <a:ext cx="792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</a:rPr>
              <a:t>"text" and the value is the id of the </a:t>
            </a:r>
            <a:r>
              <a:rPr lang="en-US" b="1" dirty="0" err="1">
                <a:solidFill>
                  <a:srgbClr val="FF0000"/>
                </a:solidFill>
                <a:latin typeface="Verdana" panose="020B0604030504040204" pitchFamily="34" charset="0"/>
              </a:rPr>
              <a:t>draggable</a:t>
            </a:r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</a:rPr>
              <a:t> element ("drag1").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7196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Drop - </a:t>
            </a:r>
            <a:r>
              <a:rPr lang="en-US" dirty="0" err="1"/>
              <a:t>ondragover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8153400" cy="46482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ondragover</a:t>
            </a:r>
            <a:r>
              <a:rPr lang="en-US" dirty="0"/>
              <a:t> event specifies where the dragged data can be dropped.</a:t>
            </a:r>
          </a:p>
          <a:p>
            <a:r>
              <a:rPr lang="en-US" dirty="0"/>
              <a:t>By default, data/elements cannot be dropped in other elements.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allow a drop, we must prevent the default handling of the element.</a:t>
            </a:r>
          </a:p>
          <a:p>
            <a:r>
              <a:rPr lang="en-US" dirty="0"/>
              <a:t>This is done by calling the </a:t>
            </a:r>
            <a:r>
              <a:rPr lang="en-US" dirty="0" err="1"/>
              <a:t>event.preventDefault</a:t>
            </a:r>
            <a:r>
              <a:rPr lang="en-US" dirty="0"/>
              <a:t>() method for the </a:t>
            </a:r>
            <a:r>
              <a:rPr lang="en-US" dirty="0" err="1"/>
              <a:t>ondragover</a:t>
            </a:r>
            <a:r>
              <a:rPr lang="en-US" dirty="0"/>
              <a:t> event: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81200" y="6121021"/>
            <a:ext cx="5410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 err="1">
                <a:solidFill>
                  <a:srgbClr val="FFC000"/>
                </a:solidFill>
                <a:latin typeface="Consolas" panose="020B0609020204030204" pitchFamily="49" charset="0"/>
              </a:rPr>
              <a:t>event</a:t>
            </a:r>
            <a:r>
              <a:rPr lang="en-US" sz="28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.preventDefault</a:t>
            </a:r>
            <a:r>
              <a:rPr lang="en-US" sz="2800" b="1" dirty="0">
                <a:solidFill>
                  <a:srgbClr val="FFC000"/>
                </a:solidFill>
                <a:latin typeface="Consolas" panose="020B0609020204030204" pitchFamily="49" charset="0"/>
              </a:rPr>
              <a:t>()</a:t>
            </a:r>
            <a:endParaRPr lang="en-US" sz="2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6405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the Drop - </a:t>
            </a:r>
            <a:r>
              <a:rPr lang="en-US" dirty="0" err="1"/>
              <a:t>ondrop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dragged data is dropped, a drop event occurs</a:t>
            </a:r>
            <a:r>
              <a:rPr lang="en-US" dirty="0" smtClean="0"/>
              <a:t>.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 err="1"/>
              <a:t>ondrop</a:t>
            </a:r>
            <a:r>
              <a:rPr lang="en-US" dirty="0"/>
              <a:t> attribute calls a function, drop(event):</a:t>
            </a:r>
          </a:p>
        </p:txBody>
      </p:sp>
    </p:spTree>
    <p:extLst>
      <p:ext uri="{BB962C8B-B14F-4D97-AF65-F5344CB8AC3E}">
        <p14:creationId xmlns:p14="http://schemas.microsoft.com/office/powerpoint/2010/main" val="1492711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Storage – </a:t>
            </a:r>
            <a:r>
              <a:rPr lang="en-US" sz="2800" dirty="0" smtClean="0"/>
              <a:t>Local &amp; Session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229600" cy="50601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HTML local storage, better than cookies</a:t>
            </a:r>
            <a:r>
              <a:rPr lang="en-US" dirty="0" smtClean="0"/>
              <a:t>.</a:t>
            </a:r>
          </a:p>
          <a:p>
            <a:r>
              <a:rPr lang="en-US" dirty="0"/>
              <a:t>With local storage, web applications can store data locally within the user's browser</a:t>
            </a:r>
            <a:r>
              <a:rPr lang="en-US" dirty="0" smtClean="0"/>
              <a:t>.</a:t>
            </a:r>
          </a:p>
          <a:p>
            <a:r>
              <a:rPr lang="en-US" dirty="0"/>
              <a:t>Before HTML5, application data had to be stored in cookies, included in every server request. </a:t>
            </a:r>
            <a:endParaRPr lang="en-US" dirty="0" smtClean="0"/>
          </a:p>
          <a:p>
            <a:r>
              <a:rPr lang="en-US" dirty="0" smtClean="0"/>
              <a:t>Local </a:t>
            </a:r>
            <a:r>
              <a:rPr lang="en-US" dirty="0"/>
              <a:t>storage is more secure, and large amounts of data can be stored locally, without affecting website performance.</a:t>
            </a:r>
          </a:p>
          <a:p>
            <a:r>
              <a:rPr lang="en-US" dirty="0"/>
              <a:t>Unlike cookies, the storage limit is far larger (at least 5MB) and information is never transferred to the server.</a:t>
            </a:r>
          </a:p>
          <a:p>
            <a:r>
              <a:rPr lang="en-US" dirty="0"/>
              <a:t>Local storage is per domain. All pages, from one domain, can store and access the same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3832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Local Storage Objects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537" y="1426464"/>
            <a:ext cx="7772400" cy="1416840"/>
          </a:xfrm>
        </p:spPr>
        <p:txBody>
          <a:bodyPr/>
          <a:lstStyle/>
          <a:p>
            <a:r>
              <a:rPr lang="en-US" dirty="0"/>
              <a:t>HTML local storage provides two objects for storing data on the client:</a:t>
            </a:r>
          </a:p>
          <a:p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63627404"/>
              </p:ext>
            </p:extLst>
          </p:nvPr>
        </p:nvGraphicFramePr>
        <p:xfrm>
          <a:off x="1219200" y="2743200"/>
          <a:ext cx="7162800" cy="3145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05702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localStorage</a:t>
            </a:r>
            <a:r>
              <a:rPr lang="en-US" dirty="0"/>
              <a:t> Object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0" y="1453760"/>
            <a:ext cx="8153400" cy="248364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localStorage</a:t>
            </a:r>
            <a:r>
              <a:rPr lang="en-US" dirty="0"/>
              <a:t> object stores the data with no expiration date.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data will not be deleted when the browser is closed, and will be available the next day, week, or year.</a:t>
            </a:r>
          </a:p>
        </p:txBody>
      </p:sp>
      <p:sp>
        <p:nvSpPr>
          <p:cNvPr id="4" name="Rectangle 3"/>
          <p:cNvSpPr/>
          <p:nvPr/>
        </p:nvSpPr>
        <p:spPr>
          <a:xfrm>
            <a:off x="907576" y="3971540"/>
            <a:ext cx="7620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Consolas" panose="020B0609020204030204" pitchFamily="49" charset="0"/>
              </a:rPr>
              <a:t>// Store</a:t>
            </a:r>
            <a:r>
              <a:rPr lang="en-US" sz="2400" b="1" dirty="0">
                <a:solidFill>
                  <a:srgbClr val="FFC000"/>
                </a:solidFill>
              </a:rPr>
              <a:t/>
            </a:r>
            <a:br>
              <a:rPr lang="en-US" sz="2400" b="1" dirty="0">
                <a:solidFill>
                  <a:srgbClr val="FFC000"/>
                </a:solidFill>
              </a:rPr>
            </a:br>
            <a:r>
              <a:rPr lang="en-US" sz="24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localStorage.setItem</a:t>
            </a:r>
            <a:r>
              <a:rPr lang="en-US" sz="2400" b="1" dirty="0">
                <a:solidFill>
                  <a:srgbClr val="FFC000"/>
                </a:solidFill>
                <a:latin typeface="Consolas" panose="020B0609020204030204" pitchFamily="49" charset="0"/>
              </a:rPr>
              <a:t>("</a:t>
            </a:r>
            <a:r>
              <a:rPr lang="en-US" sz="24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lastname</a:t>
            </a:r>
            <a:r>
              <a:rPr lang="en-US" sz="2400" b="1" dirty="0">
                <a:solidFill>
                  <a:srgbClr val="FFC000"/>
                </a:solidFill>
                <a:latin typeface="Consolas" panose="020B0609020204030204" pitchFamily="49" charset="0"/>
              </a:rPr>
              <a:t>", "Smith");</a:t>
            </a:r>
            <a:r>
              <a:rPr lang="en-US" sz="2400" b="1" dirty="0">
                <a:solidFill>
                  <a:srgbClr val="FFC000"/>
                </a:solidFill>
              </a:rPr>
              <a:t/>
            </a:r>
            <a:br>
              <a:rPr lang="en-US" sz="2400" b="1" dirty="0">
                <a:solidFill>
                  <a:srgbClr val="FFC000"/>
                </a:solidFill>
              </a:rPr>
            </a:br>
            <a:r>
              <a:rPr lang="en-US" sz="2400" b="1" dirty="0">
                <a:solidFill>
                  <a:srgbClr val="FFC000"/>
                </a:solidFill>
                <a:latin typeface="Consolas" panose="020B0609020204030204" pitchFamily="49" charset="0"/>
              </a:rPr>
              <a:t>// Retrieve</a:t>
            </a:r>
            <a:r>
              <a:rPr lang="en-US" sz="2400" b="1" dirty="0">
                <a:solidFill>
                  <a:srgbClr val="FFC000"/>
                </a:solidFill>
              </a:rPr>
              <a:t/>
            </a:r>
            <a:br>
              <a:rPr lang="en-US" sz="2400" b="1" dirty="0">
                <a:solidFill>
                  <a:srgbClr val="FFC000"/>
                </a:solidFill>
              </a:rPr>
            </a:br>
            <a:r>
              <a:rPr lang="en-US" sz="24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2400" b="1" dirty="0">
                <a:solidFill>
                  <a:srgbClr val="FFC000"/>
                </a:solidFill>
                <a:latin typeface="Consolas" panose="020B0609020204030204" pitchFamily="49" charset="0"/>
              </a:rPr>
              <a:t>("result").</a:t>
            </a:r>
            <a:r>
              <a:rPr lang="en-US" sz="24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innerHTML</a:t>
            </a:r>
            <a:r>
              <a:rPr lang="en-US" sz="2400" b="1" dirty="0">
                <a:solidFill>
                  <a:srgbClr val="FFC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localStorage.getItem</a:t>
            </a:r>
            <a:r>
              <a:rPr lang="en-US" sz="2400" b="1" dirty="0">
                <a:solidFill>
                  <a:srgbClr val="FFC000"/>
                </a:solidFill>
                <a:latin typeface="Consolas" panose="020B0609020204030204" pitchFamily="49" charset="0"/>
              </a:rPr>
              <a:t>("</a:t>
            </a:r>
            <a:r>
              <a:rPr lang="en-US" sz="24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lastname</a:t>
            </a:r>
            <a:r>
              <a:rPr lang="en-US" sz="2400" b="1" dirty="0">
                <a:solidFill>
                  <a:srgbClr val="FFC000"/>
                </a:solidFill>
                <a:latin typeface="Consolas" panose="020B0609020204030204" pitchFamily="49" charset="0"/>
              </a:rPr>
              <a:t>");</a:t>
            </a:r>
            <a:endParaRPr lang="en-US" sz="2400" b="1" dirty="0">
              <a:solidFill>
                <a:srgbClr val="FFC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38400" y="6172200"/>
            <a:ext cx="433644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333333"/>
                </a:solidFill>
                <a:latin typeface="Verdana" panose="020B0604030504040204" pitchFamily="34" charset="0"/>
              </a:rPr>
              <a:t>localStorage</a:t>
            </a:r>
            <a:r>
              <a:rPr lang="en-US" b="1" dirty="0">
                <a:solidFill>
                  <a:srgbClr val="333333"/>
                </a:solidFill>
                <a:latin typeface="Verdana" panose="020B0604030504040204" pitchFamily="34" charset="0"/>
              </a:rPr>
              <a:t> name/value pair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65097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sessionStorage</a:t>
            </a:r>
            <a:r>
              <a:rPr lang="en-US" dirty="0"/>
              <a:t> Object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772400" cy="483156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sessionStorage</a:t>
            </a:r>
            <a:r>
              <a:rPr lang="en-US" dirty="0"/>
              <a:t> object is equal to the </a:t>
            </a:r>
            <a:r>
              <a:rPr lang="en-US" dirty="0" err="1"/>
              <a:t>localStorage</a:t>
            </a:r>
            <a:r>
              <a:rPr lang="en-US" dirty="0"/>
              <a:t> object, </a:t>
            </a:r>
            <a:r>
              <a:rPr lang="en-US" b="1" dirty="0"/>
              <a:t>except</a:t>
            </a:r>
            <a:r>
              <a:rPr lang="en-US" dirty="0"/>
              <a:t> that it stores the data for only one session.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data is deleted when the user closes the specific browser tab.</a:t>
            </a:r>
          </a:p>
        </p:txBody>
      </p:sp>
    </p:spTree>
    <p:extLst>
      <p:ext uri="{BB962C8B-B14F-4D97-AF65-F5344CB8AC3E}">
        <p14:creationId xmlns:p14="http://schemas.microsoft.com/office/powerpoint/2010/main" val="719332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914400"/>
          </a:xfrm>
        </p:spPr>
        <p:txBody>
          <a:bodyPr/>
          <a:lstStyle/>
          <a:p>
            <a:r>
              <a:rPr lang="en-US" dirty="0" smtClean="0"/>
              <a:t>HTML5 &lt;section&gt; Element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90600"/>
            <a:ext cx="7772400" cy="4800600"/>
          </a:xfrm>
        </p:spPr>
        <p:txBody>
          <a:bodyPr/>
          <a:lstStyle/>
          <a:p>
            <a:r>
              <a:rPr lang="en-US" sz="2800" dirty="0" smtClean="0"/>
              <a:t>The &lt;section&gt; element defines a section in a document.</a:t>
            </a:r>
          </a:p>
          <a:p>
            <a:r>
              <a:rPr lang="en-US" sz="2800" dirty="0" smtClean="0"/>
              <a:t>According to W3C's HTML5 documentation: "A section is a thematic grouping of content, typically with a heading.“</a:t>
            </a:r>
          </a:p>
          <a:p>
            <a:r>
              <a:rPr lang="en-GB" sz="2800" dirty="0" smtClean="0"/>
              <a:t>The &lt;section&gt; tag defines sections in a document. Such as chapters, headers, footers, or any other sections of the document.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4724400"/>
            <a:ext cx="8534400" cy="1905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C00000"/>
                </a:solidFill>
              </a:rPr>
              <a:t>  </a:t>
            </a:r>
            <a:r>
              <a:rPr lang="en-US" sz="2800" dirty="0" smtClean="0">
                <a:solidFill>
                  <a:srgbClr val="C00000"/>
                </a:solidFill>
              </a:rPr>
              <a:t> &lt;section&gt;</a:t>
            </a:r>
          </a:p>
          <a:p>
            <a:r>
              <a:rPr lang="en-US" sz="2800" dirty="0" smtClean="0">
                <a:solidFill>
                  <a:srgbClr val="C00000"/>
                </a:solidFill>
              </a:rPr>
              <a:t> &lt;</a:t>
            </a:r>
            <a:r>
              <a:rPr lang="en-US" sz="2800" dirty="0">
                <a:solidFill>
                  <a:srgbClr val="C00000"/>
                </a:solidFill>
              </a:rPr>
              <a:t>h1&gt;WWF&lt;/h1&gt;</a:t>
            </a:r>
            <a:r>
              <a:rPr lang="en-US" sz="2800" dirty="0" smtClean="0">
                <a:solidFill>
                  <a:srgbClr val="C00000"/>
                </a:solidFill>
              </a:rPr>
              <a:t/>
            </a:r>
            <a:br>
              <a:rPr lang="en-US" sz="2800" dirty="0" smtClean="0">
                <a:solidFill>
                  <a:srgbClr val="C00000"/>
                </a:solidFill>
              </a:rPr>
            </a:br>
            <a:r>
              <a:rPr lang="en-US" sz="2800" dirty="0">
                <a:solidFill>
                  <a:srgbClr val="C00000"/>
                </a:solidFill>
              </a:rPr>
              <a:t>  &lt;p&gt;The World Wide Fund for Nature (WWF) is....&lt;/p&gt;</a:t>
            </a:r>
            <a:r>
              <a:rPr lang="en-US" sz="2800" dirty="0" smtClean="0">
                <a:solidFill>
                  <a:srgbClr val="C00000"/>
                </a:solidFill>
              </a:rPr>
              <a:t/>
            </a:r>
            <a:br>
              <a:rPr lang="en-US" sz="2800" dirty="0" smtClean="0">
                <a:solidFill>
                  <a:srgbClr val="C00000"/>
                </a:solidFill>
              </a:rPr>
            </a:br>
            <a:r>
              <a:rPr lang="en-US" sz="2800" dirty="0">
                <a:solidFill>
                  <a:srgbClr val="C00000"/>
                </a:solidFill>
              </a:rPr>
              <a:t>&lt;/section&gt;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914400"/>
          </a:xfrm>
        </p:spPr>
        <p:txBody>
          <a:bodyPr/>
          <a:lstStyle/>
          <a:p>
            <a:r>
              <a:rPr lang="en-US" dirty="0" smtClean="0"/>
              <a:t>HTML5 &lt;article&gt; Element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772400" cy="498396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&lt;article&gt; element specifies independent, self-contained content.</a:t>
            </a:r>
          </a:p>
          <a:p>
            <a:r>
              <a:rPr lang="en-US" dirty="0" smtClean="0"/>
              <a:t>An article should make sense on its own and it should be possible to distribute it independently from the rest of the web site.</a:t>
            </a:r>
          </a:p>
          <a:p>
            <a:r>
              <a:rPr lang="en-US" dirty="0" smtClean="0"/>
              <a:t>Examples of where an &lt;article&gt; element can be used: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Forum post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Blog post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News story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Comment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276600" y="3886200"/>
            <a:ext cx="5638800" cy="2667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</a:rPr>
              <a:t>&lt;article&gt;</a:t>
            </a:r>
            <a:r>
              <a:rPr lang="en-US" sz="2400" b="1" dirty="0" smtClean="0">
                <a:solidFill>
                  <a:srgbClr val="C00000"/>
                </a:solidFill>
              </a:rPr>
              <a:t/>
            </a:r>
            <a:br>
              <a:rPr lang="en-US" sz="2400" b="1" dirty="0" smtClean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  &lt;h1&gt;Internet Explorer 9&lt;/h1&gt;</a:t>
            </a:r>
            <a:r>
              <a:rPr lang="en-US" sz="2400" b="1" dirty="0" smtClean="0">
                <a:solidFill>
                  <a:srgbClr val="C00000"/>
                </a:solidFill>
              </a:rPr>
              <a:t/>
            </a:r>
            <a:br>
              <a:rPr lang="en-US" sz="2400" b="1" dirty="0" smtClean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  &lt;p&gt;Windows Internet Explorer 9 (abbreviated as IE9) was released to</a:t>
            </a:r>
            <a:r>
              <a:rPr lang="en-US" sz="2400" b="1" dirty="0" smtClean="0">
                <a:solidFill>
                  <a:srgbClr val="C00000"/>
                </a:solidFill>
              </a:rPr>
              <a:t/>
            </a:r>
            <a:br>
              <a:rPr lang="en-US" sz="2400" b="1" dirty="0" smtClean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  the  public on March 14, 2011 at 21:00 PDT.....&lt;/p&gt;</a:t>
            </a:r>
            <a:r>
              <a:rPr lang="en-US" sz="2400" b="1" dirty="0" smtClean="0">
                <a:solidFill>
                  <a:srgbClr val="C00000"/>
                </a:solidFill>
              </a:rPr>
              <a:t/>
            </a:r>
            <a:br>
              <a:rPr lang="en-US" sz="2400" b="1" dirty="0" smtClean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&lt;/article&gt;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&lt;</a:t>
            </a:r>
            <a:r>
              <a:rPr lang="en-US" dirty="0" err="1" smtClean="0"/>
              <a:t>nav</a:t>
            </a:r>
            <a:r>
              <a:rPr lang="en-US" dirty="0" smtClean="0"/>
              <a:t>&gt; Element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3124200"/>
          </a:xfrm>
        </p:spPr>
        <p:txBody>
          <a:bodyPr/>
          <a:lstStyle/>
          <a:p>
            <a:r>
              <a:rPr lang="en-US" dirty="0" smtClean="0"/>
              <a:t>The &lt;</a:t>
            </a:r>
            <a:r>
              <a:rPr lang="en-US" dirty="0" err="1" smtClean="0"/>
              <a:t>nav</a:t>
            </a:r>
            <a:r>
              <a:rPr lang="en-US" dirty="0" smtClean="0"/>
              <a:t>&gt; element defines a set of navigation links.</a:t>
            </a:r>
          </a:p>
          <a:p>
            <a:r>
              <a:rPr lang="en-US" dirty="0" smtClean="0"/>
              <a:t>The &lt;</a:t>
            </a:r>
            <a:r>
              <a:rPr lang="en-US" dirty="0" err="1" smtClean="0"/>
              <a:t>nav</a:t>
            </a:r>
            <a:r>
              <a:rPr lang="en-US" dirty="0" smtClean="0"/>
              <a:t>&gt; element is intended for large blocks of navigation links.</a:t>
            </a:r>
          </a:p>
          <a:p>
            <a:r>
              <a:rPr lang="en-US" dirty="0" smtClean="0"/>
              <a:t> However, not all links in a document should be inside a &lt;</a:t>
            </a:r>
            <a:r>
              <a:rPr lang="en-US" dirty="0" err="1" smtClean="0"/>
              <a:t>nav</a:t>
            </a:r>
            <a:r>
              <a:rPr lang="en-US" dirty="0" smtClean="0"/>
              <a:t>&gt; element!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90600" y="4419600"/>
            <a:ext cx="7467600" cy="22098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C00000"/>
                </a:solidFill>
              </a:rPr>
              <a:t> </a:t>
            </a:r>
            <a:r>
              <a:rPr lang="en-US" sz="2400" b="1" dirty="0">
                <a:solidFill>
                  <a:srgbClr val="C00000"/>
                </a:solidFill>
              </a:rPr>
              <a:t> &lt;</a:t>
            </a:r>
            <a:r>
              <a:rPr lang="en-US" sz="2400" b="1" dirty="0" err="1">
                <a:solidFill>
                  <a:srgbClr val="C00000"/>
                </a:solidFill>
              </a:rPr>
              <a:t>nav</a:t>
            </a:r>
            <a:r>
              <a:rPr lang="en-US" sz="2400" b="1" dirty="0">
                <a:solidFill>
                  <a:srgbClr val="C00000"/>
                </a:solidFill>
              </a:rPr>
              <a:t>&gt;</a:t>
            </a:r>
            <a:r>
              <a:rPr lang="en-US" sz="2400" b="1" dirty="0" smtClean="0">
                <a:solidFill>
                  <a:srgbClr val="C00000"/>
                </a:solidFill>
              </a:rPr>
              <a:t/>
            </a:r>
            <a:br>
              <a:rPr lang="en-US" sz="2400" b="1" dirty="0" smtClean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&lt;a </a:t>
            </a:r>
            <a:r>
              <a:rPr lang="en-US" sz="2400" b="1" dirty="0" err="1">
                <a:solidFill>
                  <a:srgbClr val="C00000"/>
                </a:solidFill>
              </a:rPr>
              <a:t>href</a:t>
            </a:r>
            <a:r>
              <a:rPr lang="en-US" sz="2400" b="1" dirty="0">
                <a:solidFill>
                  <a:srgbClr val="C00000"/>
                </a:solidFill>
              </a:rPr>
              <a:t>="/html/"&gt;HTML&lt;/a&gt; |</a:t>
            </a:r>
            <a:r>
              <a:rPr lang="en-US" sz="2400" b="1" dirty="0" smtClean="0">
                <a:solidFill>
                  <a:srgbClr val="C00000"/>
                </a:solidFill>
              </a:rPr>
              <a:t/>
            </a:r>
            <a:br>
              <a:rPr lang="en-US" sz="2400" b="1" dirty="0" smtClean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&lt;a </a:t>
            </a:r>
            <a:r>
              <a:rPr lang="en-US" sz="2400" b="1" dirty="0" err="1">
                <a:solidFill>
                  <a:srgbClr val="C00000"/>
                </a:solidFill>
              </a:rPr>
              <a:t>href</a:t>
            </a:r>
            <a:r>
              <a:rPr lang="en-US" sz="2400" b="1" dirty="0">
                <a:solidFill>
                  <a:srgbClr val="C00000"/>
                </a:solidFill>
              </a:rPr>
              <a:t>="/</a:t>
            </a:r>
            <a:r>
              <a:rPr lang="en-US" sz="2400" b="1" dirty="0" err="1">
                <a:solidFill>
                  <a:srgbClr val="C00000"/>
                </a:solidFill>
              </a:rPr>
              <a:t>css</a:t>
            </a:r>
            <a:r>
              <a:rPr lang="en-US" sz="2400" b="1" dirty="0">
                <a:solidFill>
                  <a:srgbClr val="C00000"/>
                </a:solidFill>
              </a:rPr>
              <a:t>/"&gt;CSS&lt;/a&gt; |</a:t>
            </a:r>
            <a:r>
              <a:rPr lang="en-US" sz="2400" b="1" dirty="0" smtClean="0">
                <a:solidFill>
                  <a:srgbClr val="C00000"/>
                </a:solidFill>
              </a:rPr>
              <a:t/>
            </a:r>
            <a:br>
              <a:rPr lang="en-US" sz="2400" b="1" dirty="0" smtClean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&lt;a </a:t>
            </a:r>
            <a:r>
              <a:rPr lang="en-US" sz="2400" b="1" dirty="0" err="1">
                <a:solidFill>
                  <a:srgbClr val="C00000"/>
                </a:solidFill>
              </a:rPr>
              <a:t>href</a:t>
            </a:r>
            <a:r>
              <a:rPr lang="en-US" sz="2400" b="1" dirty="0">
                <a:solidFill>
                  <a:srgbClr val="C00000"/>
                </a:solidFill>
              </a:rPr>
              <a:t>="/</a:t>
            </a:r>
            <a:r>
              <a:rPr lang="en-US" sz="2400" b="1" dirty="0" err="1">
                <a:solidFill>
                  <a:srgbClr val="C00000"/>
                </a:solidFill>
              </a:rPr>
              <a:t>js</a:t>
            </a:r>
            <a:r>
              <a:rPr lang="en-US" sz="2400" b="1" dirty="0">
                <a:solidFill>
                  <a:srgbClr val="C00000"/>
                </a:solidFill>
              </a:rPr>
              <a:t>/"&gt;JavaScript&lt;/a&gt; |</a:t>
            </a:r>
            <a:r>
              <a:rPr lang="en-US" sz="2400" b="1" dirty="0" smtClean="0">
                <a:solidFill>
                  <a:srgbClr val="C00000"/>
                </a:solidFill>
              </a:rPr>
              <a:t/>
            </a:r>
            <a:br>
              <a:rPr lang="en-US" sz="2400" b="1" dirty="0" smtClean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&lt;a </a:t>
            </a:r>
            <a:r>
              <a:rPr lang="en-US" sz="2400" b="1" dirty="0" err="1">
                <a:solidFill>
                  <a:srgbClr val="C00000"/>
                </a:solidFill>
              </a:rPr>
              <a:t>href</a:t>
            </a:r>
            <a:r>
              <a:rPr lang="en-US" sz="2400" b="1" dirty="0">
                <a:solidFill>
                  <a:srgbClr val="C00000"/>
                </a:solidFill>
              </a:rPr>
              <a:t>="/</a:t>
            </a:r>
            <a:r>
              <a:rPr lang="en-US" sz="2400" b="1" dirty="0" err="1">
                <a:solidFill>
                  <a:srgbClr val="C00000"/>
                </a:solidFill>
              </a:rPr>
              <a:t>jquery</a:t>
            </a:r>
            <a:r>
              <a:rPr lang="en-US" sz="2400" b="1" dirty="0">
                <a:solidFill>
                  <a:srgbClr val="C00000"/>
                </a:solidFill>
              </a:rPr>
              <a:t>/"&gt;</a:t>
            </a:r>
            <a:r>
              <a:rPr lang="en-US" sz="2400" b="1" dirty="0" err="1">
                <a:solidFill>
                  <a:srgbClr val="C00000"/>
                </a:solidFill>
              </a:rPr>
              <a:t>jQuery</a:t>
            </a:r>
            <a:r>
              <a:rPr lang="en-US" sz="2400" b="1" dirty="0">
                <a:solidFill>
                  <a:srgbClr val="C00000"/>
                </a:solidFill>
              </a:rPr>
              <a:t>&lt;/a&gt;</a:t>
            </a:r>
            <a:r>
              <a:rPr lang="en-US" sz="2400" b="1" dirty="0" smtClean="0">
                <a:solidFill>
                  <a:srgbClr val="C00000"/>
                </a:solidFill>
              </a:rPr>
              <a:t/>
            </a:r>
            <a:br>
              <a:rPr lang="en-US" sz="2400" b="1" dirty="0" smtClean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&lt;/</a:t>
            </a:r>
            <a:r>
              <a:rPr lang="en-US" sz="2400" b="1" dirty="0" err="1">
                <a:solidFill>
                  <a:srgbClr val="C00000"/>
                </a:solidFill>
              </a:rPr>
              <a:t>nav</a:t>
            </a:r>
            <a:r>
              <a:rPr lang="en-US" sz="2400" b="1" dirty="0">
                <a:solidFill>
                  <a:srgbClr val="C00000"/>
                </a:solidFill>
              </a:rPr>
              <a:t>&gt;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&lt;aside&gt; Element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4983960"/>
          </a:xfrm>
        </p:spPr>
        <p:txBody>
          <a:bodyPr/>
          <a:lstStyle/>
          <a:p>
            <a:r>
              <a:rPr lang="en-US" dirty="0" smtClean="0"/>
              <a:t>The &lt;aside&gt; element defines some content aside from the content it is placed in (like a sidebar).</a:t>
            </a:r>
          </a:p>
          <a:p>
            <a:r>
              <a:rPr lang="en-US" dirty="0" smtClean="0"/>
              <a:t>The aside content should be related to the surrounding content.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28600" y="3962400"/>
            <a:ext cx="8763000" cy="2667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C00000"/>
                </a:solidFill>
              </a:rPr>
              <a:t> </a:t>
            </a:r>
            <a:r>
              <a:rPr lang="en-US" sz="2400" b="1" dirty="0">
                <a:solidFill>
                  <a:srgbClr val="C00000"/>
                </a:solidFill>
              </a:rPr>
              <a:t> &lt;p&gt;My family and I visited The Epcot center this summer.&lt;/p&gt;</a:t>
            </a:r>
            <a:r>
              <a:rPr lang="en-US" sz="2400" b="1" dirty="0" smtClean="0">
                <a:solidFill>
                  <a:srgbClr val="C00000"/>
                </a:solidFill>
              </a:rPr>
              <a:t/>
            </a:r>
            <a:br>
              <a:rPr lang="en-US" sz="2400" b="1" dirty="0" smtClean="0">
                <a:solidFill>
                  <a:srgbClr val="C00000"/>
                </a:solidFill>
              </a:rPr>
            </a:br>
            <a:r>
              <a:rPr lang="en-US" sz="2400" b="1" dirty="0" smtClean="0">
                <a:solidFill>
                  <a:srgbClr val="C00000"/>
                </a:solidFill>
              </a:rPr>
              <a:t>&lt;</a:t>
            </a:r>
            <a:r>
              <a:rPr lang="en-US" sz="2400" b="1" dirty="0">
                <a:solidFill>
                  <a:srgbClr val="C00000"/>
                </a:solidFill>
              </a:rPr>
              <a:t>aside&gt;</a:t>
            </a:r>
            <a:r>
              <a:rPr lang="en-US" sz="2400" b="1" dirty="0" smtClean="0">
                <a:solidFill>
                  <a:srgbClr val="C00000"/>
                </a:solidFill>
              </a:rPr>
              <a:t/>
            </a:r>
            <a:br>
              <a:rPr lang="en-US" sz="2400" b="1" dirty="0" smtClean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  &lt;h4&gt;Epcot Center&lt;/h4&gt;</a:t>
            </a:r>
            <a:r>
              <a:rPr lang="en-US" sz="2400" b="1" dirty="0" smtClean="0">
                <a:solidFill>
                  <a:srgbClr val="C00000"/>
                </a:solidFill>
              </a:rPr>
              <a:t/>
            </a:r>
            <a:br>
              <a:rPr lang="en-US" sz="2400" b="1" dirty="0" smtClean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  &lt;p&gt;The Epcot Center is a theme park in Disney World, Florida.&lt;/p&gt;</a:t>
            </a:r>
            <a:r>
              <a:rPr lang="en-US" sz="2400" b="1" dirty="0" smtClean="0">
                <a:solidFill>
                  <a:srgbClr val="C00000"/>
                </a:solidFill>
              </a:rPr>
              <a:t/>
            </a:r>
            <a:br>
              <a:rPr lang="en-US" sz="2400" b="1" dirty="0" smtClean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&lt;/aside&gt;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72400" cy="914400"/>
          </a:xfrm>
        </p:spPr>
        <p:txBody>
          <a:bodyPr/>
          <a:lstStyle/>
          <a:p>
            <a:r>
              <a:rPr lang="en-US" dirty="0" smtClean="0"/>
              <a:t>HTML5 &lt;header&gt; Element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7772400" cy="2971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&lt;header&gt; element specifies a header for a document or section.</a:t>
            </a:r>
          </a:p>
          <a:p>
            <a:r>
              <a:rPr lang="en-US" dirty="0" smtClean="0"/>
              <a:t>The &lt;header&gt; element should be used as a container for introductory content.</a:t>
            </a:r>
          </a:p>
          <a:p>
            <a:r>
              <a:rPr lang="en-US" dirty="0" smtClean="0"/>
              <a:t>You can have several &lt;header&gt; elements in one document.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3733800"/>
            <a:ext cx="8458200" cy="2895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C00000"/>
                </a:solidFill>
              </a:rPr>
              <a:t> </a:t>
            </a:r>
            <a:r>
              <a:rPr lang="en-US" sz="2400" b="1" dirty="0">
                <a:solidFill>
                  <a:srgbClr val="C00000"/>
                </a:solidFill>
              </a:rPr>
              <a:t>  </a:t>
            </a:r>
            <a:r>
              <a:rPr lang="en-US" sz="2000" b="1" dirty="0">
                <a:solidFill>
                  <a:srgbClr val="C00000"/>
                </a:solidFill>
              </a:rPr>
              <a:t>&lt;article&gt;</a:t>
            </a:r>
            <a:r>
              <a:rPr lang="en-US" sz="2000" b="1" dirty="0" smtClean="0">
                <a:solidFill>
                  <a:srgbClr val="C00000"/>
                </a:solidFill>
              </a:rPr>
              <a:t/>
            </a:r>
            <a:br>
              <a:rPr lang="en-US" sz="2000" b="1" dirty="0" smtClean="0">
                <a:solidFill>
                  <a:srgbClr val="C00000"/>
                </a:solidFill>
              </a:rPr>
            </a:br>
            <a:r>
              <a:rPr lang="en-US" sz="2000" b="1" dirty="0">
                <a:solidFill>
                  <a:srgbClr val="C00000"/>
                </a:solidFill>
              </a:rPr>
              <a:t>  &lt;header&gt;</a:t>
            </a:r>
            <a:r>
              <a:rPr lang="en-US" sz="2000" b="1" dirty="0" smtClean="0">
                <a:solidFill>
                  <a:srgbClr val="C00000"/>
                </a:solidFill>
              </a:rPr>
              <a:t/>
            </a:r>
            <a:br>
              <a:rPr lang="en-US" sz="2000" b="1" dirty="0" smtClean="0">
                <a:solidFill>
                  <a:srgbClr val="C00000"/>
                </a:solidFill>
              </a:rPr>
            </a:br>
            <a:r>
              <a:rPr lang="en-US" sz="2000" b="1" dirty="0">
                <a:solidFill>
                  <a:srgbClr val="C00000"/>
                </a:solidFill>
              </a:rPr>
              <a:t>    &lt;h1&gt;Internet Explorer 9&lt;/h1&gt;</a:t>
            </a:r>
            <a:r>
              <a:rPr lang="en-US" sz="2000" b="1" dirty="0" smtClean="0">
                <a:solidFill>
                  <a:srgbClr val="C00000"/>
                </a:solidFill>
              </a:rPr>
              <a:t/>
            </a:r>
            <a:br>
              <a:rPr lang="en-US" sz="2000" b="1" dirty="0" smtClean="0">
                <a:solidFill>
                  <a:srgbClr val="C00000"/>
                </a:solidFill>
              </a:rPr>
            </a:br>
            <a:r>
              <a:rPr lang="en-US" sz="2000" b="1" dirty="0">
                <a:solidFill>
                  <a:srgbClr val="C00000"/>
                </a:solidFill>
              </a:rPr>
              <a:t>    &lt;p&gt;&lt;time </a:t>
            </a:r>
            <a:r>
              <a:rPr lang="en-US" sz="2000" b="1" dirty="0" err="1">
                <a:solidFill>
                  <a:srgbClr val="C00000"/>
                </a:solidFill>
              </a:rPr>
              <a:t>pubdate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datetime</a:t>
            </a:r>
            <a:r>
              <a:rPr lang="en-US" sz="2000" b="1" dirty="0">
                <a:solidFill>
                  <a:srgbClr val="C00000"/>
                </a:solidFill>
              </a:rPr>
              <a:t>="2011-03-15"&gt;&lt;/time&gt;&lt;/p&gt;</a:t>
            </a:r>
            <a:r>
              <a:rPr lang="en-US" sz="2000" b="1" dirty="0" smtClean="0">
                <a:solidFill>
                  <a:srgbClr val="C00000"/>
                </a:solidFill>
              </a:rPr>
              <a:t/>
            </a:r>
            <a:br>
              <a:rPr lang="en-US" sz="2000" b="1" dirty="0" smtClean="0">
                <a:solidFill>
                  <a:srgbClr val="C00000"/>
                </a:solidFill>
              </a:rPr>
            </a:br>
            <a:r>
              <a:rPr lang="en-US" sz="2000" b="1" dirty="0">
                <a:solidFill>
                  <a:srgbClr val="C00000"/>
                </a:solidFill>
              </a:rPr>
              <a:t>  &lt;/header&gt;</a:t>
            </a:r>
            <a:r>
              <a:rPr lang="en-US" sz="2000" b="1" dirty="0" smtClean="0">
                <a:solidFill>
                  <a:srgbClr val="C00000"/>
                </a:solidFill>
              </a:rPr>
              <a:t/>
            </a:r>
            <a:br>
              <a:rPr lang="en-US" sz="2000" b="1" dirty="0" smtClean="0">
                <a:solidFill>
                  <a:srgbClr val="C00000"/>
                </a:solidFill>
              </a:rPr>
            </a:br>
            <a:r>
              <a:rPr lang="en-US" sz="2000" b="1" dirty="0">
                <a:solidFill>
                  <a:srgbClr val="C00000"/>
                </a:solidFill>
              </a:rPr>
              <a:t>  &lt;p&gt;Windows Internet Explorer 9 (abbreviated as IE9) was released to</a:t>
            </a:r>
            <a:r>
              <a:rPr lang="en-US" sz="2000" b="1" dirty="0" smtClean="0">
                <a:solidFill>
                  <a:srgbClr val="C00000"/>
                </a:solidFill>
              </a:rPr>
              <a:t/>
            </a:r>
            <a:br>
              <a:rPr lang="en-US" sz="2000" b="1" dirty="0" smtClean="0">
                <a:solidFill>
                  <a:srgbClr val="C00000"/>
                </a:solidFill>
              </a:rPr>
            </a:br>
            <a:r>
              <a:rPr lang="en-US" sz="2000" b="1" dirty="0">
                <a:solidFill>
                  <a:srgbClr val="C00000"/>
                </a:solidFill>
              </a:rPr>
              <a:t>  the  public on March 14, 2011 at 21:00 PDT.....&lt;/p&gt;</a:t>
            </a:r>
            <a:r>
              <a:rPr lang="en-US" sz="2000" b="1" dirty="0" smtClean="0">
                <a:solidFill>
                  <a:srgbClr val="C00000"/>
                </a:solidFill>
              </a:rPr>
              <a:t/>
            </a:r>
            <a:br>
              <a:rPr lang="en-US" sz="2000" b="1" dirty="0" smtClean="0">
                <a:solidFill>
                  <a:srgbClr val="C00000"/>
                </a:solidFill>
              </a:rPr>
            </a:br>
            <a:r>
              <a:rPr lang="en-US" sz="2000" b="1" dirty="0">
                <a:solidFill>
                  <a:srgbClr val="C00000"/>
                </a:solidFill>
              </a:rPr>
              <a:t>&lt;/article&gt;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269</TotalTime>
  <Words>2419</Words>
  <Application>Microsoft Office PowerPoint</Application>
  <PresentationFormat>On-screen Show (4:3)</PresentationFormat>
  <Paragraphs>284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Arial</vt:lpstr>
      <vt:lpstr>Consolas</vt:lpstr>
      <vt:lpstr>Corbel</vt:lpstr>
      <vt:lpstr>verdana</vt:lpstr>
      <vt:lpstr>verdana</vt:lpstr>
      <vt:lpstr>Wingdings</vt:lpstr>
      <vt:lpstr>Wingdings 2</vt:lpstr>
      <vt:lpstr>Wingdings 3</vt:lpstr>
      <vt:lpstr>Metro</vt:lpstr>
      <vt:lpstr>HTML5</vt:lpstr>
      <vt:lpstr>Semantic Elements</vt:lpstr>
      <vt:lpstr>New Semantic Elements </vt:lpstr>
      <vt:lpstr>Semantic Elements…</vt:lpstr>
      <vt:lpstr>HTML5 &lt;section&gt; Element </vt:lpstr>
      <vt:lpstr>HTML5 &lt;article&gt; Element </vt:lpstr>
      <vt:lpstr>HTML5 &lt;nav&gt; Element </vt:lpstr>
      <vt:lpstr>HTML5 &lt;aside&gt; Element </vt:lpstr>
      <vt:lpstr>HTML5 &lt;header&gt; Element </vt:lpstr>
      <vt:lpstr>HTML5 &lt;footer&gt; Element </vt:lpstr>
      <vt:lpstr>HTML5 &lt;figure&gt; and &lt;figcaption&gt; Elements </vt:lpstr>
      <vt:lpstr>&lt;figure&gt; and &lt;figcaption&gt; Elements Example </vt:lpstr>
      <vt:lpstr>Semantic Elements in HTML5 </vt:lpstr>
      <vt:lpstr>HTML5 Form Elements </vt:lpstr>
      <vt:lpstr>HTML5 &lt;datalist&gt; Element </vt:lpstr>
      <vt:lpstr>&lt;datalist&gt; Element Example</vt:lpstr>
      <vt:lpstr>HTML5 &lt;keygen&gt; Element </vt:lpstr>
      <vt:lpstr>&lt;keygen&gt; Element Example</vt:lpstr>
      <vt:lpstr>HTML5 &lt;output&gt; Element </vt:lpstr>
      <vt:lpstr>HTML5 Media Elements </vt:lpstr>
      <vt:lpstr>HTML5 Video </vt:lpstr>
      <vt:lpstr>HTML5 Video - How It Works </vt:lpstr>
      <vt:lpstr>HTML5 Video - How It Works</vt:lpstr>
      <vt:lpstr>HTML5 Audio </vt:lpstr>
      <vt:lpstr>HTML5 Audio - How It Works </vt:lpstr>
      <vt:lpstr>HTML Graphics</vt:lpstr>
      <vt:lpstr>HTML5 Canvas </vt:lpstr>
      <vt:lpstr>Create a Canvas </vt:lpstr>
      <vt:lpstr>Draw Onto The Canvas With JavaScript </vt:lpstr>
      <vt:lpstr>Canvas - Paths </vt:lpstr>
      <vt:lpstr>Canvas - Text </vt:lpstr>
      <vt:lpstr>Canvas - Gradients </vt:lpstr>
      <vt:lpstr>Gradients…</vt:lpstr>
      <vt:lpstr>Gradients…</vt:lpstr>
      <vt:lpstr>HTML5 Inline SVG </vt:lpstr>
      <vt:lpstr>SVG Advantages </vt:lpstr>
      <vt:lpstr>Comparison of Canvas and SVG </vt:lpstr>
      <vt:lpstr>HTML5 APIs</vt:lpstr>
      <vt:lpstr>HTML5 Geolocation </vt:lpstr>
      <vt:lpstr>Using Geolocation </vt:lpstr>
      <vt:lpstr>Drag and Drop </vt:lpstr>
      <vt:lpstr>Make an Element Draggable </vt:lpstr>
      <vt:lpstr>What to Drag - ondragstart and setData() </vt:lpstr>
      <vt:lpstr>Where to Drop - ondragover </vt:lpstr>
      <vt:lpstr>Do the Drop - ondrop </vt:lpstr>
      <vt:lpstr>Web Storage – Local &amp; Session </vt:lpstr>
      <vt:lpstr>HTML Local Storage Objects </vt:lpstr>
      <vt:lpstr>The localStorage Object </vt:lpstr>
      <vt:lpstr>The sessionStorage Object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raj</dc:creator>
  <cp:lastModifiedBy>Ramya M</cp:lastModifiedBy>
  <cp:revision>78</cp:revision>
  <dcterms:created xsi:type="dcterms:W3CDTF">2014-07-25T19:42:14Z</dcterms:created>
  <dcterms:modified xsi:type="dcterms:W3CDTF">2018-03-17T02:53:15Z</dcterms:modified>
</cp:coreProperties>
</file>