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rajithaaa/OnlineRailwayReservation.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somup.com/c3QolZU4EM"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71409686"/>
              </p:ext>
            </p:extLst>
          </p:nvPr>
        </p:nvGraphicFramePr>
        <p:xfrm>
          <a:off x="9229514" y="1143001"/>
          <a:ext cx="2962486" cy="516795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8550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 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14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8550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299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55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55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t>
                      </a:r>
                      <a:r>
                        <a:rPr kumimoji="0" lang="en-US" sz="700" u="none" strike="noStrike" kern="1200" cap="none" spc="0" normalizeH="0" baseline="0">
                          <a:ln>
                            <a:noFill/>
                          </a:ln>
                          <a:solidFill>
                            <a:schemeClr val="tx1"/>
                          </a:solidFill>
                          <a:effectLst/>
                          <a:uLnTx/>
                          <a:uFillTx/>
                          <a:latin typeface="+mn-lt"/>
                          <a:ea typeface="+mn-ea"/>
                          <a:cs typeface="+mn-cs"/>
                        </a:rPr>
                        <a:t>&amp;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60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855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844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855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23694"/>
            <a:ext cx="4008437" cy="2843166"/>
          </a:xfrm>
        </p:spPr>
        <p:txBody>
          <a:bodyPr/>
          <a:lstStyle/>
          <a:p>
            <a:pPr eaLnBrk="1" hangingPunct="1">
              <a:lnSpc>
                <a:spcPct val="114000"/>
              </a:lnSpc>
            </a:pPr>
            <a:r>
              <a:rPr lang="en-US" altLang="en-US" b="1" dirty="0"/>
              <a:t>Online Railway Reservation System</a:t>
            </a:r>
          </a:p>
          <a:p>
            <a:pPr eaLnBrk="1" hangingPunct="1">
              <a:lnSpc>
                <a:spcPct val="114000"/>
              </a:lnSpc>
            </a:pPr>
            <a:r>
              <a:rPr lang="en-IN" altLang="en-US" dirty="0"/>
              <a:t>Completed end to end case study of Online Railway Reservation Application along with JWT authentication, Swagger and responsive UI with</a:t>
            </a:r>
            <a:r>
              <a:rPr lang="en-US" altLang="en-US" dirty="0"/>
              <a:t> CSS and Angular used for user interface.</a:t>
            </a:r>
            <a:endParaRPr lang="en-US" altLang="nl-NL" b="1" dirty="0"/>
          </a:p>
          <a:p>
            <a:r>
              <a:rPr lang="en-IN" sz="900" b="1" i="0" u="none" strike="noStrike" baseline="0" dirty="0">
                <a:solidFill>
                  <a:srgbClr val="000000"/>
                </a:solidFill>
                <a:latin typeface="Verdana" panose="020B0604030504040204" pitchFamily="34" charset="0"/>
              </a:rPr>
              <a:t>Tools :</a:t>
            </a:r>
            <a:endParaRPr lang="en-IN" sz="900" dirty="0">
              <a:solidFill>
                <a:srgbClr val="000000"/>
              </a:solidFill>
              <a:latin typeface="Verdana" panose="020B0604030504040204" pitchFamily="34" charset="0"/>
            </a:endParaRPr>
          </a:p>
          <a:p>
            <a:r>
              <a:rPr lang="en-IN" sz="900" b="1" i="0" u="none" strike="noStrike" baseline="0" dirty="0">
                <a:solidFill>
                  <a:srgbClr val="000000"/>
                </a:solidFill>
                <a:latin typeface="Verdana" panose="020B0604030504040204" pitchFamily="34" charset="0"/>
              </a:rPr>
              <a:t>Backend: </a:t>
            </a:r>
            <a:r>
              <a:rPr lang="en-IN" sz="900" b="0" i="0" u="none" strike="noStrike" baseline="0" dirty="0">
                <a:solidFill>
                  <a:srgbClr val="000000"/>
                </a:solidFill>
                <a:latin typeface="Verdana" panose="020B0604030504040204" pitchFamily="34" charset="0"/>
              </a:rPr>
              <a:t>Core Java, Spring Boot, JPA, Hibernate, PostgreSQL, Swagger, Spring Security.</a:t>
            </a:r>
          </a:p>
          <a:p>
            <a:r>
              <a:rPr lang="en-IN" sz="900" b="1" i="0" u="none" strike="noStrike" baseline="0" dirty="0">
                <a:solidFill>
                  <a:srgbClr val="000000"/>
                </a:solidFill>
                <a:latin typeface="Verdana" panose="020B0604030504040204" pitchFamily="34" charset="0"/>
              </a:rPr>
              <a:t>Frontend</a:t>
            </a:r>
            <a:r>
              <a:rPr lang="en-IN" sz="900" b="0" i="0" u="none" strike="noStrike" baseline="0" dirty="0">
                <a:solidFill>
                  <a:srgbClr val="000000"/>
                </a:solidFill>
                <a:latin typeface="Verdana" panose="020B0604030504040204" pitchFamily="34" charset="0"/>
              </a:rPr>
              <a:t>: HTML, CSS, Bootstrap, Angular </a:t>
            </a:r>
            <a:endParaRPr lang="en-IN" altLang="nl-NL" sz="900" dirty="0">
              <a:latin typeface="Times New Roman" panose="02020603050405020304" pitchFamily="18" charset="0"/>
              <a:cs typeface="Times New Roman" panose="02020603050405020304" pitchFamily="18" charset="0"/>
            </a:endParaRPr>
          </a:p>
          <a:p>
            <a:pPr eaLnBrk="1" hangingPunct="1">
              <a:lnSpc>
                <a:spcPct val="114000"/>
              </a:lnSpc>
            </a:pPr>
            <a:r>
              <a:rPr lang="en-IN" altLang="nl-NL" b="1" dirty="0"/>
              <a:t>Completed ”AWS CCP CERTIFICATION”</a:t>
            </a:r>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1251" y="1353344"/>
            <a:ext cx="2373312" cy="325715"/>
          </a:xfrm>
        </p:spPr>
        <p:txBody>
          <a:bodyPr/>
          <a:lstStyle/>
          <a:p>
            <a:pPr eaLnBrk="1" hangingPunct="1"/>
            <a:r>
              <a:rPr lang="nl-NL" altLang="nl-NL" dirty="0"/>
              <a:t>Bangalore</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26343"/>
            <a:ext cx="4057650" cy="2185987"/>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4411" y="636476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3" y="6227760"/>
            <a:ext cx="40807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8701" y="484568"/>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          2018-2021</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4" name="Text Placeholder 3">
            <a:extLst>
              <a:ext uri="{FF2B5EF4-FFF2-40B4-BE49-F238E27FC236}">
                <a16:creationId xmlns:a16="http://schemas.microsoft.com/office/drawing/2014/main" id="{60BDE3BC-7FFA-46DA-A94E-0FD41E94CACC}"/>
              </a:ext>
            </a:extLst>
          </p:cNvPr>
          <p:cNvSpPr>
            <a:spLocks noGrp="1"/>
          </p:cNvSpPr>
          <p:nvPr>
            <p:ph type="body" sz="quarter" idx="48"/>
          </p:nvPr>
        </p:nvSpPr>
        <p:spPr>
          <a:xfrm>
            <a:off x="3343667" y="1812925"/>
            <a:ext cx="2373312" cy="394540"/>
          </a:xfrm>
        </p:spPr>
        <p:txBody>
          <a:bodyPr/>
          <a:lstStyle/>
          <a:p>
            <a:r>
              <a:rPr lang="en-IN" dirty="0"/>
              <a:t>9121711066</a:t>
            </a:r>
          </a:p>
        </p:txBody>
      </p:sp>
      <p:sp>
        <p:nvSpPr>
          <p:cNvPr id="9" name="Text Placeholder 8">
            <a:extLst>
              <a:ext uri="{FF2B5EF4-FFF2-40B4-BE49-F238E27FC236}">
                <a16:creationId xmlns:a16="http://schemas.microsoft.com/office/drawing/2014/main" id="{172F202A-482C-4E3F-9A4A-351A2BC1D629}"/>
              </a:ext>
            </a:extLst>
          </p:cNvPr>
          <p:cNvSpPr>
            <a:spLocks noGrp="1"/>
          </p:cNvSpPr>
          <p:nvPr>
            <p:ph type="body" sz="quarter" idx="47"/>
          </p:nvPr>
        </p:nvSpPr>
        <p:spPr>
          <a:xfrm>
            <a:off x="3256690" y="1566602"/>
            <a:ext cx="3067910" cy="275415"/>
          </a:xfrm>
        </p:spPr>
        <p:txBody>
          <a:bodyPr/>
          <a:lstStyle/>
          <a:p>
            <a:r>
              <a:rPr lang="en-IN" dirty="0"/>
              <a:t>rajitha.kummara@capgemini.com</a:t>
            </a:r>
          </a:p>
        </p:txBody>
      </p:sp>
      <p:pic>
        <p:nvPicPr>
          <p:cNvPr id="13" name="Picture Placeholder 12" descr="A picture containing text&#10;&#10;Description automatically generated">
            <a:extLst>
              <a:ext uri="{FF2B5EF4-FFF2-40B4-BE49-F238E27FC236}">
                <a16:creationId xmlns:a16="http://schemas.microsoft.com/office/drawing/2014/main" id="{D2BCCD08-77E7-4476-BDBC-0C4997E664A5}"/>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2663" b="12663"/>
          <a:stretch>
            <a:fillRect/>
          </a:stretch>
        </p:blipFill>
        <p:spPr/>
      </p:pic>
      <p:sp>
        <p:nvSpPr>
          <p:cNvPr id="15" name="Text Placeholder 14">
            <a:extLst>
              <a:ext uri="{FF2B5EF4-FFF2-40B4-BE49-F238E27FC236}">
                <a16:creationId xmlns:a16="http://schemas.microsoft.com/office/drawing/2014/main" id="{34235D08-F736-4526-B0BB-D8C88D5195CC}"/>
              </a:ext>
            </a:extLst>
          </p:cNvPr>
          <p:cNvSpPr>
            <a:spLocks noGrp="1"/>
          </p:cNvSpPr>
          <p:nvPr>
            <p:ph type="body" sz="quarter" idx="41"/>
          </p:nvPr>
        </p:nvSpPr>
        <p:spPr/>
        <p:txBody>
          <a:bodyPr/>
          <a:lstStyle/>
          <a:p>
            <a:r>
              <a:rPr lang="en-IN" dirty="0"/>
              <a:t>RAJITHA KUMMARA</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2137</TotalTime>
  <Words>354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Kummara, Rajitha</cp:lastModifiedBy>
  <cp:revision>107</cp:revision>
  <dcterms:created xsi:type="dcterms:W3CDTF">2020-09-22T06:24:34Z</dcterms:created>
  <dcterms:modified xsi:type="dcterms:W3CDTF">2022-09-16T05:09:48Z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