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236F0-4D56-4C6B-ABC2-893B6C339CD9}" type="datetimeFigureOut">
              <a:rPr lang="en-US" smtClean="0"/>
              <a:pPr/>
              <a:t>11/09/2020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D5C73-E3AF-40AE-9C5A-D77C25E27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8957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D5C73-E3AF-40AE-9C5A-D77C25E2787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1685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1A55-AB8C-439C-8F3F-20397D1E4E10}" type="datetimeFigureOut">
              <a:rPr lang="en-US" smtClean="0"/>
              <a:pPr/>
              <a:t>11/09/2020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8EDF-1C9D-472C-9D51-7D9D7B74C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332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1A55-AB8C-439C-8F3F-20397D1E4E10}" type="datetimeFigureOut">
              <a:rPr lang="en-US" smtClean="0"/>
              <a:pPr/>
              <a:t>11/09/2020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8EDF-1C9D-472C-9D51-7D9D7B74C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328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1A55-AB8C-439C-8F3F-20397D1E4E10}" type="datetimeFigureOut">
              <a:rPr lang="en-US" smtClean="0"/>
              <a:pPr/>
              <a:t>11/09/2020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8EDF-1C9D-472C-9D51-7D9D7B74C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667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1A55-AB8C-439C-8F3F-20397D1E4E10}" type="datetimeFigureOut">
              <a:rPr lang="en-US" smtClean="0"/>
              <a:pPr/>
              <a:t>11/09/2020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8EDF-1C9D-472C-9D51-7D9D7B74C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390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1A55-AB8C-439C-8F3F-20397D1E4E10}" type="datetimeFigureOut">
              <a:rPr lang="en-US" smtClean="0"/>
              <a:pPr/>
              <a:t>11/09/2020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8EDF-1C9D-472C-9D51-7D9D7B74C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185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1A55-AB8C-439C-8F3F-20397D1E4E10}" type="datetimeFigureOut">
              <a:rPr lang="en-US" smtClean="0"/>
              <a:pPr/>
              <a:t>11/09/2020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8EDF-1C9D-472C-9D51-7D9D7B74C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898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1A55-AB8C-439C-8F3F-20397D1E4E10}" type="datetimeFigureOut">
              <a:rPr lang="en-US" smtClean="0"/>
              <a:pPr/>
              <a:t>11/09/2020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8EDF-1C9D-472C-9D51-7D9D7B74C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902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1A55-AB8C-439C-8F3F-20397D1E4E10}" type="datetimeFigureOut">
              <a:rPr lang="en-US" smtClean="0"/>
              <a:pPr/>
              <a:t>11/09/2020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8EDF-1C9D-472C-9D51-7D9D7B74C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313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1A55-AB8C-439C-8F3F-20397D1E4E10}" type="datetimeFigureOut">
              <a:rPr lang="en-US" smtClean="0"/>
              <a:pPr/>
              <a:t>11/09/2020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8EDF-1C9D-472C-9D51-7D9D7B74C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235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1A55-AB8C-439C-8F3F-20397D1E4E10}" type="datetimeFigureOut">
              <a:rPr lang="en-US" smtClean="0"/>
              <a:pPr/>
              <a:t>11/09/2020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8EDF-1C9D-472C-9D51-7D9D7B74C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368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1A55-AB8C-439C-8F3F-20397D1E4E10}" type="datetimeFigureOut">
              <a:rPr lang="en-US" smtClean="0"/>
              <a:pPr/>
              <a:t>11/09/2020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8EDF-1C9D-472C-9D51-7D9D7B74C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480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A1A55-AB8C-439C-8F3F-20397D1E4E10}" type="datetimeFigureOut">
              <a:rPr lang="en-US" smtClean="0"/>
              <a:pPr/>
              <a:t>11/09/2020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68EDF-1C9D-472C-9D51-7D9D7B74C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745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Download software </a:t>
            </a:r>
            <a:r>
              <a:rPr lang="en-US" dirty="0" smtClean="0">
                <a:solidFill>
                  <a:srgbClr val="FF0000"/>
                </a:solidFill>
              </a:rPr>
              <a:t>putty  and </a:t>
            </a:r>
            <a:r>
              <a:rPr lang="en-US" dirty="0" err="1" smtClean="0">
                <a:solidFill>
                  <a:srgbClr val="FF0000"/>
                </a:solidFill>
              </a:rPr>
              <a:t>Puttygen</a:t>
            </a:r>
            <a:r>
              <a:rPr lang="en-US" dirty="0"/>
              <a:t>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Open </a:t>
            </a:r>
            <a:r>
              <a:rPr lang="en-US" dirty="0" err="1" smtClean="0"/>
              <a:t>puttygen</a:t>
            </a:r>
            <a:r>
              <a:rPr lang="en-US" dirty="0" smtClean="0"/>
              <a:t> and click on Load where you can select Key pair(PEM file) and  </a:t>
            </a:r>
          </a:p>
          <a:p>
            <a:pPr marL="342900" indent="-342900"/>
            <a:r>
              <a:rPr lang="en-US" dirty="0" smtClean="0"/>
              <a:t>       click on “save Private Key”.  It will automatically generate PPK </a:t>
            </a:r>
            <a:r>
              <a:rPr lang="en-US" dirty="0" err="1" smtClean="0"/>
              <a:t>file.Save</a:t>
            </a:r>
            <a:r>
              <a:rPr lang="en-US" dirty="0" smtClean="0"/>
              <a:t> this file.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265886" cy="510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4634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3. Open Putty and go to SSH  -&gt; Auth and click </a:t>
            </a:r>
            <a:r>
              <a:rPr lang="en-US" b="1" dirty="0" smtClean="0"/>
              <a:t>Browse</a:t>
            </a:r>
            <a:r>
              <a:rPr lang="en-US" dirty="0" smtClean="0"/>
              <a:t> option and select PPK file which you saved in previous step and click </a:t>
            </a:r>
            <a:r>
              <a:rPr lang="en-US" b="1" dirty="0" smtClean="0"/>
              <a:t>Open</a:t>
            </a:r>
            <a:r>
              <a:rPr lang="en-US" b="1" dirty="0" smtClean="0"/>
              <a:t>. </a:t>
            </a:r>
          </a:p>
          <a:p>
            <a:r>
              <a:rPr lang="en-US" dirty="0" smtClean="0"/>
              <a:t>4. Click on </a:t>
            </a:r>
            <a:r>
              <a:rPr lang="en-US" b="1" dirty="0" smtClean="0"/>
              <a:t>Session </a:t>
            </a:r>
            <a:r>
              <a:rPr lang="en-US" dirty="0" smtClean="0"/>
              <a:t>and give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smtClean="0"/>
              <a:t>address </a:t>
            </a:r>
            <a:r>
              <a:rPr lang="en-US" b="1" dirty="0" smtClean="0"/>
              <a:t>13.58.30.117. </a:t>
            </a:r>
            <a:r>
              <a:rPr lang="en-US" dirty="0" smtClean="0"/>
              <a:t>Click on Open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874931"/>
            <a:ext cx="9144000" cy="5983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5456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4800"/>
            <a:ext cx="9144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5.</a:t>
            </a:r>
            <a:r>
              <a:rPr lang="en-US" smtClean="0"/>
              <a:t> </a:t>
            </a:r>
            <a:r>
              <a:rPr lang="en-US" smtClean="0"/>
              <a:t>Log </a:t>
            </a:r>
            <a:r>
              <a:rPr lang="en-US" dirty="0" smtClean="0"/>
              <a:t>in as Ubuntu and press Yes the terminal will open automatically where you can access the Ubuntu server.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51131"/>
            <a:ext cx="9144000" cy="5906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51132"/>
            <a:ext cx="9144000" cy="590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0236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102</Words>
  <Application>Microsoft Office PowerPoint</Application>
  <PresentationFormat>On-screen Show (4:3)</PresentationFormat>
  <Paragraphs>7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Server Installation</dc:title>
  <dc:creator>KESAVA</dc:creator>
  <cp:lastModifiedBy>madhusdm25@gmail.com</cp:lastModifiedBy>
  <cp:revision>22</cp:revision>
  <dcterms:created xsi:type="dcterms:W3CDTF">2020-05-25T16:17:36Z</dcterms:created>
  <dcterms:modified xsi:type="dcterms:W3CDTF">2020-09-11T14:47:44Z</dcterms:modified>
</cp:coreProperties>
</file>