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8" r:id="rId19"/>
    <p:sldId id="290" r:id="rId20"/>
    <p:sldId id="291" r:id="rId21"/>
    <p:sldId id="299" r:id="rId22"/>
    <p:sldId id="292" r:id="rId23"/>
    <p:sldId id="293" r:id="rId24"/>
    <p:sldId id="294" r:id="rId25"/>
    <p:sldId id="295" r:id="rId26"/>
    <p:sldId id="297" r:id="rId27"/>
    <p:sldId id="296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EC2"/>
    <a:srgbClr val="465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D0000-750F-4A25-BCDF-B8717AE55314}" v="719" dt="2021-07-31T17:48:2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fiq S A" userId="5827448d-d6a0-441f-b9ff-dbdff485ccef" providerId="ADAL" clId="{22ED0000-750F-4A25-BCDF-B8717AE55314}"/>
    <pc:docChg chg="undo custSel addSld modSld sldOrd">
      <pc:chgData name="Mohammed Rafiq S A" userId="5827448d-d6a0-441f-b9ff-dbdff485ccef" providerId="ADAL" clId="{22ED0000-750F-4A25-BCDF-B8717AE55314}" dt="2021-08-02T07:02:09.086" v="1462" actId="20577"/>
      <pc:docMkLst>
        <pc:docMk/>
      </pc:docMkLst>
      <pc:sldChg chg="modSp">
        <pc:chgData name="Mohammed Rafiq S A" userId="5827448d-d6a0-441f-b9ff-dbdff485ccef" providerId="ADAL" clId="{22ED0000-750F-4A25-BCDF-B8717AE55314}" dt="2021-08-02T07:02:09.086" v="1462" actId="20577"/>
        <pc:sldMkLst>
          <pc:docMk/>
          <pc:sldMk cId="2094646112" sldId="256"/>
        </pc:sldMkLst>
        <pc:spChg chg="mod">
          <ac:chgData name="Mohammed Rafiq S A" userId="5827448d-d6a0-441f-b9ff-dbdff485ccef" providerId="ADAL" clId="{22ED0000-750F-4A25-BCDF-B8717AE55314}" dt="2021-08-02T07:02:09.086" v="1462" actId="20577"/>
          <ac:spMkLst>
            <pc:docMk/>
            <pc:sldMk cId="2094646112" sldId="256"/>
            <ac:spMk id="3" creationId="{DB4B3782-7253-47B5-9B9B-A2E7108E4D1D}"/>
          </ac:spMkLst>
        </pc:spChg>
      </pc:sldChg>
      <pc:sldChg chg="modSp modAnim">
        <pc:chgData name="Mohammed Rafiq S A" userId="5827448d-d6a0-441f-b9ff-dbdff485ccef" providerId="ADAL" clId="{22ED0000-750F-4A25-BCDF-B8717AE55314}" dt="2021-07-31T17:48:23.623" v="1440" actId="20577"/>
        <pc:sldMkLst>
          <pc:docMk/>
          <pc:sldMk cId="510832355" sldId="257"/>
        </pc:sldMkLst>
        <pc:spChg chg="mod">
          <ac:chgData name="Mohammed Rafiq S A" userId="5827448d-d6a0-441f-b9ff-dbdff485ccef" providerId="ADAL" clId="{22ED0000-750F-4A25-BCDF-B8717AE55314}" dt="2021-07-31T17:48:23.623" v="1440" actId="20577"/>
          <ac:spMkLst>
            <pc:docMk/>
            <pc:sldMk cId="510832355" sldId="257"/>
            <ac:spMk id="3" creationId="{49A9BB51-3B38-4DED-B6F5-C46C4203B872}"/>
          </ac:spMkLst>
        </pc:spChg>
      </pc:sldChg>
      <pc:sldChg chg="ord">
        <pc:chgData name="Mohammed Rafiq S A" userId="5827448d-d6a0-441f-b9ff-dbdff485ccef" providerId="ADAL" clId="{22ED0000-750F-4A25-BCDF-B8717AE55314}" dt="2021-07-31T17:37:55.812" v="1124"/>
        <pc:sldMkLst>
          <pc:docMk/>
          <pc:sldMk cId="1027355286" sldId="276"/>
        </pc:sldMkLst>
      </pc:sldChg>
      <pc:sldChg chg="addSp modSp add">
        <pc:chgData name="Mohammed Rafiq S A" userId="5827448d-d6a0-441f-b9ff-dbdff485ccef" providerId="ADAL" clId="{22ED0000-750F-4A25-BCDF-B8717AE55314}" dt="2021-07-30T04:29:33.855" v="497" actId="20577"/>
        <pc:sldMkLst>
          <pc:docMk/>
          <pc:sldMk cId="182330171" sldId="282"/>
        </pc:sldMkLst>
        <pc:spChg chg="mod">
          <ac:chgData name="Mohammed Rafiq S A" userId="5827448d-d6a0-441f-b9ff-dbdff485ccef" providerId="ADAL" clId="{22ED0000-750F-4A25-BCDF-B8717AE55314}" dt="2021-07-30T04:29:33.855" v="497" actId="20577"/>
          <ac:spMkLst>
            <pc:docMk/>
            <pc:sldMk cId="182330171" sldId="282"/>
            <ac:spMk id="2" creationId="{504E1A70-FA08-47BA-89CF-861E77E657A2}"/>
          </ac:spMkLst>
        </pc:spChg>
        <pc:spChg chg="mod">
          <ac:chgData name="Mohammed Rafiq S A" userId="5827448d-d6a0-441f-b9ff-dbdff485ccef" providerId="ADAL" clId="{22ED0000-750F-4A25-BCDF-B8717AE55314}" dt="2021-07-30T04:24:11.589" v="455" actId="20577"/>
          <ac:spMkLst>
            <pc:docMk/>
            <pc:sldMk cId="182330171" sldId="282"/>
            <ac:spMk id="3" creationId="{1160D595-BC4A-4DA1-B95A-2CF7B37168F6}"/>
          </ac:spMkLst>
        </pc:spChg>
        <pc:spChg chg="add mod">
          <ac:chgData name="Mohammed Rafiq S A" userId="5827448d-d6a0-441f-b9ff-dbdff485ccef" providerId="ADAL" clId="{22ED0000-750F-4A25-BCDF-B8717AE55314}" dt="2021-07-30T04:18:42.199" v="102" actId="14100"/>
          <ac:spMkLst>
            <pc:docMk/>
            <pc:sldMk cId="182330171" sldId="282"/>
            <ac:spMk id="4" creationId="{57448016-25BC-4C20-9CAA-F2ED42C39A1D}"/>
          </ac:spMkLst>
        </pc:spChg>
        <pc:picChg chg="add mod">
          <ac:chgData name="Mohammed Rafiq S A" userId="5827448d-d6a0-441f-b9ff-dbdff485ccef" providerId="ADAL" clId="{22ED0000-750F-4A25-BCDF-B8717AE55314}" dt="2021-07-30T04:17:11.523" v="55" actId="1076"/>
          <ac:picMkLst>
            <pc:docMk/>
            <pc:sldMk cId="182330171" sldId="282"/>
            <ac:picMk id="1026" creationId="{A56D1DCD-A736-4969-B3FB-01465C34B4C6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0T04:31:11.379" v="561" actId="1076"/>
        <pc:sldMkLst>
          <pc:docMk/>
          <pc:sldMk cId="935140060" sldId="283"/>
        </pc:sldMkLst>
        <pc:spChg chg="mod">
          <ac:chgData name="Mohammed Rafiq S A" userId="5827448d-d6a0-441f-b9ff-dbdff485ccef" providerId="ADAL" clId="{22ED0000-750F-4A25-BCDF-B8717AE55314}" dt="2021-07-30T04:30:02.774" v="553" actId="20577"/>
          <ac:spMkLst>
            <pc:docMk/>
            <pc:sldMk cId="935140060" sldId="283"/>
            <ac:spMk id="2" creationId="{F6CD3090-F8EF-456B-89E3-2EE60FA0A20F}"/>
          </ac:spMkLst>
        </pc:spChg>
        <pc:spChg chg="del">
          <ac:chgData name="Mohammed Rafiq S A" userId="5827448d-d6a0-441f-b9ff-dbdff485ccef" providerId="ADAL" clId="{22ED0000-750F-4A25-BCDF-B8717AE55314}" dt="2021-07-30T04:29:03.591" v="458" actId="478"/>
          <ac:spMkLst>
            <pc:docMk/>
            <pc:sldMk cId="935140060" sldId="283"/>
            <ac:spMk id="3" creationId="{756DFEE8-46F5-467E-BC9D-0E4C3C13B119}"/>
          </ac:spMkLst>
        </pc:spChg>
        <pc:picChg chg="add mod">
          <ac:chgData name="Mohammed Rafiq S A" userId="5827448d-d6a0-441f-b9ff-dbdff485ccef" providerId="ADAL" clId="{22ED0000-750F-4A25-BCDF-B8717AE55314}" dt="2021-07-30T04:31:07.609" v="560" actId="14100"/>
          <ac:picMkLst>
            <pc:docMk/>
            <pc:sldMk cId="935140060" sldId="283"/>
            <ac:picMk id="4" creationId="{ACA6F672-E8CF-42FD-969F-766F2BD04A58}"/>
          </ac:picMkLst>
        </pc:picChg>
        <pc:picChg chg="add mod">
          <ac:chgData name="Mohammed Rafiq S A" userId="5827448d-d6a0-441f-b9ff-dbdff485ccef" providerId="ADAL" clId="{22ED0000-750F-4A25-BCDF-B8717AE55314}" dt="2021-07-30T04:31:11.379" v="561" actId="1076"/>
          <ac:picMkLst>
            <pc:docMk/>
            <pc:sldMk cId="935140060" sldId="283"/>
            <ac:picMk id="2050" creationId="{942D748B-BDC9-4953-929F-B394D2E8C620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0T04:34:38.170" v="603" actId="14100"/>
        <pc:sldMkLst>
          <pc:docMk/>
          <pc:sldMk cId="3446329712" sldId="284"/>
        </pc:sldMkLst>
        <pc:spChg chg="mod">
          <ac:chgData name="Mohammed Rafiq S A" userId="5827448d-d6a0-441f-b9ff-dbdff485ccef" providerId="ADAL" clId="{22ED0000-750F-4A25-BCDF-B8717AE55314}" dt="2021-07-30T04:33:14.324" v="601" actId="20577"/>
          <ac:spMkLst>
            <pc:docMk/>
            <pc:sldMk cId="3446329712" sldId="284"/>
            <ac:spMk id="2" creationId="{C7C8EDE6-27AB-48C7-A64D-848AB0B5A83E}"/>
          </ac:spMkLst>
        </pc:spChg>
        <pc:spChg chg="del">
          <ac:chgData name="Mohammed Rafiq S A" userId="5827448d-d6a0-441f-b9ff-dbdff485ccef" providerId="ADAL" clId="{22ED0000-750F-4A25-BCDF-B8717AE55314}" dt="2021-07-30T04:32:37.367" v="563" actId="478"/>
          <ac:spMkLst>
            <pc:docMk/>
            <pc:sldMk cId="3446329712" sldId="284"/>
            <ac:spMk id="3" creationId="{7217DC2A-27C3-43EB-B1E3-791F1E777D56}"/>
          </ac:spMkLst>
        </pc:spChg>
        <pc:picChg chg="add mod">
          <ac:chgData name="Mohammed Rafiq S A" userId="5827448d-d6a0-441f-b9ff-dbdff485ccef" providerId="ADAL" clId="{22ED0000-750F-4A25-BCDF-B8717AE55314}" dt="2021-07-30T04:34:38.170" v="603" actId="14100"/>
          <ac:picMkLst>
            <pc:docMk/>
            <pc:sldMk cId="3446329712" sldId="284"/>
            <ac:picMk id="3074" creationId="{4CDA887A-F80C-4B53-BB23-1C9B11007017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0T04:44:40.069" v="640" actId="14100"/>
        <pc:sldMkLst>
          <pc:docMk/>
          <pc:sldMk cId="462437654" sldId="285"/>
        </pc:sldMkLst>
        <pc:spChg chg="mod">
          <ac:chgData name="Mohammed Rafiq S A" userId="5827448d-d6a0-441f-b9ff-dbdff485ccef" providerId="ADAL" clId="{22ED0000-750F-4A25-BCDF-B8717AE55314}" dt="2021-07-30T04:44:30.520" v="636" actId="20577"/>
          <ac:spMkLst>
            <pc:docMk/>
            <pc:sldMk cId="462437654" sldId="285"/>
            <ac:spMk id="2" creationId="{455CBF1E-597C-466D-8A07-244438DB11FE}"/>
          </ac:spMkLst>
        </pc:spChg>
        <pc:spChg chg="del">
          <ac:chgData name="Mohammed Rafiq S A" userId="5827448d-d6a0-441f-b9ff-dbdff485ccef" providerId="ADAL" clId="{22ED0000-750F-4A25-BCDF-B8717AE55314}" dt="2021-07-30T04:43:24.604" v="605" actId="478"/>
          <ac:spMkLst>
            <pc:docMk/>
            <pc:sldMk cId="462437654" sldId="285"/>
            <ac:spMk id="3" creationId="{0B1C1B2F-BD7F-4546-A90C-CC43D023358B}"/>
          </ac:spMkLst>
        </pc:spChg>
        <pc:spChg chg="add del">
          <ac:chgData name="Mohammed Rafiq S A" userId="5827448d-d6a0-441f-b9ff-dbdff485ccef" providerId="ADAL" clId="{22ED0000-750F-4A25-BCDF-B8717AE55314}" dt="2021-07-30T04:43:35.848" v="607"/>
          <ac:spMkLst>
            <pc:docMk/>
            <pc:sldMk cId="462437654" sldId="285"/>
            <ac:spMk id="4" creationId="{244083DD-0ACB-4CE9-AE2B-6CAB3AC525DA}"/>
          </ac:spMkLst>
        </pc:spChg>
        <pc:spChg chg="add del">
          <ac:chgData name="Mohammed Rafiq S A" userId="5827448d-d6a0-441f-b9ff-dbdff485ccef" providerId="ADAL" clId="{22ED0000-750F-4A25-BCDF-B8717AE55314}" dt="2021-07-30T04:43:38.178" v="609"/>
          <ac:spMkLst>
            <pc:docMk/>
            <pc:sldMk cId="462437654" sldId="285"/>
            <ac:spMk id="5" creationId="{2041D82B-2FF1-4B64-A0C1-32556C62DE7F}"/>
          </ac:spMkLst>
        </pc:spChg>
        <pc:picChg chg="add mod">
          <ac:chgData name="Mohammed Rafiq S A" userId="5827448d-d6a0-441f-b9ff-dbdff485ccef" providerId="ADAL" clId="{22ED0000-750F-4A25-BCDF-B8717AE55314}" dt="2021-07-30T04:44:40.069" v="640" actId="14100"/>
          <ac:picMkLst>
            <pc:docMk/>
            <pc:sldMk cId="462437654" sldId="285"/>
            <ac:picMk id="6" creationId="{C3186047-AF47-46FE-AD29-0D4F49A8C81E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0T07:25:53.985" v="830" actId="114"/>
        <pc:sldMkLst>
          <pc:docMk/>
          <pc:sldMk cId="1311929343" sldId="286"/>
        </pc:sldMkLst>
        <pc:spChg chg="mod">
          <ac:chgData name="Mohammed Rafiq S A" userId="5827448d-d6a0-441f-b9ff-dbdff485ccef" providerId="ADAL" clId="{22ED0000-750F-4A25-BCDF-B8717AE55314}" dt="2021-07-30T04:49:16.669" v="690" actId="20577"/>
          <ac:spMkLst>
            <pc:docMk/>
            <pc:sldMk cId="1311929343" sldId="286"/>
            <ac:spMk id="2" creationId="{CBEA4212-E857-45C9-B491-502329A9CEE3}"/>
          </ac:spMkLst>
        </pc:spChg>
        <pc:spChg chg="del">
          <ac:chgData name="Mohammed Rafiq S A" userId="5827448d-d6a0-441f-b9ff-dbdff485ccef" providerId="ADAL" clId="{22ED0000-750F-4A25-BCDF-B8717AE55314}" dt="2021-07-30T04:55:58.025" v="700" actId="478"/>
          <ac:spMkLst>
            <pc:docMk/>
            <pc:sldMk cId="1311929343" sldId="286"/>
            <ac:spMk id="3" creationId="{41CDC605-90BE-464B-BFD9-B655BD23F532}"/>
          </ac:spMkLst>
        </pc:spChg>
        <pc:spChg chg="add del mod">
          <ac:chgData name="Mohammed Rafiq S A" userId="5827448d-d6a0-441f-b9ff-dbdff485ccef" providerId="ADAL" clId="{22ED0000-750F-4A25-BCDF-B8717AE55314}" dt="2021-07-30T07:00:16.405" v="702" actId="478"/>
          <ac:spMkLst>
            <pc:docMk/>
            <pc:sldMk cId="1311929343" sldId="286"/>
            <ac:spMk id="4" creationId="{CC38D1B0-162A-4C1A-8833-9A132225FCCA}"/>
          </ac:spMkLst>
        </pc:spChg>
        <pc:spChg chg="add del mod">
          <ac:chgData name="Mohammed Rafiq S A" userId="5827448d-d6a0-441f-b9ff-dbdff485ccef" providerId="ADAL" clId="{22ED0000-750F-4A25-BCDF-B8717AE55314}" dt="2021-07-30T07:00:32.468" v="704"/>
          <ac:spMkLst>
            <pc:docMk/>
            <pc:sldMk cId="1311929343" sldId="286"/>
            <ac:spMk id="5" creationId="{F0832036-36C7-4B82-9989-9910046E6706}"/>
          </ac:spMkLst>
        </pc:spChg>
        <pc:spChg chg="add del mod">
          <ac:chgData name="Mohammed Rafiq S A" userId="5827448d-d6a0-441f-b9ff-dbdff485ccef" providerId="ADAL" clId="{22ED0000-750F-4A25-BCDF-B8717AE55314}" dt="2021-07-30T07:00:32.468" v="704"/>
          <ac:spMkLst>
            <pc:docMk/>
            <pc:sldMk cId="1311929343" sldId="286"/>
            <ac:spMk id="6" creationId="{F2867190-9853-475B-B9B5-0C2C4C13134C}"/>
          </ac:spMkLst>
        </pc:spChg>
        <pc:spChg chg="add del mod">
          <ac:chgData name="Mohammed Rafiq S A" userId="5827448d-d6a0-441f-b9ff-dbdff485ccef" providerId="ADAL" clId="{22ED0000-750F-4A25-BCDF-B8717AE55314}" dt="2021-07-30T07:00:32.468" v="704"/>
          <ac:spMkLst>
            <pc:docMk/>
            <pc:sldMk cId="1311929343" sldId="286"/>
            <ac:spMk id="7" creationId="{6C9B182E-C881-4DF3-98F1-8888CC9B5939}"/>
          </ac:spMkLst>
        </pc:spChg>
        <pc:spChg chg="add del mod">
          <ac:chgData name="Mohammed Rafiq S A" userId="5827448d-d6a0-441f-b9ff-dbdff485ccef" providerId="ADAL" clId="{22ED0000-750F-4A25-BCDF-B8717AE55314}" dt="2021-07-30T07:00:32.468" v="704"/>
          <ac:spMkLst>
            <pc:docMk/>
            <pc:sldMk cId="1311929343" sldId="286"/>
            <ac:spMk id="8" creationId="{94312416-43AC-4E40-8359-38774F37984D}"/>
          </ac:spMkLst>
        </pc:spChg>
        <pc:spChg chg="add mod">
          <ac:chgData name="Mohammed Rafiq S A" userId="5827448d-d6a0-441f-b9ff-dbdff485ccef" providerId="ADAL" clId="{22ED0000-750F-4A25-BCDF-B8717AE55314}" dt="2021-07-30T07:23:24.477" v="791" actId="113"/>
          <ac:spMkLst>
            <pc:docMk/>
            <pc:sldMk cId="1311929343" sldId="286"/>
            <ac:spMk id="9" creationId="{3CE3FF45-D18A-4165-9B30-9F1768FD9E20}"/>
          </ac:spMkLst>
        </pc:spChg>
        <pc:spChg chg="add mod">
          <ac:chgData name="Mohammed Rafiq S A" userId="5827448d-d6a0-441f-b9ff-dbdff485ccef" providerId="ADAL" clId="{22ED0000-750F-4A25-BCDF-B8717AE55314}" dt="2021-07-30T07:24:12.015" v="803" actId="20577"/>
          <ac:spMkLst>
            <pc:docMk/>
            <pc:sldMk cId="1311929343" sldId="286"/>
            <ac:spMk id="10" creationId="{D6E7BE14-3EDA-4404-829D-FCAECB21390C}"/>
          </ac:spMkLst>
        </pc:spChg>
        <pc:spChg chg="add mod">
          <ac:chgData name="Mohammed Rafiq S A" userId="5827448d-d6a0-441f-b9ff-dbdff485ccef" providerId="ADAL" clId="{22ED0000-750F-4A25-BCDF-B8717AE55314}" dt="2021-07-30T07:25:53.985" v="830" actId="114"/>
          <ac:spMkLst>
            <pc:docMk/>
            <pc:sldMk cId="1311929343" sldId="286"/>
            <ac:spMk id="11" creationId="{95F60593-B99E-4644-B974-3BE18E457ECA}"/>
          </ac:spMkLst>
        </pc:spChg>
      </pc:sldChg>
      <pc:sldChg chg="addSp add">
        <pc:chgData name="Mohammed Rafiq S A" userId="5827448d-d6a0-441f-b9ff-dbdff485ccef" providerId="ADAL" clId="{22ED0000-750F-4A25-BCDF-B8717AE55314}" dt="2021-07-30T17:03:53.475" v="831"/>
        <pc:sldMkLst>
          <pc:docMk/>
          <pc:sldMk cId="1119924179" sldId="287"/>
        </pc:sldMkLst>
        <pc:picChg chg="add">
          <ac:chgData name="Mohammed Rafiq S A" userId="5827448d-d6a0-441f-b9ff-dbdff485ccef" providerId="ADAL" clId="{22ED0000-750F-4A25-BCDF-B8717AE55314}" dt="2021-07-30T17:03:53.475" v="831"/>
          <ac:picMkLst>
            <pc:docMk/>
            <pc:sldMk cId="1119924179" sldId="287"/>
            <ac:picMk id="4" creationId="{B23A6C12-341B-491C-A801-0A6F885219DF}"/>
          </ac:picMkLst>
        </pc:picChg>
      </pc:sldChg>
      <pc:sldChg chg="addSp add">
        <pc:chgData name="Mohammed Rafiq S A" userId="5827448d-d6a0-441f-b9ff-dbdff485ccef" providerId="ADAL" clId="{22ED0000-750F-4A25-BCDF-B8717AE55314}" dt="2021-07-30T18:27:35.645" v="833"/>
        <pc:sldMkLst>
          <pc:docMk/>
          <pc:sldMk cId="1268893234" sldId="288"/>
        </pc:sldMkLst>
        <pc:picChg chg="add">
          <ac:chgData name="Mohammed Rafiq S A" userId="5827448d-d6a0-441f-b9ff-dbdff485ccef" providerId="ADAL" clId="{22ED0000-750F-4A25-BCDF-B8717AE55314}" dt="2021-07-30T18:27:35.645" v="833"/>
          <ac:picMkLst>
            <pc:docMk/>
            <pc:sldMk cId="1268893234" sldId="288"/>
            <ac:picMk id="4" creationId="{DF99DF44-23B4-4939-AA8A-240088E3B6D6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6:26:44.848" v="994" actId="1076"/>
        <pc:sldMkLst>
          <pc:docMk/>
          <pc:sldMk cId="435772773" sldId="289"/>
        </pc:sldMkLst>
        <pc:spChg chg="del">
          <ac:chgData name="Mohammed Rafiq S A" userId="5827448d-d6a0-441f-b9ff-dbdff485ccef" providerId="ADAL" clId="{22ED0000-750F-4A25-BCDF-B8717AE55314}" dt="2021-07-31T04:41:40.855" v="845" actId="478"/>
          <ac:spMkLst>
            <pc:docMk/>
            <pc:sldMk cId="435772773" sldId="289"/>
            <ac:spMk id="2" creationId="{156D8F69-E910-4D2A-86C1-A8257DB98313}"/>
          </ac:spMkLst>
        </pc:spChg>
        <pc:spChg chg="del mod">
          <ac:chgData name="Mohammed Rafiq S A" userId="5827448d-d6a0-441f-b9ff-dbdff485ccef" providerId="ADAL" clId="{22ED0000-750F-4A25-BCDF-B8717AE55314}" dt="2021-07-31T13:45:41.958" v="858" actId="478"/>
          <ac:spMkLst>
            <pc:docMk/>
            <pc:sldMk cId="435772773" sldId="289"/>
            <ac:spMk id="3" creationId="{4AED0B59-644F-452A-A532-A51F35B5B77C}"/>
          </ac:spMkLst>
        </pc:spChg>
        <pc:spChg chg="add mod">
          <ac:chgData name="Mohammed Rafiq S A" userId="5827448d-d6a0-441f-b9ff-dbdff485ccef" providerId="ADAL" clId="{22ED0000-750F-4A25-BCDF-B8717AE55314}" dt="2021-07-31T16:26:36.179" v="991"/>
          <ac:spMkLst>
            <pc:docMk/>
            <pc:sldMk cId="435772773" sldId="289"/>
            <ac:spMk id="4" creationId="{80EED126-F155-4F51-9344-3436A5F13021}"/>
          </ac:spMkLst>
        </pc:spChg>
        <pc:spChg chg="add mod">
          <ac:chgData name="Mohammed Rafiq S A" userId="5827448d-d6a0-441f-b9ff-dbdff485ccef" providerId="ADAL" clId="{22ED0000-750F-4A25-BCDF-B8717AE55314}" dt="2021-07-31T16:25:59.473" v="982" actId="1076"/>
          <ac:spMkLst>
            <pc:docMk/>
            <pc:sldMk cId="435772773" sldId="289"/>
            <ac:spMk id="5" creationId="{E644A0A4-D488-44D6-8360-AFB4AC5CBB44}"/>
          </ac:spMkLst>
        </pc:spChg>
        <pc:spChg chg="add mod">
          <ac:chgData name="Mohammed Rafiq S A" userId="5827448d-d6a0-441f-b9ff-dbdff485ccef" providerId="ADAL" clId="{22ED0000-750F-4A25-BCDF-B8717AE55314}" dt="2021-07-31T16:25:55.180" v="981" actId="403"/>
          <ac:spMkLst>
            <pc:docMk/>
            <pc:sldMk cId="435772773" sldId="289"/>
            <ac:spMk id="6" creationId="{9809D4CA-F427-4F68-AEB9-426FF51A18B7}"/>
          </ac:spMkLst>
        </pc:spChg>
        <pc:spChg chg="add mod">
          <ac:chgData name="Mohammed Rafiq S A" userId="5827448d-d6a0-441f-b9ff-dbdff485ccef" providerId="ADAL" clId="{22ED0000-750F-4A25-BCDF-B8717AE55314}" dt="2021-07-31T16:26:29.906" v="990" actId="114"/>
          <ac:spMkLst>
            <pc:docMk/>
            <pc:sldMk cId="435772773" sldId="289"/>
            <ac:spMk id="7" creationId="{98FDD8C9-BCE9-45A5-8242-18DA13BCAEA8}"/>
          </ac:spMkLst>
        </pc:spChg>
        <pc:spChg chg="add mod">
          <ac:chgData name="Mohammed Rafiq S A" userId="5827448d-d6a0-441f-b9ff-dbdff485ccef" providerId="ADAL" clId="{22ED0000-750F-4A25-BCDF-B8717AE55314}" dt="2021-07-31T16:26:44.848" v="994" actId="1076"/>
          <ac:spMkLst>
            <pc:docMk/>
            <pc:sldMk cId="435772773" sldId="289"/>
            <ac:spMk id="8" creationId="{765B8495-31AD-48A8-9586-307E7FBA406F}"/>
          </ac:spMkLst>
        </pc:spChg>
      </pc:sldChg>
      <pc:sldChg chg="addSp delSp modSp add">
        <pc:chgData name="Mohammed Rafiq S A" userId="5827448d-d6a0-441f-b9ff-dbdff485ccef" providerId="ADAL" clId="{22ED0000-750F-4A25-BCDF-B8717AE55314}" dt="2021-07-31T16:23:31.502" v="870" actId="14100"/>
        <pc:sldMkLst>
          <pc:docMk/>
          <pc:sldMk cId="4260558391" sldId="290"/>
        </pc:sldMkLst>
        <pc:spChg chg="del">
          <ac:chgData name="Mohammed Rafiq S A" userId="5827448d-d6a0-441f-b9ff-dbdff485ccef" providerId="ADAL" clId="{22ED0000-750F-4A25-BCDF-B8717AE55314}" dt="2021-07-31T16:23:16.993" v="864" actId="478"/>
          <ac:spMkLst>
            <pc:docMk/>
            <pc:sldMk cId="4260558391" sldId="290"/>
            <ac:spMk id="2" creationId="{82F995C8-F09E-4ECD-AB1F-9440B65D2256}"/>
          </ac:spMkLst>
        </pc:spChg>
        <pc:spChg chg="del">
          <ac:chgData name="Mohammed Rafiq S A" userId="5827448d-d6a0-441f-b9ff-dbdff485ccef" providerId="ADAL" clId="{22ED0000-750F-4A25-BCDF-B8717AE55314}" dt="2021-07-31T16:23:18.841" v="865" actId="478"/>
          <ac:spMkLst>
            <pc:docMk/>
            <pc:sldMk cId="4260558391" sldId="290"/>
            <ac:spMk id="3" creationId="{D51A5A4A-97AC-4EB3-9410-B4F7A4540CDB}"/>
          </ac:spMkLst>
        </pc:spChg>
        <pc:picChg chg="add mod">
          <ac:chgData name="Mohammed Rafiq S A" userId="5827448d-d6a0-441f-b9ff-dbdff485ccef" providerId="ADAL" clId="{22ED0000-750F-4A25-BCDF-B8717AE55314}" dt="2021-07-31T16:23:31.502" v="870" actId="14100"/>
          <ac:picMkLst>
            <pc:docMk/>
            <pc:sldMk cId="4260558391" sldId="290"/>
            <ac:picMk id="4" creationId="{75B9A6CF-DD97-4C5D-A6DA-0ED4329DBA4F}"/>
          </ac:picMkLst>
        </pc:picChg>
      </pc:sldChg>
      <pc:sldChg chg="addSp delSp modSp add ord">
        <pc:chgData name="Mohammed Rafiq S A" userId="5827448d-d6a0-441f-b9ff-dbdff485ccef" providerId="ADAL" clId="{22ED0000-750F-4A25-BCDF-B8717AE55314}" dt="2021-07-31T17:29:36.298" v="1088"/>
        <pc:sldMkLst>
          <pc:docMk/>
          <pc:sldMk cId="1196404501" sldId="291"/>
        </pc:sldMkLst>
        <pc:spChg chg="mod">
          <ac:chgData name="Mohammed Rafiq S A" userId="5827448d-d6a0-441f-b9ff-dbdff485ccef" providerId="ADAL" clId="{22ED0000-750F-4A25-BCDF-B8717AE55314}" dt="2021-07-31T16:52:45.346" v="1010" actId="20577"/>
          <ac:spMkLst>
            <pc:docMk/>
            <pc:sldMk cId="1196404501" sldId="291"/>
            <ac:spMk id="2" creationId="{13262C1B-6B82-4CE8-8ED2-E9974E468AF1}"/>
          </ac:spMkLst>
        </pc:spChg>
        <pc:spChg chg="del">
          <ac:chgData name="Mohammed Rafiq S A" userId="5827448d-d6a0-441f-b9ff-dbdff485ccef" providerId="ADAL" clId="{22ED0000-750F-4A25-BCDF-B8717AE55314}" dt="2021-07-31T16:55:45.322" v="1011" actId="478"/>
          <ac:spMkLst>
            <pc:docMk/>
            <pc:sldMk cId="1196404501" sldId="291"/>
            <ac:spMk id="3" creationId="{28AE4188-61EA-42CB-9414-440E6DAAB73B}"/>
          </ac:spMkLst>
        </pc:spChg>
        <pc:spChg chg="add mod">
          <ac:chgData name="Mohammed Rafiq S A" userId="5827448d-d6a0-441f-b9ff-dbdff485ccef" providerId="ADAL" clId="{22ED0000-750F-4A25-BCDF-B8717AE55314}" dt="2021-07-31T16:58:22.352" v="1086" actId="20577"/>
          <ac:spMkLst>
            <pc:docMk/>
            <pc:sldMk cId="1196404501" sldId="291"/>
            <ac:spMk id="5" creationId="{D1FAC95E-E739-41A3-B332-9B2DF30E1CD3}"/>
          </ac:spMkLst>
        </pc:spChg>
        <pc:picChg chg="add mod">
          <ac:chgData name="Mohammed Rafiq S A" userId="5827448d-d6a0-441f-b9ff-dbdff485ccef" providerId="ADAL" clId="{22ED0000-750F-4A25-BCDF-B8717AE55314}" dt="2021-07-31T16:55:53.571" v="1015" actId="14100"/>
          <ac:picMkLst>
            <pc:docMk/>
            <pc:sldMk cId="1196404501" sldId="291"/>
            <ac:picMk id="4" creationId="{7A94BBD3-952F-4391-892A-B974572DEDFB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7:31:31.654" v="1095" actId="14100"/>
        <pc:sldMkLst>
          <pc:docMk/>
          <pc:sldMk cId="3362510637" sldId="292"/>
        </pc:sldMkLst>
        <pc:spChg chg="del">
          <ac:chgData name="Mohammed Rafiq S A" userId="5827448d-d6a0-441f-b9ff-dbdff485ccef" providerId="ADAL" clId="{22ED0000-750F-4A25-BCDF-B8717AE55314}" dt="2021-07-31T17:31:14.320" v="1089" actId="478"/>
          <ac:spMkLst>
            <pc:docMk/>
            <pc:sldMk cId="3362510637" sldId="292"/>
            <ac:spMk id="2" creationId="{4EC181D9-F10A-433C-8CD3-EBA51617175F}"/>
          </ac:spMkLst>
        </pc:spChg>
        <pc:spChg chg="del">
          <ac:chgData name="Mohammed Rafiq S A" userId="5827448d-d6a0-441f-b9ff-dbdff485ccef" providerId="ADAL" clId="{22ED0000-750F-4A25-BCDF-B8717AE55314}" dt="2021-07-31T17:31:16.025" v="1090" actId="478"/>
          <ac:spMkLst>
            <pc:docMk/>
            <pc:sldMk cId="3362510637" sldId="292"/>
            <ac:spMk id="3" creationId="{8A9DBEBC-5F92-4D5A-84F4-8F16D86B4D0B}"/>
          </ac:spMkLst>
        </pc:spChg>
        <pc:picChg chg="add mod">
          <ac:chgData name="Mohammed Rafiq S A" userId="5827448d-d6a0-441f-b9ff-dbdff485ccef" providerId="ADAL" clId="{22ED0000-750F-4A25-BCDF-B8717AE55314}" dt="2021-07-31T17:31:31.654" v="1095" actId="14100"/>
          <ac:picMkLst>
            <pc:docMk/>
            <pc:sldMk cId="3362510637" sldId="292"/>
            <ac:picMk id="4" creationId="{99F7FD34-BEBA-4ACC-A86B-1BAEA35AFB35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7:33:12.019" v="1103" actId="14100"/>
        <pc:sldMkLst>
          <pc:docMk/>
          <pc:sldMk cId="58089933" sldId="293"/>
        </pc:sldMkLst>
        <pc:spChg chg="del">
          <ac:chgData name="Mohammed Rafiq S A" userId="5827448d-d6a0-441f-b9ff-dbdff485ccef" providerId="ADAL" clId="{22ED0000-750F-4A25-BCDF-B8717AE55314}" dt="2021-07-31T17:33:00.216" v="1097" actId="478"/>
          <ac:spMkLst>
            <pc:docMk/>
            <pc:sldMk cId="58089933" sldId="293"/>
            <ac:spMk id="2" creationId="{191FD67A-B265-48EA-A0FE-E993AF1BAE80}"/>
          </ac:spMkLst>
        </pc:spChg>
        <pc:spChg chg="del">
          <ac:chgData name="Mohammed Rafiq S A" userId="5827448d-d6a0-441f-b9ff-dbdff485ccef" providerId="ADAL" clId="{22ED0000-750F-4A25-BCDF-B8717AE55314}" dt="2021-07-31T17:33:01.830" v="1098" actId="478"/>
          <ac:spMkLst>
            <pc:docMk/>
            <pc:sldMk cId="58089933" sldId="293"/>
            <ac:spMk id="3" creationId="{CD2A36D2-5EC5-461E-8DBD-461EB6690406}"/>
          </ac:spMkLst>
        </pc:spChg>
        <pc:picChg chg="add mod">
          <ac:chgData name="Mohammed Rafiq S A" userId="5827448d-d6a0-441f-b9ff-dbdff485ccef" providerId="ADAL" clId="{22ED0000-750F-4A25-BCDF-B8717AE55314}" dt="2021-07-31T17:33:12.019" v="1103" actId="14100"/>
          <ac:picMkLst>
            <pc:docMk/>
            <pc:sldMk cId="58089933" sldId="293"/>
            <ac:picMk id="4" creationId="{C77ABAB0-3220-4203-91DE-2BB35CF7482B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7:35:54.435" v="1111" actId="14100"/>
        <pc:sldMkLst>
          <pc:docMk/>
          <pc:sldMk cId="4233005900" sldId="294"/>
        </pc:sldMkLst>
        <pc:spChg chg="del">
          <ac:chgData name="Mohammed Rafiq S A" userId="5827448d-d6a0-441f-b9ff-dbdff485ccef" providerId="ADAL" clId="{22ED0000-750F-4A25-BCDF-B8717AE55314}" dt="2021-07-31T17:35:41.639" v="1105" actId="478"/>
          <ac:spMkLst>
            <pc:docMk/>
            <pc:sldMk cId="4233005900" sldId="294"/>
            <ac:spMk id="2" creationId="{AECC0440-D161-44CB-BD88-BA60157AEEB4}"/>
          </ac:spMkLst>
        </pc:spChg>
        <pc:spChg chg="del">
          <ac:chgData name="Mohammed Rafiq S A" userId="5827448d-d6a0-441f-b9ff-dbdff485ccef" providerId="ADAL" clId="{22ED0000-750F-4A25-BCDF-B8717AE55314}" dt="2021-07-31T17:35:44.262" v="1106" actId="478"/>
          <ac:spMkLst>
            <pc:docMk/>
            <pc:sldMk cId="4233005900" sldId="294"/>
            <ac:spMk id="3" creationId="{47731BE4-7B82-40BB-9B15-0AB9E98292E8}"/>
          </ac:spMkLst>
        </pc:spChg>
        <pc:picChg chg="add mod">
          <ac:chgData name="Mohammed Rafiq S A" userId="5827448d-d6a0-441f-b9ff-dbdff485ccef" providerId="ADAL" clId="{22ED0000-750F-4A25-BCDF-B8717AE55314}" dt="2021-07-31T17:35:54.435" v="1111" actId="14100"/>
          <ac:picMkLst>
            <pc:docMk/>
            <pc:sldMk cId="4233005900" sldId="294"/>
            <ac:picMk id="4" creationId="{BC3E23B2-D6B6-4A26-A08B-72FF25B9080B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7:37:27.242" v="1121" actId="14100"/>
        <pc:sldMkLst>
          <pc:docMk/>
          <pc:sldMk cId="2651683104" sldId="295"/>
        </pc:sldMkLst>
        <pc:spChg chg="del">
          <ac:chgData name="Mohammed Rafiq S A" userId="5827448d-d6a0-441f-b9ff-dbdff485ccef" providerId="ADAL" clId="{22ED0000-750F-4A25-BCDF-B8717AE55314}" dt="2021-07-31T17:36:56.776" v="1114" actId="478"/>
          <ac:spMkLst>
            <pc:docMk/>
            <pc:sldMk cId="2651683104" sldId="295"/>
            <ac:spMk id="2" creationId="{0CD2DE1D-24EE-4279-9E3B-4149F0252F24}"/>
          </ac:spMkLst>
        </pc:spChg>
        <pc:spChg chg="del">
          <ac:chgData name="Mohammed Rafiq S A" userId="5827448d-d6a0-441f-b9ff-dbdff485ccef" providerId="ADAL" clId="{22ED0000-750F-4A25-BCDF-B8717AE55314}" dt="2021-07-31T17:36:58.740" v="1115" actId="478"/>
          <ac:spMkLst>
            <pc:docMk/>
            <pc:sldMk cId="2651683104" sldId="295"/>
            <ac:spMk id="3" creationId="{F574B043-3008-4578-B23A-69601F0E8DEC}"/>
          </ac:spMkLst>
        </pc:spChg>
        <pc:picChg chg="add del">
          <ac:chgData name="Mohammed Rafiq S A" userId="5827448d-d6a0-441f-b9ff-dbdff485ccef" providerId="ADAL" clId="{22ED0000-750F-4A25-BCDF-B8717AE55314}" dt="2021-07-31T17:37:17.349" v="1116" actId="478"/>
          <ac:picMkLst>
            <pc:docMk/>
            <pc:sldMk cId="2651683104" sldId="295"/>
            <ac:picMk id="4" creationId="{97AD0D20-055F-49A6-AEC5-B8C2705FB140}"/>
          </ac:picMkLst>
        </pc:picChg>
        <pc:picChg chg="add mod">
          <ac:chgData name="Mohammed Rafiq S A" userId="5827448d-d6a0-441f-b9ff-dbdff485ccef" providerId="ADAL" clId="{22ED0000-750F-4A25-BCDF-B8717AE55314}" dt="2021-07-31T17:37:27.242" v="1121" actId="14100"/>
          <ac:picMkLst>
            <pc:docMk/>
            <pc:sldMk cId="2651683104" sldId="295"/>
            <ac:picMk id="5" creationId="{789F796A-5963-42FB-96B8-BF7AB6FDBF6B}"/>
          </ac:picMkLst>
        </pc:picChg>
      </pc:sldChg>
      <pc:sldChg chg="addSp delSp modSp add">
        <pc:chgData name="Mohammed Rafiq S A" userId="5827448d-d6a0-441f-b9ff-dbdff485ccef" providerId="ADAL" clId="{22ED0000-750F-4A25-BCDF-B8717AE55314}" dt="2021-07-31T17:38:10.545" v="1131" actId="14100"/>
        <pc:sldMkLst>
          <pc:docMk/>
          <pc:sldMk cId="841113745" sldId="296"/>
        </pc:sldMkLst>
        <pc:spChg chg="del">
          <ac:chgData name="Mohammed Rafiq S A" userId="5827448d-d6a0-441f-b9ff-dbdff485ccef" providerId="ADAL" clId="{22ED0000-750F-4A25-BCDF-B8717AE55314}" dt="2021-07-31T17:37:58.749" v="1125" actId="478"/>
          <ac:spMkLst>
            <pc:docMk/>
            <pc:sldMk cId="841113745" sldId="296"/>
            <ac:spMk id="2" creationId="{75BC1828-F2D4-456F-BD8D-C5F3666A1539}"/>
          </ac:spMkLst>
        </pc:spChg>
        <pc:spChg chg="del">
          <ac:chgData name="Mohammed Rafiq S A" userId="5827448d-d6a0-441f-b9ff-dbdff485ccef" providerId="ADAL" clId="{22ED0000-750F-4A25-BCDF-B8717AE55314}" dt="2021-07-31T17:38:00.863" v="1126" actId="478"/>
          <ac:spMkLst>
            <pc:docMk/>
            <pc:sldMk cId="841113745" sldId="296"/>
            <ac:spMk id="3" creationId="{8F6768CB-AB1D-422B-8A7D-E4807399E848}"/>
          </ac:spMkLst>
        </pc:spChg>
        <pc:picChg chg="add mod">
          <ac:chgData name="Mohammed Rafiq S A" userId="5827448d-d6a0-441f-b9ff-dbdff485ccef" providerId="ADAL" clId="{22ED0000-750F-4A25-BCDF-B8717AE55314}" dt="2021-07-31T17:38:10.545" v="1131" actId="14100"/>
          <ac:picMkLst>
            <pc:docMk/>
            <pc:sldMk cId="841113745" sldId="296"/>
            <ac:picMk id="4" creationId="{E335B719-E3EE-4421-B6B5-161EEFA8AF12}"/>
          </ac:picMkLst>
        </pc:picChg>
      </pc:sldChg>
      <pc:sldChg chg="addSp delSp modSp add ord">
        <pc:chgData name="Mohammed Rafiq S A" userId="5827448d-d6a0-441f-b9ff-dbdff485ccef" providerId="ADAL" clId="{22ED0000-750F-4A25-BCDF-B8717AE55314}" dt="2021-07-31T17:43:57.634" v="1140"/>
        <pc:sldMkLst>
          <pc:docMk/>
          <pc:sldMk cId="455071172" sldId="297"/>
        </pc:sldMkLst>
        <pc:spChg chg="del">
          <ac:chgData name="Mohammed Rafiq S A" userId="5827448d-d6a0-441f-b9ff-dbdff485ccef" providerId="ADAL" clId="{22ED0000-750F-4A25-BCDF-B8717AE55314}" dt="2021-07-31T17:42:52.395" v="1133" actId="478"/>
          <ac:spMkLst>
            <pc:docMk/>
            <pc:sldMk cId="455071172" sldId="297"/>
            <ac:spMk id="2" creationId="{C9A828BF-0C22-4B0C-8DED-CE64D4012A3F}"/>
          </ac:spMkLst>
        </pc:spChg>
        <pc:spChg chg="del">
          <ac:chgData name="Mohammed Rafiq S A" userId="5827448d-d6a0-441f-b9ff-dbdff485ccef" providerId="ADAL" clId="{22ED0000-750F-4A25-BCDF-B8717AE55314}" dt="2021-07-31T17:42:53.513" v="1134" actId="478"/>
          <ac:spMkLst>
            <pc:docMk/>
            <pc:sldMk cId="455071172" sldId="297"/>
            <ac:spMk id="3" creationId="{D4ADAAF2-CB21-4177-B8FC-1B9E40529DC0}"/>
          </ac:spMkLst>
        </pc:spChg>
        <pc:picChg chg="add mod">
          <ac:chgData name="Mohammed Rafiq S A" userId="5827448d-d6a0-441f-b9ff-dbdff485ccef" providerId="ADAL" clId="{22ED0000-750F-4A25-BCDF-B8717AE55314}" dt="2021-07-31T17:43:04.806" v="1139" actId="14100"/>
          <ac:picMkLst>
            <pc:docMk/>
            <pc:sldMk cId="455071172" sldId="297"/>
            <ac:picMk id="4" creationId="{BEAD2861-29A1-475A-8F99-03E23A2BF403}"/>
          </ac:picMkLst>
        </pc:picChg>
      </pc:sldChg>
    </pc:docChg>
  </pc:docChgLst>
  <pc:docChgLst>
    <pc:chgData name="Mohammed Rafiq S A" userId="5827448d-d6a0-441f-b9ff-dbdff485ccef" providerId="ADAL" clId="{65D9A183-5CAA-421B-B642-AB22A76FA244}"/>
    <pc:docChg chg="undo custSel addSld delSld modSld sldOrd modMainMaster">
      <pc:chgData name="Mohammed Rafiq S A" userId="5827448d-d6a0-441f-b9ff-dbdff485ccef" providerId="ADAL" clId="{65D9A183-5CAA-421B-B642-AB22A76FA244}" dt="2021-07-25T14:07:10.191" v="1143" actId="207"/>
      <pc:docMkLst>
        <pc:docMk/>
      </pc:docMkLst>
      <pc:sldChg chg="modSp">
        <pc:chgData name="Mohammed Rafiq S A" userId="5827448d-d6a0-441f-b9ff-dbdff485ccef" providerId="ADAL" clId="{65D9A183-5CAA-421B-B642-AB22A76FA244}" dt="2021-07-25T14:02:29.222" v="1107" actId="207"/>
        <pc:sldMkLst>
          <pc:docMk/>
          <pc:sldMk cId="2094646112" sldId="256"/>
        </pc:sldMkLst>
        <pc:spChg chg="mod">
          <ac:chgData name="Mohammed Rafiq S A" userId="5827448d-d6a0-441f-b9ff-dbdff485ccef" providerId="ADAL" clId="{65D9A183-5CAA-421B-B642-AB22A76FA244}" dt="2021-07-25T14:02:29.222" v="1107" actId="207"/>
          <ac:spMkLst>
            <pc:docMk/>
            <pc:sldMk cId="2094646112" sldId="256"/>
            <ac:spMk id="2" creationId="{E79875EF-5DDB-4087-A349-20C3C5BF6483}"/>
          </ac:spMkLst>
        </pc:spChg>
      </pc:sldChg>
      <pc:sldChg chg="delSp modSp delAnim modAnim">
        <pc:chgData name="Mohammed Rafiq S A" userId="5827448d-d6a0-441f-b9ff-dbdff485ccef" providerId="ADAL" clId="{65D9A183-5CAA-421B-B642-AB22A76FA244}" dt="2021-07-25T14:02:49.778" v="1109" actId="207"/>
        <pc:sldMkLst>
          <pc:docMk/>
          <pc:sldMk cId="510832355" sldId="257"/>
        </pc:sldMkLst>
        <pc:spChg chg="mod">
          <ac:chgData name="Mohammed Rafiq S A" userId="5827448d-d6a0-441f-b9ff-dbdff485ccef" providerId="ADAL" clId="{65D9A183-5CAA-421B-B642-AB22A76FA244}" dt="2021-07-25T14:02:49.778" v="1109" actId="207"/>
          <ac:spMkLst>
            <pc:docMk/>
            <pc:sldMk cId="510832355" sldId="257"/>
            <ac:spMk id="2" creationId="{A12F839B-261A-41CB-9478-EDA2FB06E0BC}"/>
          </ac:spMkLst>
        </pc:spChg>
        <pc:spChg chg="mod">
          <ac:chgData name="Mohammed Rafiq S A" userId="5827448d-d6a0-441f-b9ff-dbdff485ccef" providerId="ADAL" clId="{65D9A183-5CAA-421B-B642-AB22A76FA244}" dt="2021-07-25T13:12:33.041" v="348" actId="20577"/>
          <ac:spMkLst>
            <pc:docMk/>
            <pc:sldMk cId="510832355" sldId="257"/>
            <ac:spMk id="3" creationId="{49A9BB51-3B38-4DED-B6F5-C46C4203B872}"/>
          </ac:spMkLst>
        </pc:spChg>
        <pc:spChg chg="del mod">
          <ac:chgData name="Mohammed Rafiq S A" userId="5827448d-d6a0-441f-b9ff-dbdff485ccef" providerId="ADAL" clId="{65D9A183-5CAA-421B-B642-AB22A76FA244}" dt="2021-07-25T13:11:23.402" v="219" actId="478"/>
          <ac:spMkLst>
            <pc:docMk/>
            <pc:sldMk cId="510832355" sldId="257"/>
            <ac:spMk id="4" creationId="{D367A0C5-1DD1-407D-930B-556D1D80A4F1}"/>
          </ac:spMkLst>
        </pc:spChg>
        <pc:spChg chg="del mod">
          <ac:chgData name="Mohammed Rafiq S A" userId="5827448d-d6a0-441f-b9ff-dbdff485ccef" providerId="ADAL" clId="{65D9A183-5CAA-421B-B642-AB22A76FA244}" dt="2021-07-25T13:11:29.729" v="221" actId="478"/>
          <ac:spMkLst>
            <pc:docMk/>
            <pc:sldMk cId="510832355" sldId="257"/>
            <ac:spMk id="5" creationId="{84F60F99-7F0F-4087-8E27-58A1B9510058}"/>
          </ac:spMkLst>
        </pc:spChg>
      </pc:sldChg>
      <pc:sldChg chg="del">
        <pc:chgData name="Mohammed Rafiq S A" userId="5827448d-d6a0-441f-b9ff-dbdff485ccef" providerId="ADAL" clId="{65D9A183-5CAA-421B-B642-AB22A76FA244}" dt="2021-07-25T13:05:01.409" v="8" actId="2696"/>
        <pc:sldMkLst>
          <pc:docMk/>
          <pc:sldMk cId="3775237212" sldId="258"/>
        </pc:sldMkLst>
      </pc:sldChg>
      <pc:sldChg chg="del">
        <pc:chgData name="Mohammed Rafiq S A" userId="5827448d-d6a0-441f-b9ff-dbdff485ccef" providerId="ADAL" clId="{65D9A183-5CAA-421B-B642-AB22A76FA244}" dt="2021-07-25T13:05:01.425" v="10" actId="2696"/>
        <pc:sldMkLst>
          <pc:docMk/>
          <pc:sldMk cId="3701197338" sldId="259"/>
        </pc:sldMkLst>
      </pc:sldChg>
      <pc:sldChg chg="del">
        <pc:chgData name="Mohammed Rafiq S A" userId="5827448d-d6a0-441f-b9ff-dbdff485ccef" providerId="ADAL" clId="{65D9A183-5CAA-421B-B642-AB22A76FA244}" dt="2021-07-25T13:05:01.425" v="9" actId="2696"/>
        <pc:sldMkLst>
          <pc:docMk/>
          <pc:sldMk cId="4104080593" sldId="260"/>
        </pc:sldMkLst>
      </pc:sldChg>
      <pc:sldChg chg="del">
        <pc:chgData name="Mohammed Rafiq S A" userId="5827448d-d6a0-441f-b9ff-dbdff485ccef" providerId="ADAL" clId="{65D9A183-5CAA-421B-B642-AB22A76FA244}" dt="2021-07-25T13:05:01.425" v="11" actId="2696"/>
        <pc:sldMkLst>
          <pc:docMk/>
          <pc:sldMk cId="2807943952" sldId="261"/>
        </pc:sldMkLst>
      </pc:sldChg>
      <pc:sldChg chg="del">
        <pc:chgData name="Mohammed Rafiq S A" userId="5827448d-d6a0-441f-b9ff-dbdff485ccef" providerId="ADAL" clId="{65D9A183-5CAA-421B-B642-AB22A76FA244}" dt="2021-07-25T13:05:01.441" v="12" actId="2696"/>
        <pc:sldMkLst>
          <pc:docMk/>
          <pc:sldMk cId="4027700335" sldId="262"/>
        </pc:sldMkLst>
      </pc:sldChg>
      <pc:sldChg chg="del">
        <pc:chgData name="Mohammed Rafiq S A" userId="5827448d-d6a0-441f-b9ff-dbdff485ccef" providerId="ADAL" clId="{65D9A183-5CAA-421B-B642-AB22A76FA244}" dt="2021-07-25T13:05:01.441" v="13" actId="2696"/>
        <pc:sldMkLst>
          <pc:docMk/>
          <pc:sldMk cId="2810298972" sldId="264"/>
        </pc:sldMkLst>
      </pc:sldChg>
      <pc:sldChg chg="del">
        <pc:chgData name="Mohammed Rafiq S A" userId="5827448d-d6a0-441f-b9ff-dbdff485ccef" providerId="ADAL" clId="{65D9A183-5CAA-421B-B642-AB22A76FA244}" dt="2021-07-25T13:05:01.456" v="14" actId="2696"/>
        <pc:sldMkLst>
          <pc:docMk/>
          <pc:sldMk cId="2877569366" sldId="265"/>
        </pc:sldMkLst>
      </pc:sldChg>
      <pc:sldChg chg="del">
        <pc:chgData name="Mohammed Rafiq S A" userId="5827448d-d6a0-441f-b9ff-dbdff485ccef" providerId="ADAL" clId="{65D9A183-5CAA-421B-B642-AB22A76FA244}" dt="2021-07-25T13:05:01.456" v="17" actId="2696"/>
        <pc:sldMkLst>
          <pc:docMk/>
          <pc:sldMk cId="3115417829" sldId="266"/>
        </pc:sldMkLst>
      </pc:sldChg>
      <pc:sldChg chg="del">
        <pc:chgData name="Mohammed Rafiq S A" userId="5827448d-d6a0-441f-b9ff-dbdff485ccef" providerId="ADAL" clId="{65D9A183-5CAA-421B-B642-AB22A76FA244}" dt="2021-07-25T13:05:01.456" v="15" actId="2696"/>
        <pc:sldMkLst>
          <pc:docMk/>
          <pc:sldMk cId="167233029" sldId="267"/>
        </pc:sldMkLst>
      </pc:sldChg>
      <pc:sldChg chg="del">
        <pc:chgData name="Mohammed Rafiq S A" userId="5827448d-d6a0-441f-b9ff-dbdff485ccef" providerId="ADAL" clId="{65D9A183-5CAA-421B-B642-AB22A76FA244}" dt="2021-07-25T13:05:01.456" v="16" actId="2696"/>
        <pc:sldMkLst>
          <pc:docMk/>
          <pc:sldMk cId="953992706" sldId="268"/>
        </pc:sldMkLst>
      </pc:sldChg>
      <pc:sldChg chg="del">
        <pc:chgData name="Mohammed Rafiq S A" userId="5827448d-d6a0-441f-b9ff-dbdff485ccef" providerId="ADAL" clId="{65D9A183-5CAA-421B-B642-AB22A76FA244}" dt="2021-07-25T13:05:01.472" v="18" actId="2696"/>
        <pc:sldMkLst>
          <pc:docMk/>
          <pc:sldMk cId="2639259840" sldId="269"/>
        </pc:sldMkLst>
      </pc:sldChg>
      <pc:sldChg chg="del">
        <pc:chgData name="Mohammed Rafiq S A" userId="5827448d-d6a0-441f-b9ff-dbdff485ccef" providerId="ADAL" clId="{65D9A183-5CAA-421B-B642-AB22A76FA244}" dt="2021-07-25T13:04:44.175" v="7" actId="2696"/>
        <pc:sldMkLst>
          <pc:docMk/>
          <pc:sldMk cId="1542342791" sldId="270"/>
        </pc:sldMkLst>
      </pc:sldChg>
      <pc:sldChg chg="del">
        <pc:chgData name="Mohammed Rafiq S A" userId="5827448d-d6a0-441f-b9ff-dbdff485ccef" providerId="ADAL" clId="{65D9A183-5CAA-421B-B642-AB22A76FA244}" dt="2021-07-25T13:05:01.472" v="19" actId="2696"/>
        <pc:sldMkLst>
          <pc:docMk/>
          <pc:sldMk cId="2948923088" sldId="271"/>
        </pc:sldMkLst>
      </pc:sldChg>
      <pc:sldChg chg="del">
        <pc:chgData name="Mohammed Rafiq S A" userId="5827448d-d6a0-441f-b9ff-dbdff485ccef" providerId="ADAL" clId="{65D9A183-5CAA-421B-B642-AB22A76FA244}" dt="2021-07-25T13:05:01.472" v="22" actId="2696"/>
        <pc:sldMkLst>
          <pc:docMk/>
          <pc:sldMk cId="1362738932" sldId="272"/>
        </pc:sldMkLst>
      </pc:sldChg>
      <pc:sldChg chg="del">
        <pc:chgData name="Mohammed Rafiq S A" userId="5827448d-d6a0-441f-b9ff-dbdff485ccef" providerId="ADAL" clId="{65D9A183-5CAA-421B-B642-AB22A76FA244}" dt="2021-07-25T13:05:01.472" v="20" actId="2696"/>
        <pc:sldMkLst>
          <pc:docMk/>
          <pc:sldMk cId="194729304" sldId="273"/>
        </pc:sldMkLst>
      </pc:sldChg>
      <pc:sldChg chg="del">
        <pc:chgData name="Mohammed Rafiq S A" userId="5827448d-d6a0-441f-b9ff-dbdff485ccef" providerId="ADAL" clId="{65D9A183-5CAA-421B-B642-AB22A76FA244}" dt="2021-07-25T13:05:01.472" v="21" actId="2696"/>
        <pc:sldMkLst>
          <pc:docMk/>
          <pc:sldMk cId="755528596" sldId="274"/>
        </pc:sldMkLst>
      </pc:sldChg>
      <pc:sldChg chg="del">
        <pc:chgData name="Mohammed Rafiq S A" userId="5827448d-d6a0-441f-b9ff-dbdff485ccef" providerId="ADAL" clId="{65D9A183-5CAA-421B-B642-AB22A76FA244}" dt="2021-07-25T13:05:01.488" v="23" actId="2696"/>
        <pc:sldMkLst>
          <pc:docMk/>
          <pc:sldMk cId="1603375365" sldId="275"/>
        </pc:sldMkLst>
      </pc:sldChg>
      <pc:sldChg chg="modSp ord">
        <pc:chgData name="Mohammed Rafiq S A" userId="5827448d-d6a0-441f-b9ff-dbdff485ccef" providerId="ADAL" clId="{65D9A183-5CAA-421B-B642-AB22A76FA244}" dt="2021-07-25T14:07:10.191" v="1143" actId="207"/>
        <pc:sldMkLst>
          <pc:docMk/>
          <pc:sldMk cId="1027355286" sldId="276"/>
        </pc:sldMkLst>
        <pc:spChg chg="mod">
          <ac:chgData name="Mohammed Rafiq S A" userId="5827448d-d6a0-441f-b9ff-dbdff485ccef" providerId="ADAL" clId="{65D9A183-5CAA-421B-B642-AB22A76FA244}" dt="2021-07-25T14:07:10.191" v="1143" actId="207"/>
          <ac:spMkLst>
            <pc:docMk/>
            <pc:sldMk cId="1027355286" sldId="276"/>
            <ac:spMk id="3" creationId="{F3E659B7-70ED-4A2C-8AC1-5CCE5E19B50C}"/>
          </ac:spMkLst>
        </pc:spChg>
      </pc:sldChg>
      <pc:sldChg chg="modSp add">
        <pc:chgData name="Mohammed Rafiq S A" userId="5827448d-d6a0-441f-b9ff-dbdff485ccef" providerId="ADAL" clId="{65D9A183-5CAA-421B-B642-AB22A76FA244}" dt="2021-07-25T13:27:07.791" v="598" actId="5793"/>
        <pc:sldMkLst>
          <pc:docMk/>
          <pc:sldMk cId="225196971" sldId="277"/>
        </pc:sldMkLst>
        <pc:spChg chg="mod">
          <ac:chgData name="Mohammed Rafiq S A" userId="5827448d-d6a0-441f-b9ff-dbdff485ccef" providerId="ADAL" clId="{65D9A183-5CAA-421B-B642-AB22A76FA244}" dt="2021-07-25T13:16:38.356" v="372" actId="207"/>
          <ac:spMkLst>
            <pc:docMk/>
            <pc:sldMk cId="225196971" sldId="277"/>
            <ac:spMk id="2" creationId="{504E1A70-FA08-47BA-89CF-861E77E657A2}"/>
          </ac:spMkLst>
        </pc:spChg>
        <pc:spChg chg="mod">
          <ac:chgData name="Mohammed Rafiq S A" userId="5827448d-d6a0-441f-b9ff-dbdff485ccef" providerId="ADAL" clId="{65D9A183-5CAA-421B-B642-AB22A76FA244}" dt="2021-07-25T13:27:07.791" v="598" actId="5793"/>
          <ac:spMkLst>
            <pc:docMk/>
            <pc:sldMk cId="225196971" sldId="277"/>
            <ac:spMk id="3" creationId="{1160D595-BC4A-4DA1-B95A-2CF7B37168F6}"/>
          </ac:spMkLst>
        </pc:spChg>
      </pc:sldChg>
      <pc:sldChg chg="addSp modSp add del">
        <pc:chgData name="Mohammed Rafiq S A" userId="5827448d-d6a0-441f-b9ff-dbdff485ccef" providerId="ADAL" clId="{65D9A183-5CAA-421B-B642-AB22A76FA244}" dt="2021-07-25T13:45:57.927" v="1006" actId="2696"/>
        <pc:sldMkLst>
          <pc:docMk/>
          <pc:sldMk cId="2844696530" sldId="278"/>
        </pc:sldMkLst>
        <pc:spChg chg="mod">
          <ac:chgData name="Mohammed Rafiq S A" userId="5827448d-d6a0-441f-b9ff-dbdff485ccef" providerId="ADAL" clId="{65D9A183-5CAA-421B-B642-AB22A76FA244}" dt="2021-07-25T13:28:44.583" v="632" actId="20577"/>
          <ac:spMkLst>
            <pc:docMk/>
            <pc:sldMk cId="2844696530" sldId="278"/>
            <ac:spMk id="2" creationId="{504E1A70-FA08-47BA-89CF-861E77E657A2}"/>
          </ac:spMkLst>
        </pc:spChg>
        <pc:spChg chg="mod">
          <ac:chgData name="Mohammed Rafiq S A" userId="5827448d-d6a0-441f-b9ff-dbdff485ccef" providerId="ADAL" clId="{65D9A183-5CAA-421B-B642-AB22A76FA244}" dt="2021-07-25T13:29:01.915" v="636" actId="27636"/>
          <ac:spMkLst>
            <pc:docMk/>
            <pc:sldMk cId="2844696530" sldId="278"/>
            <ac:spMk id="3" creationId="{1160D595-BC4A-4DA1-B95A-2CF7B37168F6}"/>
          </ac:spMkLst>
        </pc:spChg>
        <pc:spChg chg="add mod">
          <ac:chgData name="Mohammed Rafiq S A" userId="5827448d-d6a0-441f-b9ff-dbdff485ccef" providerId="ADAL" clId="{65D9A183-5CAA-421B-B642-AB22A76FA244}" dt="2021-07-25T13:29:01.855" v="635"/>
          <ac:spMkLst>
            <pc:docMk/>
            <pc:sldMk cId="2844696530" sldId="278"/>
            <ac:spMk id="4" creationId="{58680337-5044-415C-B469-B9A1D92B2F12}"/>
          </ac:spMkLst>
        </pc:spChg>
      </pc:sldChg>
      <pc:sldChg chg="addSp delSp modSp add">
        <pc:chgData name="Mohammed Rafiq S A" userId="5827448d-d6a0-441f-b9ff-dbdff485ccef" providerId="ADAL" clId="{65D9A183-5CAA-421B-B642-AB22A76FA244}" dt="2021-07-25T14:06:50.744" v="1142" actId="14100"/>
        <pc:sldMkLst>
          <pc:docMk/>
          <pc:sldMk cId="378848946" sldId="279"/>
        </pc:sldMkLst>
        <pc:spChg chg="del">
          <ac:chgData name="Mohammed Rafiq S A" userId="5827448d-d6a0-441f-b9ff-dbdff485ccef" providerId="ADAL" clId="{65D9A183-5CAA-421B-B642-AB22A76FA244}" dt="2021-07-25T13:29:20.881" v="638"/>
          <ac:spMkLst>
            <pc:docMk/>
            <pc:sldMk cId="378848946" sldId="279"/>
            <ac:spMk id="2" creationId="{F08CAEC2-BB11-462F-968C-3CBAE3CF02C9}"/>
          </ac:spMkLst>
        </pc:spChg>
        <pc:spChg chg="del">
          <ac:chgData name="Mohammed Rafiq S A" userId="5827448d-d6a0-441f-b9ff-dbdff485ccef" providerId="ADAL" clId="{65D9A183-5CAA-421B-B642-AB22A76FA244}" dt="2021-07-25T13:29:20.881" v="638"/>
          <ac:spMkLst>
            <pc:docMk/>
            <pc:sldMk cId="378848946" sldId="279"/>
            <ac:spMk id="3" creationId="{7AF96459-91CB-4DEE-A652-F610B427968C}"/>
          </ac:spMkLst>
        </pc:spChg>
        <pc:spChg chg="del">
          <ac:chgData name="Mohammed Rafiq S A" userId="5827448d-d6a0-441f-b9ff-dbdff485ccef" providerId="ADAL" clId="{65D9A183-5CAA-421B-B642-AB22A76FA244}" dt="2021-07-25T13:29:20.881" v="638"/>
          <ac:spMkLst>
            <pc:docMk/>
            <pc:sldMk cId="378848946" sldId="279"/>
            <ac:spMk id="4" creationId="{3379B7F4-8DCA-4B90-9AF3-6B1E215D6335}"/>
          </ac:spMkLst>
        </pc:spChg>
        <pc:spChg chg="add del mod">
          <ac:chgData name="Mohammed Rafiq S A" userId="5827448d-d6a0-441f-b9ff-dbdff485ccef" providerId="ADAL" clId="{65D9A183-5CAA-421B-B642-AB22A76FA244}" dt="2021-07-25T13:29:25.273" v="639" actId="478"/>
          <ac:spMkLst>
            <pc:docMk/>
            <pc:sldMk cId="378848946" sldId="279"/>
            <ac:spMk id="5" creationId="{CE405693-B310-4240-BEE7-1911E9BC3471}"/>
          </ac:spMkLst>
        </pc:spChg>
        <pc:spChg chg="add mod">
          <ac:chgData name="Mohammed Rafiq S A" userId="5827448d-d6a0-441f-b9ff-dbdff485ccef" providerId="ADAL" clId="{65D9A183-5CAA-421B-B642-AB22A76FA244}" dt="2021-07-25T14:04:54.403" v="1120" actId="1076"/>
          <ac:spMkLst>
            <pc:docMk/>
            <pc:sldMk cId="378848946" sldId="279"/>
            <ac:spMk id="6" creationId="{DE266F93-A2DE-4739-8ED3-41380683209B}"/>
          </ac:spMkLst>
        </pc:spChg>
        <pc:spChg chg="add del mod">
          <ac:chgData name="Mohammed Rafiq S A" userId="5827448d-d6a0-441f-b9ff-dbdff485ccef" providerId="ADAL" clId="{65D9A183-5CAA-421B-B642-AB22A76FA244}" dt="2021-07-25T13:30:36.209" v="750"/>
          <ac:spMkLst>
            <pc:docMk/>
            <pc:sldMk cId="378848946" sldId="279"/>
            <ac:spMk id="7" creationId="{4B6CFD7F-6549-4848-B35F-BE891316DE35}"/>
          </ac:spMkLst>
        </pc:spChg>
        <pc:spChg chg="add mod">
          <ac:chgData name="Mohammed Rafiq S A" userId="5827448d-d6a0-441f-b9ff-dbdff485ccef" providerId="ADAL" clId="{65D9A183-5CAA-421B-B642-AB22A76FA244}" dt="2021-07-25T14:05:00.713" v="1122" actId="1076"/>
          <ac:spMkLst>
            <pc:docMk/>
            <pc:sldMk cId="378848946" sldId="279"/>
            <ac:spMk id="8" creationId="{050DA8FB-7FB9-4A90-B3EC-FC876C442249}"/>
          </ac:spMkLst>
        </pc:spChg>
        <pc:spChg chg="add del mod">
          <ac:chgData name="Mohammed Rafiq S A" userId="5827448d-d6a0-441f-b9ff-dbdff485ccef" providerId="ADAL" clId="{65D9A183-5CAA-421B-B642-AB22A76FA244}" dt="2021-07-25T13:31:07.030" v="753"/>
          <ac:spMkLst>
            <pc:docMk/>
            <pc:sldMk cId="378848946" sldId="279"/>
            <ac:spMk id="9" creationId="{AAECE727-B7BC-4AA3-9141-92CFF0CE240E}"/>
          </ac:spMkLst>
        </pc:spChg>
        <pc:spChg chg="add mod">
          <ac:chgData name="Mohammed Rafiq S A" userId="5827448d-d6a0-441f-b9ff-dbdff485ccef" providerId="ADAL" clId="{65D9A183-5CAA-421B-B642-AB22A76FA244}" dt="2021-07-25T14:04:19.132" v="1116" actId="255"/>
          <ac:spMkLst>
            <pc:docMk/>
            <pc:sldMk cId="378848946" sldId="279"/>
            <ac:spMk id="12" creationId="{A00263EF-A944-4FD1-9362-D07C611784E5}"/>
          </ac:spMkLst>
        </pc:spChg>
        <pc:spChg chg="add mod">
          <ac:chgData name="Mohammed Rafiq S A" userId="5827448d-d6a0-441f-b9ff-dbdff485ccef" providerId="ADAL" clId="{65D9A183-5CAA-421B-B642-AB22A76FA244}" dt="2021-07-25T14:04:31.489" v="1117" actId="947"/>
          <ac:spMkLst>
            <pc:docMk/>
            <pc:sldMk cId="378848946" sldId="279"/>
            <ac:spMk id="13" creationId="{CBF41A62-0DC6-49EE-9583-5465F6CE9FBF}"/>
          </ac:spMkLst>
        </pc:spChg>
        <pc:spChg chg="add mod">
          <ac:chgData name="Mohammed Rafiq S A" userId="5827448d-d6a0-441f-b9ff-dbdff485ccef" providerId="ADAL" clId="{65D9A183-5CAA-421B-B642-AB22A76FA244}" dt="2021-07-25T14:06:34.877" v="1141" actId="1076"/>
          <ac:spMkLst>
            <pc:docMk/>
            <pc:sldMk cId="378848946" sldId="279"/>
            <ac:spMk id="14" creationId="{850831AB-F4A4-434C-895C-974B3A64513E}"/>
          </ac:spMkLst>
        </pc:spChg>
        <pc:spChg chg="add mod">
          <ac:chgData name="Mohammed Rafiq S A" userId="5827448d-d6a0-441f-b9ff-dbdff485ccef" providerId="ADAL" clId="{65D9A183-5CAA-421B-B642-AB22A76FA244}" dt="2021-07-25T13:51:33.190" v="1059" actId="571"/>
          <ac:spMkLst>
            <pc:docMk/>
            <pc:sldMk cId="378848946" sldId="279"/>
            <ac:spMk id="15" creationId="{38FAC81C-027C-4129-9EE6-CACC6FE950D4}"/>
          </ac:spMkLst>
        </pc:spChg>
        <pc:picChg chg="add mod">
          <ac:chgData name="Mohammed Rafiq S A" userId="5827448d-d6a0-441f-b9ff-dbdff485ccef" providerId="ADAL" clId="{65D9A183-5CAA-421B-B642-AB22A76FA244}" dt="2021-07-25T13:32:31.816" v="821" actId="1076"/>
          <ac:picMkLst>
            <pc:docMk/>
            <pc:sldMk cId="378848946" sldId="279"/>
            <ac:picMk id="10" creationId="{ABDA9332-00CA-48CB-AD2E-EB727B46713F}"/>
          </ac:picMkLst>
        </pc:picChg>
        <pc:picChg chg="add mod">
          <ac:chgData name="Mohammed Rafiq S A" userId="5827448d-d6a0-441f-b9ff-dbdff485ccef" providerId="ADAL" clId="{65D9A183-5CAA-421B-B642-AB22A76FA244}" dt="2021-07-25T14:06:50.744" v="1142" actId="14100"/>
          <ac:picMkLst>
            <pc:docMk/>
            <pc:sldMk cId="378848946" sldId="279"/>
            <ac:picMk id="11" creationId="{3E1A3D8B-428D-406B-A391-3A99E5597185}"/>
          </ac:picMkLst>
        </pc:picChg>
      </pc:sldChg>
      <pc:sldChg chg="addSp delSp modSp add setBg">
        <pc:chgData name="Mohammed Rafiq S A" userId="5827448d-d6a0-441f-b9ff-dbdff485ccef" providerId="ADAL" clId="{65D9A183-5CAA-421B-B642-AB22A76FA244}" dt="2021-07-25T14:00:36.980" v="1103" actId="14100"/>
        <pc:sldMkLst>
          <pc:docMk/>
          <pc:sldMk cId="3021174407" sldId="280"/>
        </pc:sldMkLst>
        <pc:spChg chg="add del mod">
          <ac:chgData name="Mohammed Rafiq S A" userId="5827448d-d6a0-441f-b9ff-dbdff485ccef" providerId="ADAL" clId="{65D9A183-5CAA-421B-B642-AB22A76FA244}" dt="2021-07-25T13:58:18.951" v="1074" actId="478"/>
          <ac:spMkLst>
            <pc:docMk/>
            <pc:sldMk cId="3021174407" sldId="280"/>
            <ac:spMk id="3" creationId="{15CBAA84-6B79-4B4D-AA94-53E6E2777E9E}"/>
          </ac:spMkLst>
        </pc:spChg>
        <pc:spChg chg="add del mod">
          <ac:chgData name="Mohammed Rafiq S A" userId="5827448d-d6a0-441f-b9ff-dbdff485ccef" providerId="ADAL" clId="{65D9A183-5CAA-421B-B642-AB22A76FA244}" dt="2021-07-25T13:58:25.684" v="1078" actId="478"/>
          <ac:spMkLst>
            <pc:docMk/>
            <pc:sldMk cId="3021174407" sldId="280"/>
            <ac:spMk id="5" creationId="{6D61ADF9-91E3-4A50-B2C7-BB398741477A}"/>
          </ac:spMkLst>
        </pc:spChg>
        <pc:spChg chg="del">
          <ac:chgData name="Mohammed Rafiq S A" userId="5827448d-d6a0-441f-b9ff-dbdff485ccef" providerId="ADAL" clId="{65D9A183-5CAA-421B-B642-AB22A76FA244}" dt="2021-07-25T13:58:32.426" v="1081" actId="478"/>
          <ac:spMkLst>
            <pc:docMk/>
            <pc:sldMk cId="3021174407" sldId="280"/>
            <ac:spMk id="6" creationId="{DE266F93-A2DE-4739-8ED3-41380683209B}"/>
          </ac:spMkLst>
        </pc:spChg>
        <pc:spChg chg="del">
          <ac:chgData name="Mohammed Rafiq S A" userId="5827448d-d6a0-441f-b9ff-dbdff485ccef" providerId="ADAL" clId="{65D9A183-5CAA-421B-B642-AB22A76FA244}" dt="2021-07-25T13:58:22.225" v="1076" actId="478"/>
          <ac:spMkLst>
            <pc:docMk/>
            <pc:sldMk cId="3021174407" sldId="280"/>
            <ac:spMk id="8" creationId="{050DA8FB-7FB9-4A90-B3EC-FC876C442249}"/>
          </ac:spMkLst>
        </pc:spChg>
        <pc:spChg chg="add del mod">
          <ac:chgData name="Mohammed Rafiq S A" userId="5827448d-d6a0-441f-b9ff-dbdff485ccef" providerId="ADAL" clId="{65D9A183-5CAA-421B-B642-AB22A76FA244}" dt="2021-07-25T13:58:23.994" v="1077" actId="478"/>
          <ac:spMkLst>
            <pc:docMk/>
            <pc:sldMk cId="3021174407" sldId="280"/>
            <ac:spMk id="9" creationId="{DAFA0828-4BC8-4D08-BF2C-B37D964368FA}"/>
          </ac:spMkLst>
        </pc:spChg>
        <pc:spChg chg="del">
          <ac:chgData name="Mohammed Rafiq S A" userId="5827448d-d6a0-441f-b9ff-dbdff485ccef" providerId="ADAL" clId="{65D9A183-5CAA-421B-B642-AB22A76FA244}" dt="2021-07-25T13:58:28.128" v="1079" actId="478"/>
          <ac:spMkLst>
            <pc:docMk/>
            <pc:sldMk cId="3021174407" sldId="280"/>
            <ac:spMk id="12" creationId="{A00263EF-A944-4FD1-9362-D07C611784E5}"/>
          </ac:spMkLst>
        </pc:spChg>
        <pc:spChg chg="del">
          <ac:chgData name="Mohammed Rafiq S A" userId="5827448d-d6a0-441f-b9ff-dbdff485ccef" providerId="ADAL" clId="{65D9A183-5CAA-421B-B642-AB22A76FA244}" dt="2021-07-25T13:58:29.790" v="1080" actId="478"/>
          <ac:spMkLst>
            <pc:docMk/>
            <pc:sldMk cId="3021174407" sldId="280"/>
            <ac:spMk id="13" creationId="{CBF41A62-0DC6-49EE-9583-5465F6CE9FBF}"/>
          </ac:spMkLst>
        </pc:spChg>
        <pc:spChg chg="del mod">
          <ac:chgData name="Mohammed Rafiq S A" userId="5827448d-d6a0-441f-b9ff-dbdff485ccef" providerId="ADAL" clId="{65D9A183-5CAA-421B-B642-AB22A76FA244}" dt="2021-07-25T13:58:42.774" v="1085" actId="478"/>
          <ac:spMkLst>
            <pc:docMk/>
            <pc:sldMk cId="3021174407" sldId="280"/>
            <ac:spMk id="14" creationId="{850831AB-F4A4-434C-895C-974B3A64513E}"/>
          </ac:spMkLst>
        </pc:spChg>
        <pc:spChg chg="add del mod">
          <ac:chgData name="Mohammed Rafiq S A" userId="5827448d-d6a0-441f-b9ff-dbdff485ccef" providerId="ADAL" clId="{65D9A183-5CAA-421B-B642-AB22A76FA244}" dt="2021-07-25T13:58:35.241" v="1082" actId="478"/>
          <ac:spMkLst>
            <pc:docMk/>
            <pc:sldMk cId="3021174407" sldId="280"/>
            <ac:spMk id="16" creationId="{70F69139-04BE-49F7-8E29-C3EACA5EF0F5}"/>
          </ac:spMkLst>
        </pc:spChg>
        <pc:picChg chg="del">
          <ac:chgData name="Mohammed Rafiq S A" userId="5827448d-d6a0-441f-b9ff-dbdff485ccef" providerId="ADAL" clId="{65D9A183-5CAA-421B-B642-AB22A76FA244}" dt="2021-07-25T13:58:16.308" v="1073" actId="478"/>
          <ac:picMkLst>
            <pc:docMk/>
            <pc:sldMk cId="3021174407" sldId="280"/>
            <ac:picMk id="10" creationId="{ABDA9332-00CA-48CB-AD2E-EB727B46713F}"/>
          </ac:picMkLst>
        </pc:picChg>
        <pc:picChg chg="del">
          <ac:chgData name="Mohammed Rafiq S A" userId="5827448d-d6a0-441f-b9ff-dbdff485ccef" providerId="ADAL" clId="{65D9A183-5CAA-421B-B642-AB22A76FA244}" dt="2021-07-25T13:58:19.910" v="1075" actId="478"/>
          <ac:picMkLst>
            <pc:docMk/>
            <pc:sldMk cId="3021174407" sldId="280"/>
            <ac:picMk id="11" creationId="{3E1A3D8B-428D-406B-A391-3A99E5597185}"/>
          </ac:picMkLst>
        </pc:picChg>
        <pc:picChg chg="add mod">
          <ac:chgData name="Mohammed Rafiq S A" userId="5827448d-d6a0-441f-b9ff-dbdff485ccef" providerId="ADAL" clId="{65D9A183-5CAA-421B-B642-AB22A76FA244}" dt="2021-07-25T14:00:36.980" v="1103" actId="14100"/>
          <ac:picMkLst>
            <pc:docMk/>
            <pc:sldMk cId="3021174407" sldId="280"/>
            <ac:picMk id="17" creationId="{037A53AE-52EA-4867-8EBE-58E998BC1B87}"/>
          </ac:picMkLst>
        </pc:picChg>
      </pc:sldChg>
      <pc:sldChg chg="addSp delSp add">
        <pc:chgData name="Mohammed Rafiq S A" userId="5827448d-d6a0-441f-b9ff-dbdff485ccef" providerId="ADAL" clId="{65D9A183-5CAA-421B-B642-AB22A76FA244}" dt="2021-07-25T14:01:30.444" v="1106"/>
        <pc:sldMkLst>
          <pc:docMk/>
          <pc:sldMk cId="1438038600" sldId="281"/>
        </pc:sldMkLst>
        <pc:picChg chg="add">
          <ac:chgData name="Mohammed Rafiq S A" userId="5827448d-d6a0-441f-b9ff-dbdff485ccef" providerId="ADAL" clId="{65D9A183-5CAA-421B-B642-AB22A76FA244}" dt="2021-07-25T14:01:30.444" v="1106"/>
          <ac:picMkLst>
            <pc:docMk/>
            <pc:sldMk cId="1438038600" sldId="281"/>
            <ac:picMk id="2" creationId="{63ADFBA4-1A11-4641-82C2-D29D9DF9C9AD}"/>
          </ac:picMkLst>
        </pc:picChg>
        <pc:picChg chg="del">
          <ac:chgData name="Mohammed Rafiq S A" userId="5827448d-d6a0-441f-b9ff-dbdff485ccef" providerId="ADAL" clId="{65D9A183-5CAA-421B-B642-AB22A76FA244}" dt="2021-07-25T14:01:29.121" v="1105" actId="478"/>
          <ac:picMkLst>
            <pc:docMk/>
            <pc:sldMk cId="1438038600" sldId="281"/>
            <ac:picMk id="17" creationId="{037A53AE-52EA-4867-8EBE-58E998BC1B87}"/>
          </ac:picMkLst>
        </pc:picChg>
      </pc:sldChg>
      <pc:sldMasterChg chg="setBg modSldLayout">
        <pc:chgData name="Mohammed Rafiq S A" userId="5827448d-d6a0-441f-b9ff-dbdff485ccef" providerId="ADAL" clId="{65D9A183-5CAA-421B-B642-AB22A76FA244}" dt="2021-07-25T13:59:05.914" v="1088"/>
        <pc:sldMasterMkLst>
          <pc:docMk/>
          <pc:sldMasterMk cId="4014348738" sldId="2147483648"/>
        </pc:sldMasterMkLst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1853411929" sldId="2147483649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4046968694" sldId="2147483650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540648155" sldId="2147483651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1512123313" sldId="2147483652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75856830" sldId="2147483653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3993135224" sldId="2147483654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484304438" sldId="2147483655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594194068" sldId="2147483656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2116779659" sldId="2147483657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31308772" sldId="2147483658"/>
          </pc:sldLayoutMkLst>
        </pc:sldLayoutChg>
        <pc:sldLayoutChg chg="setBg">
          <pc:chgData name="Mohammed Rafiq S A" userId="5827448d-d6a0-441f-b9ff-dbdff485ccef" providerId="ADAL" clId="{65D9A183-5CAA-421B-B642-AB22A76FA244}" dt="2021-07-25T13:59:05.914" v="1088"/>
          <pc:sldLayoutMkLst>
            <pc:docMk/>
            <pc:sldMasterMk cId="4014348738" sldId="2147483648"/>
            <pc:sldLayoutMk cId="10519435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69AF-1419-4A7D-8846-B472DDDA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D122F-66E8-4811-AF56-EF886321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8626-63A0-450F-8576-04CDB108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D710-43DF-4510-A3B5-E52D508D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95AD-CFE9-4114-8681-5D83680A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1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973-7127-4221-AD3F-0E6CFFDD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DBC7B-5207-4BA8-8072-5216B63C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D9C3-4C56-497F-BE8C-EE3812E9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C0E4-7CA5-4670-B89F-16A4C9E9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B7E5-C9C8-45A5-A0BD-ED0BB4C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ABF52-A547-4DF6-958C-ED86F22B9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ACA2-BB02-43F3-AB80-9C1BD4C8D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AB66-D542-409D-B77F-B12508EE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33CE-DC31-4DAF-9CA9-42A900A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B612-75A0-42E6-A0CD-29B7593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4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F35-9D98-4DD7-A6AE-A8B74CDD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5D3-8AA0-4748-8FED-9CB02EF2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236A-3978-46E7-AFDE-A68AA1DA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5A82-F8F6-4C21-9FC2-300FB840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C2E0-AB78-40AA-8574-72FD26C4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6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D8DA-079A-497E-A35A-43D47659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ACE0C-D7FB-413A-BD46-37848A4A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0923-E9F2-4E0A-ADAA-FF288EB1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2946-C8D0-43DD-AF5E-3E3725A9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4EB9-A047-4F6C-B7EB-A0CCE6A0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4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2490-8DFB-45F6-8789-7C48DAEF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7DD3-2ECA-449B-BCAE-E97585EB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EC047-1E20-4F71-8C09-E9DDCF94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E19E-AAE1-49AA-9472-1CF9E2B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EA3D-5A47-4176-AFAA-D0A2E07C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57BD-F864-440E-8AA3-A2A3BCC2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2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277-9898-458D-8660-4067E7EB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5FE56-AEDC-4422-A47F-A603EA6C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988CB-1C10-47AB-BA95-724F9FC95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C49FD-5757-4F1E-91A4-176FA51B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F3BD3-C514-42F9-BBBB-BD049BECE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ECE5E-9145-4823-BBD5-73FBED31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B8A21-6DC9-46E6-9352-36C25CB7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E73A6-974D-4952-A24B-065F1653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A6B-ACC9-432A-8D8B-80C5F43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FD2E2-5600-4ABD-82D6-459F8D8A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656BA-56E9-49F1-88A5-14647E2B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965E-1BE2-4FD2-80E8-AEA63CEE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13AE9-672E-4203-BD83-FC12E52A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4DD5F-A944-4875-88A7-FE7DA213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B54D-154F-444A-B980-088E0DB0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8A3-4051-402B-A848-45488C19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F50A-107E-4065-A41D-D43A933E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03CA-E217-4E5C-A5C4-AB1994AD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F2CF-6189-4A83-B4E8-C86A40A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682E-4711-437E-BF1F-5948517F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6EAE1-DFA0-4739-BD51-93D07436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BDF6-EBDF-4E81-AECC-C46C2E99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DFE7D-850B-455E-AA6F-B34555456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2B92B-05DD-4079-95D0-1F3E1D74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E626-BA3E-43AD-B903-1EFF0EF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3236-FF49-404E-AE20-CC15142C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2F2F-7765-4703-BCBD-235BCB24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A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C4D0D-D1E5-4EAA-B103-E975125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8612-F60C-494B-8FA7-C4AF7568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A6D7-77F1-45CE-8AD3-CA9FB148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9955-7E42-4F9E-A5E4-CC5A23E6B4E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E14E-6692-48FE-95CB-BEAE678D0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AF7B-2DA6-4732-BF99-5478395F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DECD-1D57-46E5-8893-C7FB1FE230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75EF-5DDB-4087-A349-20C3C5BF6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Docker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3782-7253-47B5-9B9B-A2E7108E4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075" y="5981700"/>
            <a:ext cx="3305175" cy="6477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Presenter:  Mohammed Rafiq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Date         </a:t>
            </a:r>
            <a:r>
              <a:rPr lang="en-IN">
                <a:solidFill>
                  <a:schemeClr val="bg1"/>
                </a:solidFill>
              </a:rPr>
              <a:t>:  31</a:t>
            </a:r>
            <a:r>
              <a:rPr lang="en-IN" baseline="30000">
                <a:solidFill>
                  <a:schemeClr val="bg1"/>
                </a:solidFill>
              </a:rPr>
              <a:t>st</a:t>
            </a:r>
            <a:r>
              <a:rPr lang="en-IN">
                <a:solidFill>
                  <a:schemeClr val="bg1"/>
                </a:solidFill>
              </a:rPr>
              <a:t>Jul &amp; 1</a:t>
            </a:r>
            <a:r>
              <a:rPr lang="en-IN" baseline="30000">
                <a:solidFill>
                  <a:schemeClr val="bg1"/>
                </a:solidFill>
              </a:rPr>
              <a:t>st</a:t>
            </a:r>
            <a:r>
              <a:rPr lang="en-IN">
                <a:solidFill>
                  <a:schemeClr val="bg1"/>
                </a:solidFill>
              </a:rPr>
              <a:t> Aug2021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4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BF1E-597C-466D-8A07-244438D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6047-AF47-46FE-AD29-0D4F49A8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7" y="1545390"/>
            <a:ext cx="10231855" cy="50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212-E857-45C9-B491-502329A9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Vs Container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E3FF45-D18A-4165-9B30-9F1768FD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0042"/>
            <a:ext cx="5181600" cy="46369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Image is a set of instructions that defines what should run inside a container.</a:t>
            </a:r>
          </a:p>
          <a:p>
            <a:pPr marL="0" indent="0">
              <a:buNone/>
            </a:pPr>
            <a:r>
              <a:rPr lang="en-IN" dirty="0"/>
              <a:t>A Docker image typically specifies:</a:t>
            </a:r>
          </a:p>
          <a:p>
            <a:r>
              <a:rPr lang="en-IN" dirty="0"/>
              <a:t>Which external image to use as the basis for the container</a:t>
            </a:r>
          </a:p>
          <a:p>
            <a:r>
              <a:rPr lang="en-IN" dirty="0"/>
              <a:t>Commands to run when the container starts;</a:t>
            </a:r>
          </a:p>
          <a:p>
            <a:r>
              <a:rPr lang="en-IN" dirty="0"/>
              <a:t>How to set up the file system within the container; and</a:t>
            </a:r>
          </a:p>
          <a:p>
            <a:r>
              <a:rPr lang="en-IN" dirty="0"/>
              <a:t>Additional instructions, such as which ports to open on the container, and how to import data from the host system.</a:t>
            </a:r>
          </a:p>
          <a:p>
            <a:pPr marL="0" indent="0">
              <a:buNone/>
            </a:pPr>
            <a:r>
              <a:rPr lang="en-IN" b="1" dirty="0"/>
              <a:t>Exp: </a:t>
            </a:r>
            <a:r>
              <a:rPr lang="en-IN" b="1" dirty="0" err="1"/>
              <a:t>Dockerfile</a:t>
            </a:r>
            <a:r>
              <a:rPr lang="en-IN" b="1" dirty="0"/>
              <a:t> &amp; docker-compose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E7BE14-3EDA-4404-829D-FCAECB21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0042"/>
            <a:ext cx="5181600" cy="463692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Docker containers are the way to execute that package of instructions in a runtime environment.</a:t>
            </a:r>
          </a:p>
          <a:p>
            <a:r>
              <a:rPr lang="en-IN" dirty="0"/>
              <a:t>We can run multiple containers based on one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60593-B99E-4644-B974-3BE18E457ECA}"/>
              </a:ext>
            </a:extLst>
          </p:cNvPr>
          <p:cNvSpPr txBox="1"/>
          <p:nvPr/>
        </p:nvSpPr>
        <p:spPr>
          <a:xfrm>
            <a:off x="7896727" y="5317958"/>
            <a:ext cx="3609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Analogy: Docker image as the recipe for a cake, and a container as a cake we baked from it.</a:t>
            </a:r>
          </a:p>
        </p:txBody>
      </p:sp>
    </p:spTree>
    <p:extLst>
      <p:ext uri="{BB962C8B-B14F-4D97-AF65-F5344CB8AC3E}">
        <p14:creationId xmlns:p14="http://schemas.microsoft.com/office/powerpoint/2010/main" val="131192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212-E857-45C9-B491-502329A9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– Basic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A6C12-341B-491C-A801-0A6F8852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876925"/>
            <a:ext cx="9914021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9DF44-23B4-4939-AA8A-240088E3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EED126-F155-4F51-9344-3436A5F13021}"/>
              </a:ext>
            </a:extLst>
          </p:cNvPr>
          <p:cNvSpPr/>
          <p:nvPr/>
        </p:nvSpPr>
        <p:spPr>
          <a:xfrm>
            <a:off x="5627541" y="1055671"/>
            <a:ext cx="5889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docker container logs &lt;name/id&gt;</a:t>
            </a:r>
          </a:p>
          <a:p>
            <a:r>
              <a:rPr lang="en-IN" dirty="0"/>
              <a:t>docker logs &lt;name/id&gt;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docker exec -it &lt;name/id&gt; [/bin/bash, /bin/</a:t>
            </a:r>
            <a:r>
              <a:rPr lang="en-IN" dirty="0" err="1"/>
              <a:t>sh</a:t>
            </a:r>
            <a:r>
              <a:rPr lang="en-IN" dirty="0"/>
              <a:t> ]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A0A4-D488-44D6-8360-AFB4AC5CBB44}"/>
              </a:ext>
            </a:extLst>
          </p:cNvPr>
          <p:cNvSpPr/>
          <p:nvPr/>
        </p:nvSpPr>
        <p:spPr>
          <a:xfrm>
            <a:off x="304149" y="1118592"/>
            <a:ext cx="5158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DOCKER PULL &lt;IMAGE_NAME&gt; </a:t>
            </a:r>
          </a:p>
          <a:p>
            <a:endParaRPr lang="en-IN" dirty="0"/>
          </a:p>
          <a:p>
            <a:r>
              <a:rPr lang="en-IN" dirty="0"/>
              <a:t>DOCKER RUN &lt;IMAGE_NAME&gt;</a:t>
            </a:r>
          </a:p>
          <a:p>
            <a:r>
              <a:rPr lang="en-IN" dirty="0"/>
              <a:t>1) docker run -d &lt;image&gt;  </a:t>
            </a:r>
          </a:p>
          <a:p>
            <a:r>
              <a:rPr lang="en-IN" dirty="0"/>
              <a:t>2) docker run --name &lt;name&gt; -d &lt;image&gt;</a:t>
            </a:r>
          </a:p>
          <a:p>
            <a:r>
              <a:rPr lang="en-IN" dirty="0"/>
              <a:t>3) docker run -p &lt;host-port&gt;:&lt;c-port&gt; &lt;image&gt;</a:t>
            </a:r>
          </a:p>
          <a:p>
            <a:endParaRPr lang="en-IN" dirty="0"/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- running containers</a:t>
            </a:r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-a --&gt; running and stopped containers</a:t>
            </a:r>
          </a:p>
          <a:p>
            <a:endParaRPr lang="en-IN" dirty="0"/>
          </a:p>
          <a:p>
            <a:r>
              <a:rPr lang="en-IN" dirty="0"/>
              <a:t>docker start &lt;name/id&gt;</a:t>
            </a:r>
          </a:p>
          <a:p>
            <a:r>
              <a:rPr lang="en-IN" dirty="0"/>
              <a:t>docker stop &lt;name/id&gt;</a:t>
            </a:r>
          </a:p>
          <a:p>
            <a:r>
              <a:rPr lang="en-IN" dirty="0"/>
              <a:t>docker kill &lt;name/id&gt;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9D4CA-F427-4F68-AEB9-426FF51A18B7}"/>
              </a:ext>
            </a:extLst>
          </p:cNvPr>
          <p:cNvSpPr/>
          <p:nvPr/>
        </p:nvSpPr>
        <p:spPr>
          <a:xfrm>
            <a:off x="304149" y="172774"/>
            <a:ext cx="3049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/>
              <a:t>BASIC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DD8C9-BCE9-45A5-8242-18DA13BCAEA8}"/>
              </a:ext>
            </a:extLst>
          </p:cNvPr>
          <p:cNvSpPr/>
          <p:nvPr/>
        </p:nvSpPr>
        <p:spPr>
          <a:xfrm>
            <a:off x="3801562" y="5265406"/>
            <a:ext cx="398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/>
              <a:t>docker run vs docker start 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B8495-31AD-48A8-9586-307E7FBA406F}"/>
              </a:ext>
            </a:extLst>
          </p:cNvPr>
          <p:cNvSpPr/>
          <p:nvPr/>
        </p:nvSpPr>
        <p:spPr>
          <a:xfrm>
            <a:off x="3801562" y="5617663"/>
            <a:ext cx="393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docker run --&gt; docker pull + docker start</a:t>
            </a:r>
          </a:p>
        </p:txBody>
      </p:sp>
    </p:spTree>
    <p:extLst>
      <p:ext uri="{BB962C8B-B14F-4D97-AF65-F5344CB8AC3E}">
        <p14:creationId xmlns:p14="http://schemas.microsoft.com/office/powerpoint/2010/main" val="43577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0FD66-96FD-46ED-9754-F8AC9316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9A6CF-DD97-4C5D-A6DA-0ED4329D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2C1B-6B82-4CE8-8ED2-E9974E46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Docker-compose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BBD3-952F-4391-892A-B974572D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47" y="1507958"/>
            <a:ext cx="4340894" cy="4148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AC95E-E739-41A3-B332-9B2DF30E1CD3}"/>
              </a:ext>
            </a:extLst>
          </p:cNvPr>
          <p:cNvSpPr/>
          <p:nvPr/>
        </p:nvSpPr>
        <p:spPr>
          <a:xfrm>
            <a:off x="423613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A0A23"/>
                </a:solidFill>
                <a:latin typeface="Lato"/>
              </a:rPr>
              <a:t>Docker is used to manage an individual container (service) for your application.</a:t>
            </a:r>
          </a:p>
          <a:p>
            <a:pPr fontAlgn="base"/>
            <a:endParaRPr lang="en-IN" sz="2400" dirty="0">
              <a:solidFill>
                <a:srgbClr val="0A0A23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dirty="0"/>
              <a:t>Docker-Compose is used to manage several containers at the same time for the same application.</a:t>
            </a:r>
            <a:br>
              <a:rPr lang="en-IN" sz="2400" dirty="0"/>
            </a:br>
            <a:endParaRPr lang="en-IN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A0A23"/>
                </a:solidFill>
                <a:latin typeface="Lato"/>
              </a:rPr>
              <a:t>Command: </a:t>
            </a:r>
            <a:r>
              <a:rPr lang="en-IN" sz="2400" dirty="0">
                <a:solidFill>
                  <a:srgbClr val="0A0A23"/>
                </a:solidFill>
                <a:latin typeface="Lato"/>
              </a:rPr>
              <a:t>docker compose –f &lt;</a:t>
            </a:r>
            <a:r>
              <a:rPr lang="en-IN" sz="2400" dirty="0" err="1">
                <a:solidFill>
                  <a:srgbClr val="0A0A23"/>
                </a:solidFill>
                <a:latin typeface="Lato"/>
              </a:rPr>
              <a:t>filename.yaml</a:t>
            </a:r>
            <a:r>
              <a:rPr lang="en-IN" sz="2400" dirty="0">
                <a:solidFill>
                  <a:srgbClr val="0A0A23"/>
                </a:solidFill>
                <a:latin typeface="Lato"/>
              </a:rPr>
              <a:t>&gt; up/down -d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0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67015-0849-4960-8EED-6A2B1FF9A239}"/>
              </a:ext>
            </a:extLst>
          </p:cNvPr>
          <p:cNvSpPr/>
          <p:nvPr/>
        </p:nvSpPr>
        <p:spPr>
          <a:xfrm>
            <a:off x="369453" y="181957"/>
            <a:ext cx="97351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'3'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services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postgres-db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docker-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pg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environment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POSTGRES_DB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dockerpg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POSTGRES_USER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POSTGRES_PASSWORD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5432:5432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networks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pgnetwork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pgadmin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dpage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/pgadmin4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docker-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pgadmin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environment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PGADMIN_DEFAULT_EMAIL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admin@gmail.com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PGADMIN_DEFAULT_PASSWORD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admin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8080:80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networks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pgnetwork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networks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pgnetwork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B5D10-83E0-4A3D-A308-338CF4E581E8}"/>
              </a:ext>
            </a:extLst>
          </p:cNvPr>
          <p:cNvSpPr txBox="1"/>
          <p:nvPr/>
        </p:nvSpPr>
        <p:spPr>
          <a:xfrm>
            <a:off x="249381" y="61884"/>
            <a:ext cx="618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Docker-compose example for Postgres (</a:t>
            </a:r>
            <a:r>
              <a:rPr lang="en-IN" dirty="0" err="1">
                <a:solidFill>
                  <a:schemeClr val="bg1"/>
                </a:solidFill>
              </a:rPr>
              <a:t>PGDatabase</a:t>
            </a:r>
            <a:r>
              <a:rPr lang="en-IN" dirty="0">
                <a:solidFill>
                  <a:schemeClr val="bg1"/>
                </a:solidFill>
              </a:rPr>
              <a:t> &amp; </a:t>
            </a:r>
            <a:r>
              <a:rPr lang="en-IN" dirty="0" err="1">
                <a:solidFill>
                  <a:schemeClr val="bg1"/>
                </a:solidFill>
              </a:rPr>
              <a:t>PGAdmin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82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F7FD34-BEBA-4ACC-A86B-1BAEA35AF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839B-261A-41CB-9478-EDA2FB06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BB51-3B38-4DED-B6F5-C46C4203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43825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What is a container ?</a:t>
            </a:r>
          </a:p>
          <a:p>
            <a:r>
              <a:rPr lang="en-IN" sz="2400" dirty="0"/>
              <a:t>Traditional approach vs Docker approach</a:t>
            </a:r>
          </a:p>
          <a:p>
            <a:r>
              <a:rPr lang="en-IN" sz="2400" dirty="0"/>
              <a:t>Docker Vs Virtual Machine</a:t>
            </a:r>
          </a:p>
          <a:p>
            <a:r>
              <a:rPr lang="en-IN" sz="2400" dirty="0"/>
              <a:t>Container Vs Image</a:t>
            </a:r>
          </a:p>
          <a:p>
            <a:r>
              <a:rPr lang="en-IN" sz="2400" dirty="0"/>
              <a:t>Basic Docker Commands</a:t>
            </a:r>
          </a:p>
          <a:p>
            <a:r>
              <a:rPr lang="en-IN" sz="2400" dirty="0"/>
              <a:t>Hands-on Labs with DB containers</a:t>
            </a:r>
          </a:p>
          <a:p>
            <a:r>
              <a:rPr lang="en-IN" sz="2400" dirty="0"/>
              <a:t>Docker Networks</a:t>
            </a:r>
          </a:p>
          <a:p>
            <a:r>
              <a:rPr lang="en-IN" sz="2400" dirty="0"/>
              <a:t>Running multiple containers – docker-compose</a:t>
            </a:r>
          </a:p>
          <a:p>
            <a:r>
              <a:rPr lang="en-IN" sz="2400" dirty="0"/>
              <a:t>Docker Volumes</a:t>
            </a:r>
          </a:p>
          <a:p>
            <a:r>
              <a:rPr lang="en-IN" sz="2400" dirty="0"/>
              <a:t>Building our own Docker Image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IN" sz="2400" dirty="0" err="1">
                <a:sym typeface="Wingdings" panose="05000000000000000000" pitchFamily="2" charset="2"/>
              </a:rPr>
              <a:t>Dockerfile</a:t>
            </a:r>
            <a:endParaRPr lang="en-IN" sz="2400" dirty="0"/>
          </a:p>
          <a:p>
            <a:r>
              <a:rPr lang="en-IN" sz="2400" dirty="0"/>
              <a:t>Pushing images to repository</a:t>
            </a:r>
          </a:p>
          <a:p>
            <a:r>
              <a:rPr lang="en-IN" sz="2400" dirty="0"/>
              <a:t>Deploy containerized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083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7ABAB0-3220-4203-91DE-2BB35CF7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E23B2-D6B6-4A26-A08B-72FF25B9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F796A-5963-42FB-96B8-BF7AB6FD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8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D2861-29A1-475A-8F99-03E23A2BF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7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B719-E3EE-4421-B6B5-161EEFA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3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659B7-70ED-4A2C-8AC1-5CCE5E19B50C}"/>
              </a:ext>
            </a:extLst>
          </p:cNvPr>
          <p:cNvSpPr/>
          <p:nvPr/>
        </p:nvSpPr>
        <p:spPr>
          <a:xfrm>
            <a:off x="4049448" y="2967335"/>
            <a:ext cx="4093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10273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1A70-FA08-47BA-89CF-861E77E6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is a container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D595-BC4A-4DA1-B95A-2CF7B371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Way to package applications with all necessary dependencies and configurations.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Portable </a:t>
            </a:r>
            <a:r>
              <a:rPr lang="en-IN" dirty="0">
                <a:sym typeface="Wingdings" panose="05000000000000000000" pitchFamily="2" charset="2"/>
              </a:rPr>
              <a:t> Can be easily transported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More efficient for both development and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9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266F93-A2DE-4739-8ED3-41380683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20" y="474645"/>
            <a:ext cx="5157787" cy="823912"/>
          </a:xfrm>
        </p:spPr>
        <p:txBody>
          <a:bodyPr>
            <a:normAutofit/>
          </a:bodyPr>
          <a:lstStyle/>
          <a:p>
            <a:r>
              <a:rPr lang="en-IN" sz="3200" dirty="0"/>
              <a:t>Before Containers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DA9332-00CA-48CB-AD2E-EB727B467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22" y="1143000"/>
            <a:ext cx="4239668" cy="435292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0DA8FB-7FB9-4A90-B3EC-FC876C44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2690" y="419902"/>
            <a:ext cx="5183188" cy="823912"/>
          </a:xfrm>
        </p:spPr>
        <p:txBody>
          <a:bodyPr>
            <a:normAutofit/>
          </a:bodyPr>
          <a:lstStyle/>
          <a:p>
            <a:r>
              <a:rPr lang="en-IN" sz="3200" dirty="0"/>
              <a:t>After Containers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1A3D8B-428D-406B-A391-3A99E55971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5999" y="1142999"/>
            <a:ext cx="4813005" cy="435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0263EF-A944-4FD1-9362-D07C611784E5}"/>
              </a:ext>
            </a:extLst>
          </p:cNvPr>
          <p:cNvSpPr txBox="1"/>
          <p:nvPr/>
        </p:nvSpPr>
        <p:spPr>
          <a:xfrm>
            <a:off x="603521" y="5715000"/>
            <a:ext cx="51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Installation process different for each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Multiple steps involved, so manual mistakes possible.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41A62-0DC6-49EE-9583-5465F6CE9FBF}"/>
              </a:ext>
            </a:extLst>
          </p:cNvPr>
          <p:cNvSpPr txBox="1"/>
          <p:nvPr/>
        </p:nvSpPr>
        <p:spPr>
          <a:xfrm>
            <a:off x="6005407" y="5737024"/>
            <a:ext cx="5477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Own isolated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command to install applications.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50831AB-F4A4-434C-895C-974B3A64513E}"/>
              </a:ext>
            </a:extLst>
          </p:cNvPr>
          <p:cNvSpPr txBox="1">
            <a:spLocks/>
          </p:cNvSpPr>
          <p:nvPr/>
        </p:nvSpPr>
        <p:spPr>
          <a:xfrm>
            <a:off x="-233915" y="159303"/>
            <a:ext cx="12192000" cy="474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bg1"/>
                </a:solidFill>
                <a:latin typeface="+mj-lt"/>
              </a:rPr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88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37A53AE-52EA-4867-8EBE-58E998BC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ADFBA4-1A11-4641-82C2-D29D9DF9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7"/>
            <a:ext cx="12192000" cy="68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1A70-FA08-47BA-89CF-861E77E6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Basic OS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D595-BC4A-4DA1-B95A-2CF7B371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084" cy="4351338"/>
          </a:xfrm>
        </p:spPr>
        <p:txBody>
          <a:bodyPr/>
          <a:lstStyle/>
          <a:p>
            <a:r>
              <a:rPr lang="en-IN" dirty="0"/>
              <a:t>Hardware Layer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CPU, Memory, Devices</a:t>
            </a:r>
          </a:p>
          <a:p>
            <a:r>
              <a:rPr lang="en-IN" dirty="0"/>
              <a:t>Kernel Layer</a:t>
            </a:r>
            <a:r>
              <a:rPr lang="en-IN" dirty="0">
                <a:sym typeface="Wingdings" panose="05000000000000000000" pitchFamily="2" charset="2"/>
              </a:rPr>
              <a:t> Communicates with hardware.</a:t>
            </a:r>
          </a:p>
          <a:p>
            <a:r>
              <a:rPr lang="en-IN" dirty="0">
                <a:sym typeface="Wingdings" panose="05000000000000000000" pitchFamily="2" charset="2"/>
              </a:rPr>
              <a:t>Application Layer  Applications run on kernel layer.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Exp: </a:t>
            </a:r>
            <a:r>
              <a:rPr lang="en-IN" dirty="0">
                <a:sym typeface="Wingdings" panose="05000000000000000000" pitchFamily="2" charset="2"/>
              </a:rPr>
              <a:t>Linux OS – Ubuntu, CentOS,  Mint, etc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same kernel(Linux) – Different applications</a:t>
            </a:r>
            <a:endParaRPr lang="en-IN" dirty="0"/>
          </a:p>
        </p:txBody>
      </p:sp>
      <p:pic>
        <p:nvPicPr>
          <p:cNvPr id="1026" name="Picture 2" descr="Operating System Kernel">
            <a:extLst>
              <a:ext uri="{FF2B5EF4-FFF2-40B4-BE49-F238E27FC236}">
                <a16:creationId xmlns:a16="http://schemas.microsoft.com/office/drawing/2014/main" id="{A56D1DCD-A736-4969-B3FB-01465C34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453" y="2060407"/>
            <a:ext cx="4191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48016-25BC-4C20-9CAA-F2ED42C39A1D}"/>
              </a:ext>
            </a:extLst>
          </p:cNvPr>
          <p:cNvSpPr txBox="1"/>
          <p:nvPr/>
        </p:nvSpPr>
        <p:spPr>
          <a:xfrm>
            <a:off x="7477626" y="5592188"/>
            <a:ext cx="4505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Operating System Layers</a:t>
            </a:r>
          </a:p>
        </p:txBody>
      </p:sp>
    </p:spTree>
    <p:extLst>
      <p:ext uri="{BB962C8B-B14F-4D97-AF65-F5344CB8AC3E}">
        <p14:creationId xmlns:p14="http://schemas.microsoft.com/office/powerpoint/2010/main" val="18233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3090-F8EF-456B-89E3-2EE60FA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 Vs Docker -- Architecture</a:t>
            </a:r>
          </a:p>
        </p:txBody>
      </p:sp>
      <p:pic>
        <p:nvPicPr>
          <p:cNvPr id="2050" name="Picture 2" descr="Container-vs-VMs — Xebia Blog">
            <a:extLst>
              <a:ext uri="{FF2B5EF4-FFF2-40B4-BE49-F238E27FC236}">
                <a16:creationId xmlns:a16="http://schemas.microsoft.com/office/drawing/2014/main" id="{942D748B-BDC9-4953-929F-B394D2E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39874"/>
            <a:ext cx="6096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6F672-E8CF-42FD-969F-766F2BD0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1944687"/>
            <a:ext cx="537410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4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DE6-27AB-48C7-A64D-848AB0B5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 Vs Docker -- Features</a:t>
            </a:r>
          </a:p>
        </p:txBody>
      </p:sp>
      <p:pic>
        <p:nvPicPr>
          <p:cNvPr id="3074" name="Picture 2" descr="What&amp;#39;s the difference between VMs &amp;amp; Containers? | AKF Partners">
            <a:extLst>
              <a:ext uri="{FF2B5EF4-FFF2-40B4-BE49-F238E27FC236}">
                <a16:creationId xmlns:a16="http://schemas.microsoft.com/office/drawing/2014/main" id="{4CDA887A-F80C-4B53-BB23-1C9B1100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1690688"/>
            <a:ext cx="10760242" cy="461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2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09CFC6A25DA045B125330F80DFD291" ma:contentTypeVersion="14" ma:contentTypeDescription="Create a new document." ma:contentTypeScope="" ma:versionID="a4c872a7bb25aa44796c1e1d5114d80d">
  <xsd:schema xmlns:xsd="http://www.w3.org/2001/XMLSchema" xmlns:xs="http://www.w3.org/2001/XMLSchema" xmlns:p="http://schemas.microsoft.com/office/2006/metadata/properties" xmlns:ns3="6c584482-adee-4a1e-9ac6-363528edf166" xmlns:ns4="1631d73d-17b1-4cd0-8b96-36b3ec3bcf0d" targetNamespace="http://schemas.microsoft.com/office/2006/metadata/properties" ma:root="true" ma:fieldsID="4615c0e2caba1bf4710b73a60da1334d" ns3:_="" ns4:_="">
    <xsd:import namespace="6c584482-adee-4a1e-9ac6-363528edf166"/>
    <xsd:import namespace="1631d73d-17b1-4cd0-8b96-36b3ec3bcf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84482-adee-4a1e-9ac6-363528edf1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1d73d-17b1-4cd0-8b96-36b3ec3bc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A3110-0B6E-4AE4-A292-150203A4B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92A02-5B3E-449B-9746-F84812203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84482-adee-4a1e-9ac6-363528edf166"/>
    <ds:schemaRef ds:uri="1631d73d-17b1-4cd0-8b96-36b3ec3bcf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484332-77C2-406A-A16A-76D1CDF16A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696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Lato</vt:lpstr>
      <vt:lpstr>Office Theme</vt:lpstr>
      <vt:lpstr>Docker Overview</vt:lpstr>
      <vt:lpstr>Agenda</vt:lpstr>
      <vt:lpstr>What is a container ?</vt:lpstr>
      <vt:lpstr>PowerPoint Presentation</vt:lpstr>
      <vt:lpstr>PowerPoint Presentation</vt:lpstr>
      <vt:lpstr>PowerPoint Presentation</vt:lpstr>
      <vt:lpstr>Basic OS Architecture</vt:lpstr>
      <vt:lpstr>VM Vs Docker -- Architecture</vt:lpstr>
      <vt:lpstr>VM Vs Docker -- Features</vt:lpstr>
      <vt:lpstr>Docker Architecture</vt:lpstr>
      <vt:lpstr>Image Vs Container</vt:lpstr>
      <vt:lpstr>Docker – Basic Commands</vt:lpstr>
      <vt:lpstr>PowerPoint Presentation</vt:lpstr>
      <vt:lpstr>PowerPoint Presentation</vt:lpstr>
      <vt:lpstr>PowerPoint Presentation</vt:lpstr>
      <vt:lpstr>PowerPoint Presentation</vt:lpstr>
      <vt:lpstr>Docker-compose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</dc:title>
  <dc:creator>Mohammed Rafiq S A</dc:creator>
  <cp:lastModifiedBy>Mohammed Rafiq S A</cp:lastModifiedBy>
  <cp:revision>13</cp:revision>
  <dcterms:created xsi:type="dcterms:W3CDTF">2021-06-26T14:36:26Z</dcterms:created>
  <dcterms:modified xsi:type="dcterms:W3CDTF">2021-08-02T07:02:11Z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0x0101005309CFC6A25DA045B125330F80DFD291</vt:lpwstr>
  </property>
</Properties>
</file>