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440" r:id="rId6"/>
    <p:sldId id="320" r:id="rId7"/>
    <p:sldId id="323" r:id="rId8"/>
    <p:sldId id="336" r:id="rId9"/>
    <p:sldId id="337" r:id="rId10"/>
    <p:sldId id="338" r:id="rId11"/>
    <p:sldId id="703" r:id="rId12"/>
    <p:sldId id="449" r:id="rId13"/>
    <p:sldId id="450" r:id="rId14"/>
    <p:sldId id="7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F6E0C-9716-49E6-ACBE-25BD6EC2765F}" v="4" dt="2021-07-20T09:59:21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Rafiq" userId="5827448d-d6a0-441f-b9ff-dbdff485ccef" providerId="ADAL" clId="{5E3F6E0C-9716-49E6-ACBE-25BD6EC2765F}"/>
    <pc:docChg chg="custSel addSld delSld modSld sldOrd">
      <pc:chgData name="Mohammed Rafiq" userId="5827448d-d6a0-441f-b9ff-dbdff485ccef" providerId="ADAL" clId="{5E3F6E0C-9716-49E6-ACBE-25BD6EC2765F}" dt="2021-07-20T10:00:49.289" v="64" actId="14100"/>
      <pc:docMkLst>
        <pc:docMk/>
      </pc:docMkLst>
      <pc:sldChg chg="del">
        <pc:chgData name="Mohammed Rafiq" userId="5827448d-d6a0-441f-b9ff-dbdff485ccef" providerId="ADAL" clId="{5E3F6E0C-9716-49E6-ACBE-25BD6EC2765F}" dt="2021-07-18T01:50:47.751" v="1" actId="2696"/>
        <pc:sldMkLst>
          <pc:docMk/>
          <pc:sldMk cId="1958244258" sldId="256"/>
        </pc:sldMkLst>
      </pc:sldChg>
      <pc:sldChg chg="modSp add">
        <pc:chgData name="Mohammed Rafiq" userId="5827448d-d6a0-441f-b9ff-dbdff485ccef" providerId="ADAL" clId="{5E3F6E0C-9716-49E6-ACBE-25BD6EC2765F}" dt="2021-07-18T01:51:12.157" v="34" actId="20577"/>
        <pc:sldMkLst>
          <pc:docMk/>
          <pc:sldMk cId="3642970609" sldId="259"/>
        </pc:sldMkLst>
        <pc:spChg chg="mod">
          <ac:chgData name="Mohammed Rafiq" userId="5827448d-d6a0-441f-b9ff-dbdff485ccef" providerId="ADAL" clId="{5E3F6E0C-9716-49E6-ACBE-25BD6EC2765F}" dt="2021-07-18T01:51:06.021" v="32" actId="20577"/>
          <ac:spMkLst>
            <pc:docMk/>
            <pc:sldMk cId="3642970609" sldId="259"/>
            <ac:spMk id="2" creationId="{E79875EF-5DDB-4087-A349-20C3C5BF6483}"/>
          </ac:spMkLst>
        </pc:spChg>
        <pc:spChg chg="mod">
          <ac:chgData name="Mohammed Rafiq" userId="5827448d-d6a0-441f-b9ff-dbdff485ccef" providerId="ADAL" clId="{5E3F6E0C-9716-49E6-ACBE-25BD6EC2765F}" dt="2021-07-18T01:51:12.157" v="34" actId="20577"/>
          <ac:spMkLst>
            <pc:docMk/>
            <pc:sldMk cId="3642970609" sldId="259"/>
            <ac:spMk id="3" creationId="{DB4B3782-7253-47B5-9B9B-A2E7108E4D1D}"/>
          </ac:spMkLst>
        </pc:spChg>
      </pc:sldChg>
      <pc:sldChg chg="ord">
        <pc:chgData name="Mohammed Rafiq" userId="5827448d-d6a0-441f-b9ff-dbdff485ccef" providerId="ADAL" clId="{5E3F6E0C-9716-49E6-ACBE-25BD6EC2765F}" dt="2021-07-18T01:51:51.196" v="35"/>
        <pc:sldMkLst>
          <pc:docMk/>
          <pc:sldMk cId="2305002562" sldId="703"/>
        </pc:sldMkLst>
      </pc:sldChg>
      <pc:sldChg chg="add del">
        <pc:chgData name="Mohammed Rafiq" userId="5827448d-d6a0-441f-b9ff-dbdff485ccef" providerId="ADAL" clId="{5E3F6E0C-9716-49E6-ACBE-25BD6EC2765F}" dt="2021-07-20T09:59:23.540" v="38" actId="2696"/>
        <pc:sldMkLst>
          <pc:docMk/>
          <pc:sldMk cId="2498416255" sldId="704"/>
        </pc:sldMkLst>
      </pc:sldChg>
      <pc:sldChg chg="delSp modSp add">
        <pc:chgData name="Mohammed Rafiq" userId="5827448d-d6a0-441f-b9ff-dbdff485ccef" providerId="ADAL" clId="{5E3F6E0C-9716-49E6-ACBE-25BD6EC2765F}" dt="2021-07-20T10:00:49.289" v="64" actId="14100"/>
        <pc:sldMkLst>
          <pc:docMk/>
          <pc:sldMk cId="423165897" sldId="705"/>
        </pc:sldMkLst>
        <pc:spChg chg="mod">
          <ac:chgData name="Mohammed Rafiq" userId="5827448d-d6a0-441f-b9ff-dbdff485ccef" providerId="ADAL" clId="{5E3F6E0C-9716-49E6-ACBE-25BD6EC2765F}" dt="2021-07-20T10:00:49.289" v="64" actId="14100"/>
          <ac:spMkLst>
            <pc:docMk/>
            <pc:sldMk cId="423165897" sldId="705"/>
            <ac:spMk id="2" creationId="{E79875EF-5DDB-4087-A349-20C3C5BF6483}"/>
          </ac:spMkLst>
        </pc:spChg>
        <pc:spChg chg="del">
          <ac:chgData name="Mohammed Rafiq" userId="5827448d-d6a0-441f-b9ff-dbdff485ccef" providerId="ADAL" clId="{5E3F6E0C-9716-49E6-ACBE-25BD6EC2765F}" dt="2021-07-20T10:00:24.089" v="49" actId="478"/>
          <ac:spMkLst>
            <pc:docMk/>
            <pc:sldMk cId="423165897" sldId="705"/>
            <ac:spMk id="3" creationId="{DB4B3782-7253-47B5-9B9B-A2E7108E4D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2556-6DF6-4383-9C51-B6031BA9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246FE-7A31-48AB-B6C5-E691B94BF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6828-0F9E-4790-8DBE-8B025DF1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3C60-59AB-4CCC-B474-E374D4DD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19C5-DE22-486D-9E33-DF0E07BC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6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D59E-0C39-4391-B633-6B88F7D2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71FC9-25F2-4DCC-9111-10E50843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1D99-7B18-4E34-B607-A9BE9C3B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8440-0FDA-4770-AA26-BD545BE4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25E7-3BB5-476D-8B99-DD5EDF84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9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BBB61-6907-402E-BE3D-6AE499B1C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B185C-4015-4738-8D23-3003BC742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23FB0-6A65-46CB-91CE-1007A9EC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49F5-2331-4201-96EB-CDC467A6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DAA4-09CE-4DBB-8989-E1D36153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3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4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3A88-2A64-42BB-AE15-4924E6F7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91CE-BF59-43FD-A9D0-10281B20D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DBFF-DD61-4DBF-B0AF-8D24F84F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D97D-A9C2-4ED8-8997-2BFDC3AE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8D9C-4A18-4CD8-9CA1-F4C5FA1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2AB2-A1D7-4A09-89E3-BFE8AC18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EC0A2-5EC3-40C1-AFAC-87E97B01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90C6-4F28-4149-988F-E322612D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0970-FC21-4328-920C-9C31E21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D383-F76D-4989-8953-479BBB91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F88E-2515-4D08-9F0E-641A78E4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2808-D7F4-466D-B773-10FACC69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5B0BD-7985-47EF-98FF-DC1065B09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2E987-808C-44B8-92BF-A8B54285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03C5-527D-4956-836D-FCA674C5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A7288-BD92-48F1-B7BB-148C07F3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7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5519-28BE-4851-BC93-1CF28B11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0045-5127-4F1D-8DD8-0D32052E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EB60F-C71C-4D82-BF74-85DCC1F88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1B2C9-3756-4942-9430-C27A223D5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3A83-9F00-4BE6-8412-D9A0FE49A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1CD8C-72F1-44CF-8DE6-828615D2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53F0F-6420-43F4-A5A8-46C10A6D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BCE37-4EE9-46EC-966E-68DB26AE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7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B475-A024-4E54-8D7B-C820D38A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E386C-8708-43F9-AED3-EA68BB89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0B848-FE0E-4131-8808-18402808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9B391-64CD-482A-9972-556BF2A0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8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6D6D8-9303-422E-A578-42C4DFD7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9CE45-E334-40F0-9333-D181C986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C63CA-58DE-4A82-AF7E-45019ADE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4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2971-F799-4B23-9BC0-CE2D14F5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A8A4-555C-4C0F-9A35-FCFA6B28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897DE-62CC-4A53-9CB9-CB0C9DFB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FC0E-955E-40B6-825E-8CC6FCC8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47789-6125-4A36-915C-F2372C77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B293F-1A4B-4C51-8A95-DA63EE84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B9AC-BC0A-451C-91E1-B1F7049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A3BD3-71A1-4256-9D3A-5DE41587C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2BA58-324E-45BD-8C27-E72081CD1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E164-1430-451D-80BF-C46E2BBF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DA9AB-1B17-41EC-BE81-CF87CAC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16071-2E39-4F25-A02A-54B6C40D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1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4A6ED-07BB-4D1B-8464-4F0F72F3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53D8-0393-4C22-A684-576C71F6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CE847-9FC8-47DB-B0BA-D1CEB5BBE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719F-A418-484E-9162-361B2D3B0F13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E1E2-D668-4CAB-A670-53EF0C41A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08E8-38B6-4EB9-8564-F16472FA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DD4A7-EC60-4206-BF1D-1D8FFAA7C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3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75EF-5DDB-4087-A349-20C3C5BF64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38131" y="1420537"/>
            <a:ext cx="6390860" cy="2387600"/>
          </a:xfrm>
        </p:spPr>
        <p:txBody>
          <a:bodyPr/>
          <a:lstStyle/>
          <a:p>
            <a:r>
              <a:rPr lang="en-IN" b="1" dirty="0"/>
              <a:t>AWS Load Balancer &amp; Autoscaling Hands-On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B3782-7253-47B5-9B9B-A2E7108E4D1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886825" y="5981700"/>
            <a:ext cx="3305175" cy="6477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/>
              <a:t>Presenter:  Mohammed Rafiq</a:t>
            </a:r>
          </a:p>
          <a:p>
            <a:pPr algn="l"/>
            <a:r>
              <a:rPr lang="en-IN" dirty="0"/>
              <a:t>Date         :  18-July-2021</a:t>
            </a:r>
          </a:p>
        </p:txBody>
      </p:sp>
    </p:spTree>
    <p:extLst>
      <p:ext uri="{BB962C8B-B14F-4D97-AF65-F5344CB8AC3E}">
        <p14:creationId xmlns:p14="http://schemas.microsoft.com/office/powerpoint/2010/main" val="364297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65" name="Picture 5356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46919" y="1822705"/>
            <a:ext cx="1706879" cy="1773935"/>
          </a:xfrm>
          <a:prstGeom prst="rect">
            <a:avLst/>
          </a:prstGeom>
          <a:noFill/>
        </p:spPr>
      </p:pic>
      <p:sp>
        <p:nvSpPr>
          <p:cNvPr id="53566" name="Rectangle 53566"/>
          <p:cNvSpPr/>
          <p:nvPr/>
        </p:nvSpPr>
        <p:spPr>
          <a:xfrm>
            <a:off x="254592" y="6444052"/>
            <a:ext cx="1251478" cy="2232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© S</a:t>
            </a:r>
            <a:r>
              <a:rPr lang="en-US" sz="1200" b="0" i="0" spc="-1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ephane Maa</a:t>
            </a:r>
            <a:r>
              <a:rPr lang="en-US" sz="1200" b="0" i="0" spc="-22" baseline="0" dirty="0">
                <a:solidFill>
                  <a:srgbClr val="FFFFFF"/>
                </a:solidFill>
                <a:latin typeface="Calibri"/>
              </a:rPr>
              <a:t>r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ek</a:t>
            </a:r>
          </a:p>
        </p:txBody>
      </p:sp>
      <p:sp>
        <p:nvSpPr>
          <p:cNvPr id="53568" name="Rectangle 53568"/>
          <p:cNvSpPr/>
          <p:nvPr/>
        </p:nvSpPr>
        <p:spPr>
          <a:xfrm>
            <a:off x="929639" y="310023"/>
            <a:ext cx="6428671" cy="761755"/>
          </a:xfrm>
          <a:prstGeom prst="rect">
            <a:avLst/>
          </a:prstGeom>
        </p:spPr>
      </p:sp>
      <p:sp>
        <p:nvSpPr>
          <p:cNvPr id="53569" name="Freeform 53569"/>
          <p:cNvSpPr/>
          <p:nvPr/>
        </p:nvSpPr>
        <p:spPr>
          <a:xfrm>
            <a:off x="931822" y="554889"/>
            <a:ext cx="368353" cy="383895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0" name="Freeform 53570"/>
          <p:cNvSpPr/>
          <p:nvPr/>
        </p:nvSpPr>
        <p:spPr>
          <a:xfrm>
            <a:off x="1274316" y="557683"/>
            <a:ext cx="577362" cy="385013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1" name="Freeform 53571"/>
          <p:cNvSpPr/>
          <p:nvPr/>
        </p:nvSpPr>
        <p:spPr>
          <a:xfrm>
            <a:off x="1876753" y="552654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2" name="Freeform 53572"/>
          <p:cNvSpPr/>
          <p:nvPr/>
        </p:nvSpPr>
        <p:spPr>
          <a:xfrm>
            <a:off x="2294288" y="552654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3" name="Freeform 53573"/>
          <p:cNvSpPr/>
          <p:nvPr/>
        </p:nvSpPr>
        <p:spPr>
          <a:xfrm>
            <a:off x="2568530" y="552654"/>
            <a:ext cx="201910" cy="391159"/>
          </a:xfrm>
          <a:custGeom>
            <a:avLst/>
            <a:gdLst/>
            <a:ahLst/>
            <a:cxnLst/>
            <a:rect l="0" t="0" r="0" b="0"/>
            <a:pathLst>
              <a:path w="4588867" h="8890000">
                <a:moveTo>
                  <a:pt x="80566" y="1181100"/>
                </a:moveTo>
                <a:lnTo>
                  <a:pt x="80566" y="559396"/>
                </a:lnTo>
                <a:cubicBezTo>
                  <a:pt x="584994" y="186466"/>
                  <a:pt x="1192742" y="0"/>
                  <a:pt x="1903809" y="0"/>
                </a:cubicBezTo>
                <a:cubicBezTo>
                  <a:pt x="2660385" y="0"/>
                  <a:pt x="3279444" y="204655"/>
                  <a:pt x="3760986" y="613966"/>
                </a:cubicBezTo>
                <a:cubicBezTo>
                  <a:pt x="4242660" y="1023144"/>
                  <a:pt x="4483497" y="1545961"/>
                  <a:pt x="4483497" y="2182416"/>
                </a:cubicBezTo>
                <a:cubicBezTo>
                  <a:pt x="4483497" y="2637103"/>
                  <a:pt x="4349088" y="3042246"/>
                  <a:pt x="4080272" y="3397846"/>
                </a:cubicBezTo>
                <a:cubicBezTo>
                  <a:pt x="3811588" y="3753314"/>
                  <a:pt x="3420930" y="4009562"/>
                  <a:pt x="2908300" y="4166593"/>
                </a:cubicBezTo>
                <a:lnTo>
                  <a:pt x="2908300" y="4191397"/>
                </a:lnTo>
                <a:cubicBezTo>
                  <a:pt x="4028678" y="4567900"/>
                  <a:pt x="4588867" y="5304433"/>
                  <a:pt x="4588867" y="6400999"/>
                </a:cubicBezTo>
                <a:cubicBezTo>
                  <a:pt x="4588867" y="7166571"/>
                  <a:pt x="4333544" y="7772797"/>
                  <a:pt x="3822898" y="8219679"/>
                </a:cubicBezTo>
                <a:cubicBezTo>
                  <a:pt x="3312385" y="8666560"/>
                  <a:pt x="2703711" y="8890000"/>
                  <a:pt x="1996877" y="8890000"/>
                </a:cubicBezTo>
                <a:cubicBezTo>
                  <a:pt x="1277475" y="8890000"/>
                  <a:pt x="611849" y="8746596"/>
                  <a:pt x="0" y="8459788"/>
                </a:cubicBezTo>
                <a:lnTo>
                  <a:pt x="0" y="7861300"/>
                </a:lnTo>
                <a:cubicBezTo>
                  <a:pt x="595313" y="8140700"/>
                  <a:pt x="1236133" y="8280400"/>
                  <a:pt x="1922463" y="8280400"/>
                </a:cubicBezTo>
                <a:cubicBezTo>
                  <a:pt x="2521876" y="8280400"/>
                  <a:pt x="3007585" y="8110869"/>
                  <a:pt x="3379589" y="7771805"/>
                </a:cubicBezTo>
                <a:cubicBezTo>
                  <a:pt x="3751726" y="7432609"/>
                  <a:pt x="3937794" y="6988043"/>
                  <a:pt x="3937794" y="6438107"/>
                </a:cubicBezTo>
                <a:cubicBezTo>
                  <a:pt x="3937794" y="5846631"/>
                  <a:pt x="3740348" y="5376201"/>
                  <a:pt x="3345458" y="5026819"/>
                </a:cubicBezTo>
                <a:cubicBezTo>
                  <a:pt x="2950699" y="4677437"/>
                  <a:pt x="2404004" y="4508897"/>
                  <a:pt x="1705372" y="4521200"/>
                </a:cubicBezTo>
                <a:lnTo>
                  <a:pt x="1705372" y="3911600"/>
                </a:lnTo>
                <a:cubicBezTo>
                  <a:pt x="2342092" y="3911600"/>
                  <a:pt x="2856773" y="3747426"/>
                  <a:pt x="3249414" y="3419079"/>
                </a:cubicBezTo>
                <a:cubicBezTo>
                  <a:pt x="3642188" y="3090731"/>
                  <a:pt x="3838575" y="2695311"/>
                  <a:pt x="3838575" y="2232819"/>
                </a:cubicBezTo>
                <a:cubicBezTo>
                  <a:pt x="3838575" y="1774296"/>
                  <a:pt x="3649398" y="1389129"/>
                  <a:pt x="3271044" y="1077318"/>
                </a:cubicBezTo>
                <a:cubicBezTo>
                  <a:pt x="2892822" y="765506"/>
                  <a:pt x="2420541" y="609600"/>
                  <a:pt x="1854200" y="609600"/>
                </a:cubicBezTo>
                <a:cubicBezTo>
                  <a:pt x="1234017" y="609600"/>
                  <a:pt x="642805" y="800100"/>
                  <a:pt x="80566" y="1181100"/>
                </a:cubicBezTo>
                <a:close/>
                <a:moveTo>
                  <a:pt x="673258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4" name="Freeform 53574"/>
          <p:cNvSpPr/>
          <p:nvPr/>
        </p:nvSpPr>
        <p:spPr>
          <a:xfrm>
            <a:off x="2993948" y="552654"/>
            <a:ext cx="403549" cy="391159"/>
          </a:xfrm>
          <a:custGeom>
            <a:avLst/>
            <a:gdLst/>
            <a:ahLst/>
            <a:cxnLst/>
            <a:rect l="0" t="0" r="0" b="0"/>
            <a:pathLst>
              <a:path w="9171583" h="8890000">
                <a:moveTo>
                  <a:pt x="4576564" y="0"/>
                </a:moveTo>
                <a:cubicBezTo>
                  <a:pt x="5858074" y="0"/>
                  <a:pt x="6944255" y="431205"/>
                  <a:pt x="7835107" y="1293615"/>
                </a:cubicBezTo>
                <a:cubicBezTo>
                  <a:pt x="8726091" y="2155891"/>
                  <a:pt x="9171583" y="3207412"/>
                  <a:pt x="9171583" y="4448175"/>
                </a:cubicBezTo>
                <a:cubicBezTo>
                  <a:pt x="9171583" y="5684706"/>
                  <a:pt x="8726091" y="6734175"/>
                  <a:pt x="7835107" y="7596585"/>
                </a:cubicBezTo>
                <a:cubicBezTo>
                  <a:pt x="6944255" y="8458862"/>
                  <a:pt x="5858074" y="8890000"/>
                  <a:pt x="4576564" y="8890000"/>
                </a:cubicBezTo>
                <a:cubicBezTo>
                  <a:pt x="3299024" y="8890000"/>
                  <a:pt x="2216878" y="8458862"/>
                  <a:pt x="1330127" y="7596585"/>
                </a:cubicBezTo>
                <a:cubicBezTo>
                  <a:pt x="443376" y="6734175"/>
                  <a:pt x="0" y="5684706"/>
                  <a:pt x="0" y="4448175"/>
                </a:cubicBezTo>
                <a:cubicBezTo>
                  <a:pt x="0" y="3207412"/>
                  <a:pt x="443376" y="2155891"/>
                  <a:pt x="1330127" y="1293615"/>
                </a:cubicBezTo>
                <a:cubicBezTo>
                  <a:pt x="2216878" y="431205"/>
                  <a:pt x="3299024" y="0"/>
                  <a:pt x="4576564" y="0"/>
                </a:cubicBezTo>
                <a:close/>
                <a:moveTo>
                  <a:pt x="8130779" y="8775700"/>
                </a:moveTo>
                <a:moveTo>
                  <a:pt x="4601369" y="8267700"/>
                </a:moveTo>
                <a:cubicBezTo>
                  <a:pt x="5680340" y="8267700"/>
                  <a:pt x="6590838" y="7898805"/>
                  <a:pt x="7332861" y="7161015"/>
                </a:cubicBezTo>
                <a:cubicBezTo>
                  <a:pt x="8075018" y="6423092"/>
                  <a:pt x="8446096" y="5518812"/>
                  <a:pt x="8446096" y="4448175"/>
                </a:cubicBezTo>
                <a:cubicBezTo>
                  <a:pt x="8446096" y="3373306"/>
                  <a:pt x="8075018" y="2466975"/>
                  <a:pt x="7332861" y="1729185"/>
                </a:cubicBezTo>
                <a:cubicBezTo>
                  <a:pt x="6590838" y="991262"/>
                  <a:pt x="5680340" y="622300"/>
                  <a:pt x="4601369" y="622300"/>
                </a:cubicBezTo>
                <a:cubicBezTo>
                  <a:pt x="3518165" y="622300"/>
                  <a:pt x="2601384" y="991262"/>
                  <a:pt x="1851025" y="1729185"/>
                </a:cubicBezTo>
                <a:cubicBezTo>
                  <a:pt x="1100667" y="2466975"/>
                  <a:pt x="725488" y="3373306"/>
                  <a:pt x="725488" y="4448175"/>
                </a:cubicBezTo>
                <a:cubicBezTo>
                  <a:pt x="725488" y="5518812"/>
                  <a:pt x="1100667" y="6423092"/>
                  <a:pt x="1851025" y="7161015"/>
                </a:cubicBezTo>
                <a:cubicBezTo>
                  <a:pt x="2601384" y="7898805"/>
                  <a:pt x="3518165" y="8267700"/>
                  <a:pt x="4601369" y="8267700"/>
                </a:cubicBezTo>
                <a:close/>
                <a:moveTo>
                  <a:pt x="-13692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5" name="Freeform 53575"/>
          <p:cNvSpPr/>
          <p:nvPr/>
        </p:nvSpPr>
        <p:spPr>
          <a:xfrm>
            <a:off x="3425966" y="687883"/>
            <a:ext cx="238476" cy="255930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6" name="Freeform 53576"/>
          <p:cNvSpPr/>
          <p:nvPr/>
        </p:nvSpPr>
        <p:spPr>
          <a:xfrm>
            <a:off x="3678011" y="682854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7" name="Freeform 53577"/>
          <p:cNvSpPr/>
          <p:nvPr/>
        </p:nvSpPr>
        <p:spPr>
          <a:xfrm>
            <a:off x="3959108" y="682854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8" name="Freeform 53578"/>
          <p:cNvSpPr/>
          <p:nvPr/>
        </p:nvSpPr>
        <p:spPr>
          <a:xfrm>
            <a:off x="4148662" y="687883"/>
            <a:ext cx="238476" cy="255930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79" name="Freeform 53579"/>
          <p:cNvSpPr/>
          <p:nvPr/>
        </p:nvSpPr>
        <p:spPr>
          <a:xfrm>
            <a:off x="4425787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0" name="Freeform 53580"/>
          <p:cNvSpPr/>
          <p:nvPr/>
        </p:nvSpPr>
        <p:spPr>
          <a:xfrm>
            <a:off x="4513920" y="682854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1" name="Freeform 53581"/>
          <p:cNvSpPr/>
          <p:nvPr/>
        </p:nvSpPr>
        <p:spPr>
          <a:xfrm>
            <a:off x="4759821" y="687883"/>
            <a:ext cx="395639" cy="255930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2" name="Freeform 53582"/>
          <p:cNvSpPr/>
          <p:nvPr/>
        </p:nvSpPr>
        <p:spPr>
          <a:xfrm>
            <a:off x="5331982" y="799643"/>
            <a:ext cx="132330" cy="2626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3" name="Freeform 53583"/>
          <p:cNvSpPr/>
          <p:nvPr/>
        </p:nvSpPr>
        <p:spPr>
          <a:xfrm>
            <a:off x="5669272" y="552654"/>
            <a:ext cx="403549" cy="391159"/>
          </a:xfrm>
          <a:custGeom>
            <a:avLst/>
            <a:gdLst/>
            <a:ahLst/>
            <a:cxnLst/>
            <a:rect l="0" t="0" r="0" b="0"/>
            <a:pathLst>
              <a:path w="9171583" h="8890000">
                <a:moveTo>
                  <a:pt x="4576564" y="0"/>
                </a:moveTo>
                <a:cubicBezTo>
                  <a:pt x="5858074" y="0"/>
                  <a:pt x="6944255" y="431205"/>
                  <a:pt x="7835107" y="1293615"/>
                </a:cubicBezTo>
                <a:cubicBezTo>
                  <a:pt x="8726091" y="2155891"/>
                  <a:pt x="9171583" y="3207412"/>
                  <a:pt x="9171583" y="4448175"/>
                </a:cubicBezTo>
                <a:cubicBezTo>
                  <a:pt x="9171583" y="5684706"/>
                  <a:pt x="8726091" y="6734175"/>
                  <a:pt x="7835107" y="7596585"/>
                </a:cubicBezTo>
                <a:cubicBezTo>
                  <a:pt x="6944255" y="8458862"/>
                  <a:pt x="5858074" y="8890000"/>
                  <a:pt x="4576564" y="8890000"/>
                </a:cubicBezTo>
                <a:cubicBezTo>
                  <a:pt x="3299024" y="8890000"/>
                  <a:pt x="2216878" y="8458862"/>
                  <a:pt x="1330127" y="7596585"/>
                </a:cubicBezTo>
                <a:cubicBezTo>
                  <a:pt x="443376" y="6734175"/>
                  <a:pt x="0" y="5684706"/>
                  <a:pt x="0" y="4448175"/>
                </a:cubicBezTo>
                <a:cubicBezTo>
                  <a:pt x="0" y="3207412"/>
                  <a:pt x="443376" y="2155891"/>
                  <a:pt x="1330127" y="1293615"/>
                </a:cubicBezTo>
                <a:cubicBezTo>
                  <a:pt x="2216878" y="431205"/>
                  <a:pt x="3299024" y="0"/>
                  <a:pt x="4576564" y="0"/>
                </a:cubicBezTo>
                <a:close/>
                <a:moveTo>
                  <a:pt x="8130779" y="8775700"/>
                </a:moveTo>
                <a:moveTo>
                  <a:pt x="4601369" y="8267700"/>
                </a:moveTo>
                <a:cubicBezTo>
                  <a:pt x="5680340" y="8267700"/>
                  <a:pt x="6590838" y="7898805"/>
                  <a:pt x="7332861" y="7161015"/>
                </a:cubicBezTo>
                <a:cubicBezTo>
                  <a:pt x="8075018" y="6423092"/>
                  <a:pt x="8446096" y="5518812"/>
                  <a:pt x="8446096" y="4448175"/>
                </a:cubicBezTo>
                <a:cubicBezTo>
                  <a:pt x="8446096" y="3373306"/>
                  <a:pt x="8075018" y="2466975"/>
                  <a:pt x="7332861" y="1729185"/>
                </a:cubicBezTo>
                <a:cubicBezTo>
                  <a:pt x="6590838" y="991262"/>
                  <a:pt x="5680340" y="622300"/>
                  <a:pt x="4601369" y="622300"/>
                </a:cubicBezTo>
                <a:cubicBezTo>
                  <a:pt x="3518165" y="622300"/>
                  <a:pt x="2601384" y="991262"/>
                  <a:pt x="1851025" y="1729185"/>
                </a:cubicBezTo>
                <a:cubicBezTo>
                  <a:pt x="1100667" y="2466975"/>
                  <a:pt x="725488" y="3373306"/>
                  <a:pt x="725488" y="4448175"/>
                </a:cubicBezTo>
                <a:cubicBezTo>
                  <a:pt x="725488" y="5518812"/>
                  <a:pt x="1100667" y="6423092"/>
                  <a:pt x="1851025" y="7161015"/>
                </a:cubicBezTo>
                <a:cubicBezTo>
                  <a:pt x="2601384" y="7898805"/>
                  <a:pt x="3518165" y="8267700"/>
                  <a:pt x="4601369" y="8267700"/>
                </a:cubicBezTo>
                <a:close/>
                <a:moveTo>
                  <a:pt x="-13692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4" name="Freeform 53584"/>
          <p:cNvSpPr/>
          <p:nvPr/>
        </p:nvSpPr>
        <p:spPr>
          <a:xfrm>
            <a:off x="6135945" y="557683"/>
            <a:ext cx="229195" cy="386130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5" name="Freeform 53585"/>
          <p:cNvSpPr/>
          <p:nvPr/>
        </p:nvSpPr>
        <p:spPr>
          <a:xfrm>
            <a:off x="6370113" y="557683"/>
            <a:ext cx="80493" cy="509625"/>
          </a:xfrm>
          <a:custGeom>
            <a:avLst/>
            <a:gdLst/>
            <a:ahLst/>
            <a:cxnLst/>
            <a:rect l="0" t="0" r="0" b="0"/>
            <a:pathLst>
              <a:path w="1829395" h="11582400">
                <a:moveTo>
                  <a:pt x="1829395" y="0"/>
                </a:moveTo>
                <a:lnTo>
                  <a:pt x="1829395" y="1041400"/>
                </a:lnTo>
                <a:lnTo>
                  <a:pt x="1215429" y="1041400"/>
                </a:lnTo>
                <a:lnTo>
                  <a:pt x="1215429" y="0"/>
                </a:lnTo>
                <a:close/>
                <a:moveTo>
                  <a:pt x="9014817" y="8661400"/>
                </a:moveTo>
                <a:moveTo>
                  <a:pt x="1829395" y="2959100"/>
                </a:moveTo>
                <a:lnTo>
                  <a:pt x="1829395" y="9294812"/>
                </a:lnTo>
                <a:cubicBezTo>
                  <a:pt x="1829395" y="10009848"/>
                  <a:pt x="1678450" y="10569839"/>
                  <a:pt x="1376560" y="10974784"/>
                </a:cubicBezTo>
                <a:cubicBezTo>
                  <a:pt x="1074803" y="11379861"/>
                  <a:pt x="661458" y="11582400"/>
                  <a:pt x="136525" y="11582400"/>
                </a:cubicBezTo>
                <a:lnTo>
                  <a:pt x="0" y="11061700"/>
                </a:lnTo>
                <a:cubicBezTo>
                  <a:pt x="434048" y="11053497"/>
                  <a:pt x="745132" y="10910887"/>
                  <a:pt x="933251" y="10633868"/>
                </a:cubicBezTo>
                <a:cubicBezTo>
                  <a:pt x="1121370" y="10356982"/>
                  <a:pt x="1215429" y="9906529"/>
                  <a:pt x="1215429" y="9282509"/>
                </a:cubicBezTo>
                <a:lnTo>
                  <a:pt x="1215429" y="2959100"/>
                </a:lnTo>
                <a:close/>
                <a:moveTo>
                  <a:pt x="6055717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6" name="Freeform 53586"/>
          <p:cNvSpPr/>
          <p:nvPr/>
        </p:nvSpPr>
        <p:spPr>
          <a:xfrm>
            <a:off x="6513040" y="682854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7" name="Freeform 53587"/>
          <p:cNvSpPr/>
          <p:nvPr/>
        </p:nvSpPr>
        <p:spPr>
          <a:xfrm>
            <a:off x="6782300" y="682854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8" name="Freeform 53588"/>
          <p:cNvSpPr/>
          <p:nvPr/>
        </p:nvSpPr>
        <p:spPr>
          <a:xfrm>
            <a:off x="6981709" y="604622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89" name="Freeform 53589"/>
          <p:cNvSpPr/>
          <p:nvPr/>
        </p:nvSpPr>
        <p:spPr>
          <a:xfrm>
            <a:off x="7183415" y="682854"/>
            <a:ext cx="157712" cy="26095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90" name="Rectangle 53590"/>
          <p:cNvSpPr/>
          <p:nvPr/>
        </p:nvSpPr>
        <p:spPr>
          <a:xfrm>
            <a:off x="929638" y="1703091"/>
            <a:ext cx="6876635" cy="756086"/>
          </a:xfrm>
          <a:prstGeom prst="rect">
            <a:avLst/>
          </a:prstGeom>
        </p:spPr>
      </p:sp>
      <p:sp>
        <p:nvSpPr>
          <p:cNvPr id="53591" name="Freeform 53591"/>
          <p:cNvSpPr/>
          <p:nvPr/>
        </p:nvSpPr>
        <p:spPr>
          <a:xfrm>
            <a:off x="947139" y="1919174"/>
            <a:ext cx="81745" cy="81745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92" name="Freeform 53592"/>
          <p:cNvSpPr/>
          <p:nvPr/>
        </p:nvSpPr>
        <p:spPr>
          <a:xfrm>
            <a:off x="1175006" y="1847520"/>
            <a:ext cx="238461" cy="231139"/>
          </a:xfrm>
          <a:custGeom>
            <a:avLst/>
            <a:gdLst/>
            <a:ahLst/>
            <a:cxnLst/>
            <a:rect l="0" t="0" r="0" b="0"/>
            <a:pathLst>
              <a:path w="9171583" h="8890000">
                <a:moveTo>
                  <a:pt x="4576564" y="0"/>
                </a:moveTo>
                <a:cubicBezTo>
                  <a:pt x="5858074" y="0"/>
                  <a:pt x="6944255" y="431205"/>
                  <a:pt x="7835107" y="1293615"/>
                </a:cubicBezTo>
                <a:cubicBezTo>
                  <a:pt x="8726091" y="2155891"/>
                  <a:pt x="9171583" y="3207412"/>
                  <a:pt x="9171583" y="4448175"/>
                </a:cubicBezTo>
                <a:cubicBezTo>
                  <a:pt x="9171583" y="5684706"/>
                  <a:pt x="8726091" y="6734175"/>
                  <a:pt x="7835107" y="7596585"/>
                </a:cubicBezTo>
                <a:cubicBezTo>
                  <a:pt x="6944255" y="8458862"/>
                  <a:pt x="5858074" y="8890000"/>
                  <a:pt x="4576564" y="8890000"/>
                </a:cubicBezTo>
                <a:cubicBezTo>
                  <a:pt x="3299024" y="8890000"/>
                  <a:pt x="2216878" y="8458862"/>
                  <a:pt x="1330127" y="7596585"/>
                </a:cubicBezTo>
                <a:cubicBezTo>
                  <a:pt x="443376" y="6734175"/>
                  <a:pt x="0" y="5684706"/>
                  <a:pt x="0" y="4448175"/>
                </a:cubicBezTo>
                <a:cubicBezTo>
                  <a:pt x="0" y="3207412"/>
                  <a:pt x="443376" y="2155891"/>
                  <a:pt x="1330127" y="1293615"/>
                </a:cubicBezTo>
                <a:cubicBezTo>
                  <a:pt x="2216878" y="431205"/>
                  <a:pt x="3299024" y="0"/>
                  <a:pt x="4576564" y="0"/>
                </a:cubicBezTo>
                <a:close/>
                <a:moveTo>
                  <a:pt x="8130779" y="8775700"/>
                </a:moveTo>
                <a:moveTo>
                  <a:pt x="4601369" y="8267700"/>
                </a:moveTo>
                <a:cubicBezTo>
                  <a:pt x="5680340" y="8267700"/>
                  <a:pt x="6590838" y="7898805"/>
                  <a:pt x="7332861" y="7161015"/>
                </a:cubicBezTo>
                <a:cubicBezTo>
                  <a:pt x="8075018" y="6423092"/>
                  <a:pt x="8446096" y="5518812"/>
                  <a:pt x="8446096" y="4448175"/>
                </a:cubicBezTo>
                <a:cubicBezTo>
                  <a:pt x="8446096" y="3373306"/>
                  <a:pt x="8075018" y="2466975"/>
                  <a:pt x="7332861" y="1729185"/>
                </a:cubicBezTo>
                <a:cubicBezTo>
                  <a:pt x="6590838" y="991262"/>
                  <a:pt x="5680340" y="622300"/>
                  <a:pt x="4601369" y="622300"/>
                </a:cubicBezTo>
                <a:cubicBezTo>
                  <a:pt x="3518165" y="622300"/>
                  <a:pt x="2601384" y="991262"/>
                  <a:pt x="1851025" y="1729185"/>
                </a:cubicBezTo>
                <a:cubicBezTo>
                  <a:pt x="1100667" y="2466975"/>
                  <a:pt x="725488" y="3373306"/>
                  <a:pt x="725488" y="4448175"/>
                </a:cubicBezTo>
                <a:cubicBezTo>
                  <a:pt x="725488" y="5518812"/>
                  <a:pt x="1100667" y="6423092"/>
                  <a:pt x="1851025" y="7161015"/>
                </a:cubicBezTo>
                <a:cubicBezTo>
                  <a:pt x="2601384" y="7898805"/>
                  <a:pt x="3518165" y="8267700"/>
                  <a:pt x="4601369" y="8267700"/>
                </a:cubicBezTo>
                <a:close/>
                <a:moveTo>
                  <a:pt x="-13692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93" name="Freeform 53593"/>
          <p:cNvSpPr/>
          <p:nvPr/>
        </p:nvSpPr>
        <p:spPr>
          <a:xfrm>
            <a:off x="1450173" y="1850492"/>
            <a:ext cx="135433" cy="228168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94" name="Freeform 53594"/>
          <p:cNvSpPr/>
          <p:nvPr/>
        </p:nvSpPr>
        <p:spPr>
          <a:xfrm>
            <a:off x="1588942" y="1850492"/>
            <a:ext cx="47564" cy="301142"/>
          </a:xfrm>
          <a:custGeom>
            <a:avLst/>
            <a:gdLst/>
            <a:ahLst/>
            <a:cxnLst/>
            <a:rect l="0" t="0" r="0" b="0"/>
            <a:pathLst>
              <a:path w="1829395" h="11582400">
                <a:moveTo>
                  <a:pt x="1829395" y="0"/>
                </a:moveTo>
                <a:lnTo>
                  <a:pt x="1829395" y="1041400"/>
                </a:lnTo>
                <a:lnTo>
                  <a:pt x="1215429" y="1041400"/>
                </a:lnTo>
                <a:lnTo>
                  <a:pt x="1215429" y="0"/>
                </a:lnTo>
                <a:close/>
                <a:moveTo>
                  <a:pt x="9014817" y="8661400"/>
                </a:moveTo>
                <a:moveTo>
                  <a:pt x="1829395" y="2959100"/>
                </a:moveTo>
                <a:lnTo>
                  <a:pt x="1829395" y="9294812"/>
                </a:lnTo>
                <a:cubicBezTo>
                  <a:pt x="1829395" y="10009848"/>
                  <a:pt x="1678450" y="10569839"/>
                  <a:pt x="1376560" y="10974784"/>
                </a:cubicBezTo>
                <a:cubicBezTo>
                  <a:pt x="1074803" y="11379861"/>
                  <a:pt x="661458" y="11582400"/>
                  <a:pt x="136525" y="11582400"/>
                </a:cubicBezTo>
                <a:lnTo>
                  <a:pt x="0" y="11061700"/>
                </a:lnTo>
                <a:cubicBezTo>
                  <a:pt x="434048" y="11053497"/>
                  <a:pt x="745132" y="10910887"/>
                  <a:pt x="933251" y="10633868"/>
                </a:cubicBezTo>
                <a:cubicBezTo>
                  <a:pt x="1121370" y="10356982"/>
                  <a:pt x="1215429" y="9906529"/>
                  <a:pt x="1215429" y="9282509"/>
                </a:cubicBezTo>
                <a:lnTo>
                  <a:pt x="1215429" y="2959100"/>
                </a:lnTo>
                <a:close/>
                <a:moveTo>
                  <a:pt x="6055717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95" name="Freeform 53595"/>
          <p:cNvSpPr/>
          <p:nvPr/>
        </p:nvSpPr>
        <p:spPr>
          <a:xfrm>
            <a:off x="1673135" y="192445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96" name="Freeform 53596"/>
          <p:cNvSpPr/>
          <p:nvPr/>
        </p:nvSpPr>
        <p:spPr>
          <a:xfrm>
            <a:off x="1832639" y="1924457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97" name="Freeform 53597"/>
          <p:cNvSpPr/>
          <p:nvPr/>
        </p:nvSpPr>
        <p:spPr>
          <a:xfrm>
            <a:off x="1950538" y="187822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98" name="Freeform 53598"/>
          <p:cNvSpPr/>
          <p:nvPr/>
        </p:nvSpPr>
        <p:spPr>
          <a:xfrm>
            <a:off x="2070454" y="1924457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99" name="Freeform 53599"/>
          <p:cNvSpPr/>
          <p:nvPr/>
        </p:nvSpPr>
        <p:spPr>
          <a:xfrm>
            <a:off x="2293095" y="1847520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0" name="Freeform 53600"/>
          <p:cNvSpPr/>
          <p:nvPr/>
        </p:nvSpPr>
        <p:spPr>
          <a:xfrm>
            <a:off x="2380022" y="1847520"/>
            <a:ext cx="105927" cy="228168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1" name="Freeform 53601"/>
          <p:cNvSpPr/>
          <p:nvPr/>
        </p:nvSpPr>
        <p:spPr>
          <a:xfrm>
            <a:off x="2472047" y="185049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2" name="Freeform 53602"/>
          <p:cNvSpPr/>
          <p:nvPr/>
        </p:nvSpPr>
        <p:spPr>
          <a:xfrm>
            <a:off x="2533828" y="185049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3" name="Freeform 53603"/>
          <p:cNvSpPr/>
          <p:nvPr/>
        </p:nvSpPr>
        <p:spPr>
          <a:xfrm>
            <a:off x="2585774" y="192445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4" name="Freeform 53604"/>
          <p:cNvSpPr/>
          <p:nvPr/>
        </p:nvSpPr>
        <p:spPr>
          <a:xfrm>
            <a:off x="2744953" y="1924457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5" name="Freeform 53605"/>
          <p:cNvSpPr/>
          <p:nvPr/>
        </p:nvSpPr>
        <p:spPr>
          <a:xfrm>
            <a:off x="2851254" y="1847520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6" name="Freeform 53606"/>
          <p:cNvSpPr/>
          <p:nvPr/>
        </p:nvSpPr>
        <p:spPr>
          <a:xfrm>
            <a:off x="3071290" y="1850492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7" name="Freeform 53607"/>
          <p:cNvSpPr/>
          <p:nvPr/>
        </p:nvSpPr>
        <p:spPr>
          <a:xfrm>
            <a:off x="3224577" y="1924457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8" name="Freeform 53608"/>
          <p:cNvSpPr/>
          <p:nvPr/>
        </p:nvSpPr>
        <p:spPr>
          <a:xfrm>
            <a:off x="3345746" y="1927429"/>
            <a:ext cx="140917" cy="151231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09" name="Freeform 53609"/>
          <p:cNvSpPr/>
          <p:nvPr/>
        </p:nvSpPr>
        <p:spPr>
          <a:xfrm>
            <a:off x="3495376" y="192445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0" name="Freeform 53610"/>
          <p:cNvSpPr/>
          <p:nvPr/>
        </p:nvSpPr>
        <p:spPr>
          <a:xfrm>
            <a:off x="3745104" y="1924457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1" name="Freeform 53611"/>
          <p:cNvSpPr/>
          <p:nvPr/>
        </p:nvSpPr>
        <p:spPr>
          <a:xfrm>
            <a:off x="3991840" y="1850492"/>
            <a:ext cx="157520" cy="225196"/>
          </a:xfrm>
          <a:custGeom>
            <a:avLst/>
            <a:gdLst/>
            <a:ahLst/>
            <a:cxnLst/>
            <a:rect l="0" t="0" r="0" b="0"/>
            <a:pathLst>
              <a:path w="6058496" h="8661400">
                <a:moveTo>
                  <a:pt x="5661621" y="0"/>
                </a:moveTo>
                <a:lnTo>
                  <a:pt x="1519238" y="4322366"/>
                </a:lnTo>
                <a:lnTo>
                  <a:pt x="6058496" y="8661400"/>
                </a:lnTo>
                <a:lnTo>
                  <a:pt x="5202833" y="8661400"/>
                </a:lnTo>
                <a:lnTo>
                  <a:pt x="669727" y="4332883"/>
                </a:ln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lnTo>
                  <a:pt x="669727" y="0"/>
                </a:lnTo>
                <a:lnTo>
                  <a:pt x="669727" y="4308079"/>
                </a:lnTo>
                <a:lnTo>
                  <a:pt x="4824611" y="0"/>
                </a:lnTo>
                <a:close/>
                <a:moveTo>
                  <a:pt x="769401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2" name="Freeform 53612"/>
          <p:cNvSpPr/>
          <p:nvPr/>
        </p:nvSpPr>
        <p:spPr>
          <a:xfrm>
            <a:off x="4154620" y="192445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3" name="Freeform 53613"/>
          <p:cNvSpPr/>
          <p:nvPr/>
        </p:nvSpPr>
        <p:spPr>
          <a:xfrm>
            <a:off x="4302190" y="1927429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4" name="Freeform 53614"/>
          <p:cNvSpPr/>
          <p:nvPr/>
        </p:nvSpPr>
        <p:spPr>
          <a:xfrm>
            <a:off x="4427137" y="2043659"/>
            <a:ext cx="21442" cy="32029"/>
          </a:xfrm>
          <a:custGeom>
            <a:avLst/>
            <a:gdLst/>
            <a:ahLst/>
            <a:cxnLst/>
            <a:rect l="0" t="0" r="0" b="0"/>
            <a:pathLst>
              <a:path w="824706" h="1231900">
                <a:moveTo>
                  <a:pt x="824706" y="0"/>
                </a:moveTo>
                <a:lnTo>
                  <a:pt x="824706" y="1231900"/>
                </a:lnTo>
                <a:lnTo>
                  <a:pt x="0" y="1231900"/>
                </a:lnTo>
                <a:lnTo>
                  <a:pt x="0" y="0"/>
                </a:lnTo>
                <a:close/>
                <a:moveTo>
                  <a:pt x="518716" y="12319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5" name="Freeform 53615"/>
          <p:cNvSpPr/>
          <p:nvPr/>
        </p:nvSpPr>
        <p:spPr>
          <a:xfrm>
            <a:off x="4488207" y="1850492"/>
            <a:ext cx="186542" cy="225196"/>
          </a:xfrm>
          <a:custGeom>
            <a:avLst/>
            <a:gdLst/>
            <a:ahLst/>
            <a:cxnLst/>
            <a:rect l="0" t="0" r="0" b="0"/>
            <a:pathLst>
              <a:path w="7174706" h="8661400">
                <a:moveTo>
                  <a:pt x="7174706" y="0"/>
                </a:moveTo>
                <a:lnTo>
                  <a:pt x="7174706" y="558800"/>
                </a:lnTo>
                <a:lnTo>
                  <a:pt x="3925292" y="558800"/>
                </a:lnTo>
                <a:lnTo>
                  <a:pt x="3925292" y="8661400"/>
                </a:lnTo>
                <a:lnTo>
                  <a:pt x="3249414" y="8661400"/>
                </a:lnTo>
                <a:lnTo>
                  <a:pt x="3249414" y="558800"/>
                </a:lnTo>
                <a:lnTo>
                  <a:pt x="0" y="558800"/>
                </a:lnTo>
                <a:lnTo>
                  <a:pt x="0" y="0"/>
                </a:lnTo>
                <a:close/>
                <a:moveTo>
                  <a:pt x="861179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6" name="Freeform 53616"/>
          <p:cNvSpPr/>
          <p:nvPr/>
        </p:nvSpPr>
        <p:spPr>
          <a:xfrm>
            <a:off x="4696302" y="1850492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7" name="Freeform 53617"/>
          <p:cNvSpPr/>
          <p:nvPr/>
        </p:nvSpPr>
        <p:spPr>
          <a:xfrm>
            <a:off x="4850879" y="192445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8" name="Freeform 53618"/>
          <p:cNvSpPr/>
          <p:nvPr/>
        </p:nvSpPr>
        <p:spPr>
          <a:xfrm>
            <a:off x="5108181" y="1850492"/>
            <a:ext cx="133338" cy="225196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19" name="Freeform 53619"/>
          <p:cNvSpPr/>
          <p:nvPr/>
        </p:nvSpPr>
        <p:spPr>
          <a:xfrm>
            <a:off x="5239954" y="192445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0" name="Freeform 53620"/>
          <p:cNvSpPr/>
          <p:nvPr/>
        </p:nvSpPr>
        <p:spPr>
          <a:xfrm>
            <a:off x="5387524" y="1927429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1" name="Freeform 53621"/>
          <p:cNvSpPr/>
          <p:nvPr/>
        </p:nvSpPr>
        <p:spPr>
          <a:xfrm>
            <a:off x="5638862" y="185049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2" name="Freeform 53622"/>
          <p:cNvSpPr/>
          <p:nvPr/>
        </p:nvSpPr>
        <p:spPr>
          <a:xfrm>
            <a:off x="5691128" y="1924457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3" name="Freeform 53623"/>
          <p:cNvSpPr/>
          <p:nvPr/>
        </p:nvSpPr>
        <p:spPr>
          <a:xfrm>
            <a:off x="5881039" y="187822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4" name="Freeform 53624"/>
          <p:cNvSpPr/>
          <p:nvPr/>
        </p:nvSpPr>
        <p:spPr>
          <a:xfrm>
            <a:off x="6007889" y="1850492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5" name="Freeform 53625"/>
          <p:cNvSpPr/>
          <p:nvPr/>
        </p:nvSpPr>
        <p:spPr>
          <a:xfrm>
            <a:off x="6162466" y="192445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6" name="Freeform 53626"/>
          <p:cNvSpPr/>
          <p:nvPr/>
        </p:nvSpPr>
        <p:spPr>
          <a:xfrm>
            <a:off x="6424372" y="1850924"/>
            <a:ext cx="115925" cy="220780"/>
          </a:xfrm>
          <a:custGeom>
            <a:avLst/>
            <a:gdLst/>
            <a:ahLst/>
            <a:cxnLst/>
            <a:rect l="0" t="0" r="0" b="0"/>
            <a:pathLst>
              <a:path w="4458692" h="8661400">
                <a:moveTo>
                  <a:pt x="4458692" y="0"/>
                </a:moveTo>
                <a:lnTo>
                  <a:pt x="4458692" y="558800"/>
                </a:lnTo>
                <a:lnTo>
                  <a:pt x="669727" y="558800"/>
                </a:lnTo>
                <a:lnTo>
                  <a:pt x="669727" y="3848100"/>
                </a:lnTo>
                <a:lnTo>
                  <a:pt x="4086622" y="3848100"/>
                </a:lnTo>
                <a:lnTo>
                  <a:pt x="4086622" y="4406900"/>
                </a:lnTo>
                <a:lnTo>
                  <a:pt x="669727" y="4406900"/>
                </a:ln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7" name="Freeform 53627"/>
          <p:cNvSpPr/>
          <p:nvPr/>
        </p:nvSpPr>
        <p:spPr>
          <a:xfrm>
            <a:off x="6564161" y="1850924"/>
            <a:ext cx="188477" cy="223694"/>
          </a:xfrm>
          <a:custGeom>
            <a:avLst/>
            <a:gdLst/>
            <a:ahLst/>
            <a:cxnLst/>
            <a:rect l="0" t="0" r="0" b="0"/>
            <a:pathLst>
              <a:path w="7249120" h="8775700">
                <a:moveTo>
                  <a:pt x="6579393" y="0"/>
                </a:moveTo>
                <a:lnTo>
                  <a:pt x="7249120" y="0"/>
                </a:lnTo>
                <a:lnTo>
                  <a:pt x="7249120" y="4725790"/>
                </a:lnTo>
                <a:cubicBezTo>
                  <a:pt x="7249120" y="6019999"/>
                  <a:pt x="6912173" y="7018536"/>
                  <a:pt x="6238279" y="7721402"/>
                </a:cubicBezTo>
                <a:cubicBezTo>
                  <a:pt x="5564518" y="8424268"/>
                  <a:pt x="4692253" y="8775700"/>
                  <a:pt x="3621484" y="8775700"/>
                </a:cubicBezTo>
                <a:cubicBezTo>
                  <a:pt x="2554816" y="8775700"/>
                  <a:pt x="1684536" y="8428435"/>
                  <a:pt x="1010642" y="7733904"/>
                </a:cubicBezTo>
                <a:cubicBezTo>
                  <a:pt x="336880" y="7039240"/>
                  <a:pt x="0" y="6088261"/>
                  <a:pt x="0" y="4880968"/>
                </a:cubicBezTo>
                <a:lnTo>
                  <a:pt x="0" y="0"/>
                </a:lnTo>
                <a:lnTo>
                  <a:pt x="675878" y="0"/>
                </a:lnTo>
                <a:lnTo>
                  <a:pt x="675878" y="4854774"/>
                </a:lnTo>
                <a:cubicBezTo>
                  <a:pt x="675878" y="5888236"/>
                  <a:pt x="949722" y="6696406"/>
                  <a:pt x="1497409" y="7279283"/>
                </a:cubicBezTo>
                <a:cubicBezTo>
                  <a:pt x="2045229" y="7862028"/>
                  <a:pt x="2753254" y="8153400"/>
                  <a:pt x="3621484" y="8153400"/>
                </a:cubicBezTo>
                <a:cubicBezTo>
                  <a:pt x="4497916" y="8153400"/>
                  <a:pt x="5209976" y="7858919"/>
                  <a:pt x="5757664" y="7269957"/>
                </a:cubicBezTo>
                <a:cubicBezTo>
                  <a:pt x="6305484" y="6680862"/>
                  <a:pt x="6579393" y="5844845"/>
                  <a:pt x="6579393" y="4761905"/>
                </a:cubicBezTo>
                <a:close/>
                <a:moveTo>
                  <a:pt x="7848997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8" name="Freeform 53628"/>
          <p:cNvSpPr/>
          <p:nvPr/>
        </p:nvSpPr>
        <p:spPr>
          <a:xfrm>
            <a:off x="6799475" y="1850924"/>
            <a:ext cx="128819" cy="220780"/>
          </a:xfrm>
          <a:custGeom>
            <a:avLst/>
            <a:gdLst/>
            <a:ahLst/>
            <a:cxnLst/>
            <a:rect l="0" t="0" r="0" b="0"/>
            <a:pathLst>
              <a:path w="4954587" h="8661400">
                <a:moveTo>
                  <a:pt x="669726" y="0"/>
                </a:moveTo>
                <a:lnTo>
                  <a:pt x="669726" y="8102600"/>
                </a:lnTo>
                <a:lnTo>
                  <a:pt x="4954587" y="8102600"/>
                </a:lnTo>
                <a:lnTo>
                  <a:pt x="495458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567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29" name="Freeform 53629"/>
          <p:cNvSpPr/>
          <p:nvPr/>
        </p:nvSpPr>
        <p:spPr>
          <a:xfrm>
            <a:off x="6955164" y="1850924"/>
            <a:ext cx="128819" cy="220780"/>
          </a:xfrm>
          <a:custGeom>
            <a:avLst/>
            <a:gdLst/>
            <a:ahLst/>
            <a:cxnLst/>
            <a:rect l="0" t="0" r="0" b="0"/>
            <a:pathLst>
              <a:path w="4954587" h="8661400">
                <a:moveTo>
                  <a:pt x="669726" y="0"/>
                </a:moveTo>
                <a:lnTo>
                  <a:pt x="669726" y="8102600"/>
                </a:lnTo>
                <a:lnTo>
                  <a:pt x="4954587" y="8102600"/>
                </a:lnTo>
                <a:lnTo>
                  <a:pt x="495458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567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0" name="Freeform 53630"/>
          <p:cNvSpPr/>
          <p:nvPr/>
        </p:nvSpPr>
        <p:spPr>
          <a:xfrm>
            <a:off x="7197248" y="1924457"/>
            <a:ext cx="133663" cy="227177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1" name="Freeform 53631"/>
          <p:cNvSpPr/>
          <p:nvPr/>
        </p:nvSpPr>
        <p:spPr>
          <a:xfrm>
            <a:off x="7356654" y="1924457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2" name="Freeform 53632"/>
          <p:cNvSpPr/>
          <p:nvPr/>
        </p:nvSpPr>
        <p:spPr>
          <a:xfrm>
            <a:off x="7479625" y="187822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8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3" name="Freeform 53633"/>
          <p:cNvSpPr/>
          <p:nvPr/>
        </p:nvSpPr>
        <p:spPr>
          <a:xfrm>
            <a:off x="7606310" y="1850492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4" name="Freeform 53634"/>
          <p:cNvSpPr/>
          <p:nvPr/>
        </p:nvSpPr>
        <p:spPr>
          <a:xfrm>
            <a:off x="7766371" y="1927429"/>
            <a:ext cx="21442" cy="148259"/>
          </a:xfrm>
          <a:custGeom>
            <a:avLst/>
            <a:gdLst/>
            <a:ahLst/>
            <a:cxnLst/>
            <a:rect l="0" t="0" r="0" b="0"/>
            <a:pathLst>
              <a:path w="824706" h="5702300">
                <a:moveTo>
                  <a:pt x="824706" y="0"/>
                </a:moveTo>
                <a:lnTo>
                  <a:pt x="824706" y="1231900"/>
                </a:lnTo>
                <a:lnTo>
                  <a:pt x="0" y="1231900"/>
                </a:lnTo>
                <a:lnTo>
                  <a:pt x="0" y="0"/>
                </a:lnTo>
                <a:close/>
                <a:moveTo>
                  <a:pt x="4989116" y="5702300"/>
                </a:moveTo>
                <a:moveTo>
                  <a:pt x="824706" y="4470400"/>
                </a:moveTo>
                <a:lnTo>
                  <a:pt x="824706" y="5702300"/>
                </a:lnTo>
                <a:lnTo>
                  <a:pt x="0" y="5702300"/>
                </a:lnTo>
                <a:lnTo>
                  <a:pt x="0" y="4470400"/>
                </a:lnTo>
                <a:close/>
                <a:moveTo>
                  <a:pt x="51871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8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5" name="Freeform 53635"/>
          <p:cNvSpPr/>
          <p:nvPr/>
        </p:nvSpPr>
        <p:spPr>
          <a:xfrm>
            <a:off x="1401646" y="2260245"/>
            <a:ext cx="69168" cy="69168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6" name="Freeform 53636"/>
          <p:cNvSpPr/>
          <p:nvPr/>
        </p:nvSpPr>
        <p:spPr>
          <a:xfrm>
            <a:off x="1634402" y="2227555"/>
            <a:ext cx="146383" cy="134670"/>
          </a:xfrm>
          <a:custGeom>
            <a:avLst/>
            <a:gdLst/>
            <a:ahLst/>
            <a:cxnLst/>
            <a:rect l="0" t="0" r="0" b="0"/>
            <a:pathLst>
              <a:path w="6653808" h="6121400">
                <a:moveTo>
                  <a:pt x="0" y="3322440"/>
                </a:moveTo>
                <a:lnTo>
                  <a:pt x="0" y="2785666"/>
                </a:lnTo>
                <a:lnTo>
                  <a:pt x="6653808" y="0"/>
                </a:lnTo>
                <a:lnTo>
                  <a:pt x="6653808" y="615554"/>
                </a:lnTo>
                <a:lnTo>
                  <a:pt x="762794" y="3054350"/>
                </a:lnTo>
                <a:lnTo>
                  <a:pt x="6653808" y="5504657"/>
                </a:lnTo>
                <a:lnTo>
                  <a:pt x="6653808" y="6121400"/>
                </a:lnTo>
                <a:close/>
                <a:moveTo>
                  <a:pt x="3321248" y="75057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7" name="Freeform 53637"/>
          <p:cNvSpPr/>
          <p:nvPr/>
        </p:nvSpPr>
        <p:spPr>
          <a:xfrm>
            <a:off x="1816370" y="2264715"/>
            <a:ext cx="181583" cy="127965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8" name="Freeform 53638"/>
          <p:cNvSpPr/>
          <p:nvPr/>
        </p:nvSpPr>
        <p:spPr>
          <a:xfrm>
            <a:off x="2012871" y="2267230"/>
            <a:ext cx="116509" cy="18971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39" name="Freeform 53639"/>
          <p:cNvSpPr/>
          <p:nvPr/>
        </p:nvSpPr>
        <p:spPr>
          <a:xfrm>
            <a:off x="2125492" y="2413635"/>
            <a:ext cx="142974" cy="13969"/>
          </a:xfrm>
          <a:custGeom>
            <a:avLst/>
            <a:gdLst/>
            <a:ahLst/>
            <a:cxnLst/>
            <a:rect l="0" t="0" r="0" b="0"/>
            <a:pathLst>
              <a:path w="6498828" h="635000">
                <a:moveTo>
                  <a:pt x="0" y="0"/>
                </a:moveTo>
                <a:lnTo>
                  <a:pt x="6498828" y="0"/>
                </a:lnTo>
                <a:lnTo>
                  <a:pt x="6498828" y="635000"/>
                </a:lnTo>
                <a:lnTo>
                  <a:pt x="0" y="635000"/>
                </a:lnTo>
                <a:close/>
                <a:moveTo>
                  <a:pt x="-878086" y="-9525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0" name="Freeform 53640"/>
          <p:cNvSpPr/>
          <p:nvPr/>
        </p:nvSpPr>
        <p:spPr>
          <a:xfrm>
            <a:off x="2284156" y="2202130"/>
            <a:ext cx="114597" cy="193065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1" name="Freeform 53641"/>
          <p:cNvSpPr/>
          <p:nvPr/>
        </p:nvSpPr>
        <p:spPr>
          <a:xfrm>
            <a:off x="2424303" y="2267230"/>
            <a:ext cx="101911" cy="127965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2" name="Freeform 53642"/>
          <p:cNvSpPr/>
          <p:nvPr/>
        </p:nvSpPr>
        <p:spPr>
          <a:xfrm>
            <a:off x="2555226" y="2264715"/>
            <a:ext cx="96449" cy="13047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3" name="Freeform 53643"/>
          <p:cNvSpPr/>
          <p:nvPr/>
        </p:nvSpPr>
        <p:spPr>
          <a:xfrm>
            <a:off x="2675892" y="2202130"/>
            <a:ext cx="112825" cy="190550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4" name="Freeform 53644"/>
          <p:cNvSpPr/>
          <p:nvPr/>
        </p:nvSpPr>
        <p:spPr>
          <a:xfrm>
            <a:off x="2786917" y="2264715"/>
            <a:ext cx="113095" cy="13047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5" name="Freeform 53645"/>
          <p:cNvSpPr/>
          <p:nvPr/>
        </p:nvSpPr>
        <p:spPr>
          <a:xfrm>
            <a:off x="2903764" y="2225599"/>
            <a:ext cx="88814" cy="169595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6" name="Freeform 53646"/>
          <p:cNvSpPr/>
          <p:nvPr/>
        </p:nvSpPr>
        <p:spPr>
          <a:xfrm>
            <a:off x="3012162" y="2227555"/>
            <a:ext cx="146383" cy="134670"/>
          </a:xfrm>
          <a:custGeom>
            <a:avLst/>
            <a:gdLst/>
            <a:ahLst/>
            <a:cxnLst/>
            <a:rect l="0" t="0" r="0" b="0"/>
            <a:pathLst>
              <a:path w="6653808" h="6121400">
                <a:moveTo>
                  <a:pt x="6653808" y="3318669"/>
                </a:moveTo>
                <a:lnTo>
                  <a:pt x="0" y="6121400"/>
                </a:lnTo>
                <a:lnTo>
                  <a:pt x="0" y="5511007"/>
                </a:lnTo>
                <a:lnTo>
                  <a:pt x="5897364" y="3054350"/>
                </a:lnTo>
                <a:lnTo>
                  <a:pt x="0" y="609600"/>
                </a:lnTo>
                <a:lnTo>
                  <a:pt x="0" y="0"/>
                </a:lnTo>
                <a:lnTo>
                  <a:pt x="6653808" y="2789635"/>
                </a:lnTo>
                <a:close/>
                <a:moveTo>
                  <a:pt x="3325019" y="75057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7" name="Freeform 53647"/>
          <p:cNvSpPr/>
          <p:nvPr/>
        </p:nvSpPr>
        <p:spPr>
          <a:xfrm>
            <a:off x="3178171" y="2199615"/>
            <a:ext cx="74350" cy="195579"/>
          </a:xfrm>
          <a:custGeom>
            <a:avLst/>
            <a:gdLst/>
            <a:ahLst/>
            <a:cxnLst/>
            <a:rect l="0" t="0" r="0" b="0"/>
            <a:pathLst>
              <a:path w="3379589" h="8890000">
                <a:moveTo>
                  <a:pt x="2796579" y="0"/>
                </a:moveTo>
                <a:lnTo>
                  <a:pt x="3379589" y="0"/>
                </a:lnTo>
                <a:lnTo>
                  <a:pt x="595312" y="8890000"/>
                </a:lnTo>
                <a:lnTo>
                  <a:pt x="0" y="8890000"/>
                </a:lnTo>
                <a:close/>
                <a:moveTo>
                  <a:pt x="873839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4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8" name="Freeform 53648"/>
          <p:cNvSpPr/>
          <p:nvPr/>
        </p:nvSpPr>
        <p:spPr>
          <a:xfrm>
            <a:off x="3271917" y="2263738"/>
            <a:ext cx="181583" cy="125456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49" name="Freeform 53649"/>
          <p:cNvSpPr/>
          <p:nvPr/>
        </p:nvSpPr>
        <p:spPr>
          <a:xfrm>
            <a:off x="3468418" y="2266203"/>
            <a:ext cx="116509" cy="18599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0" name="Freeform 53650"/>
          <p:cNvSpPr/>
          <p:nvPr/>
        </p:nvSpPr>
        <p:spPr>
          <a:xfrm>
            <a:off x="3581039" y="2409738"/>
            <a:ext cx="142974" cy="13696"/>
          </a:xfrm>
          <a:custGeom>
            <a:avLst/>
            <a:gdLst/>
            <a:ahLst/>
            <a:cxnLst/>
            <a:rect l="0" t="0" r="0" b="0"/>
            <a:pathLst>
              <a:path w="6498828" h="635000">
                <a:moveTo>
                  <a:pt x="0" y="0"/>
                </a:moveTo>
                <a:lnTo>
                  <a:pt x="6498828" y="0"/>
                </a:lnTo>
                <a:lnTo>
                  <a:pt x="6498828" y="635000"/>
                </a:lnTo>
                <a:lnTo>
                  <a:pt x="0" y="635000"/>
                </a:lnTo>
                <a:close/>
                <a:moveTo>
                  <a:pt x="-878086" y="-9525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1" name="Freeform 53651"/>
          <p:cNvSpPr/>
          <p:nvPr/>
        </p:nvSpPr>
        <p:spPr>
          <a:xfrm>
            <a:off x="3725515" y="2199914"/>
            <a:ext cx="89630" cy="18927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2" name="Freeform 53652"/>
          <p:cNvSpPr/>
          <p:nvPr/>
        </p:nvSpPr>
        <p:spPr>
          <a:xfrm>
            <a:off x="3802963" y="2202379"/>
            <a:ext cx="13507" cy="186814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3" name="Freeform 53653"/>
          <p:cNvSpPr/>
          <p:nvPr/>
        </p:nvSpPr>
        <p:spPr>
          <a:xfrm>
            <a:off x="3855350" y="2202379"/>
            <a:ext cx="13507" cy="186814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4" name="Freeform 53654"/>
          <p:cNvSpPr/>
          <p:nvPr/>
        </p:nvSpPr>
        <p:spPr>
          <a:xfrm>
            <a:off x="3899417" y="2263738"/>
            <a:ext cx="113095" cy="12792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5" name="Freeform 53655"/>
          <p:cNvSpPr/>
          <p:nvPr/>
        </p:nvSpPr>
        <p:spPr>
          <a:xfrm>
            <a:off x="4045573" y="2362623"/>
            <a:ext cx="18143" cy="26570"/>
          </a:xfrm>
          <a:custGeom>
            <a:avLst/>
            <a:gdLst/>
            <a:ahLst/>
            <a:cxnLst/>
            <a:rect l="0" t="0" r="0" b="0"/>
            <a:pathLst>
              <a:path w="824706" h="1231900">
                <a:moveTo>
                  <a:pt x="824706" y="0"/>
                </a:moveTo>
                <a:lnTo>
                  <a:pt x="824706" y="1231900"/>
                </a:lnTo>
                <a:lnTo>
                  <a:pt x="0" y="1231900"/>
                </a:lnTo>
                <a:lnTo>
                  <a:pt x="0" y="0"/>
                </a:lnTo>
                <a:close/>
                <a:moveTo>
                  <a:pt x="518716" y="12319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6" name="Freeform 53656"/>
          <p:cNvSpPr/>
          <p:nvPr/>
        </p:nvSpPr>
        <p:spPr>
          <a:xfrm>
            <a:off x="4073764" y="2225389"/>
            <a:ext cx="88814" cy="166270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7" name="Freeform 53657"/>
          <p:cNvSpPr/>
          <p:nvPr/>
        </p:nvSpPr>
        <p:spPr>
          <a:xfrm>
            <a:off x="4164850" y="2266203"/>
            <a:ext cx="133016" cy="122990"/>
          </a:xfrm>
          <a:custGeom>
            <a:avLst/>
            <a:gdLst/>
            <a:ahLst/>
            <a:cxnLst/>
            <a:rect l="0" t="0" r="0" b="0"/>
            <a:pathLst>
              <a:path w="6046192" h="5702300">
                <a:moveTo>
                  <a:pt x="3026171" y="3218260"/>
                </a:moveTo>
                <a:lnTo>
                  <a:pt x="787598" y="5702300"/>
                </a:lnTo>
                <a:lnTo>
                  <a:pt x="0" y="5702300"/>
                </a:lnTo>
                <a:lnTo>
                  <a:pt x="2604492" y="2789040"/>
                </a:lnTo>
                <a:lnTo>
                  <a:pt x="0" y="0"/>
                </a:lnTo>
                <a:lnTo>
                  <a:pt x="787598" y="0"/>
                </a:lnTo>
                <a:lnTo>
                  <a:pt x="3026171" y="2370733"/>
                </a:lnTo>
                <a:lnTo>
                  <a:pt x="5258593" y="0"/>
                </a:lnTo>
                <a:lnTo>
                  <a:pt x="6046192" y="0"/>
                </a:lnTo>
                <a:lnTo>
                  <a:pt x="3429198" y="2790429"/>
                </a:lnTo>
                <a:lnTo>
                  <a:pt x="6046192" y="5702300"/>
                </a:lnTo>
                <a:lnTo>
                  <a:pt x="5258593" y="5702300"/>
                </a:lnTo>
                <a:close/>
                <a:moveTo>
                  <a:pt x="2409626" y="57023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8" name="Freeform 53658"/>
          <p:cNvSpPr/>
          <p:nvPr/>
        </p:nvSpPr>
        <p:spPr>
          <a:xfrm>
            <a:off x="4291249" y="2225389"/>
            <a:ext cx="88814" cy="166270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59" name="Rectangle 53659"/>
          <p:cNvSpPr/>
          <p:nvPr/>
        </p:nvSpPr>
        <p:spPr>
          <a:xfrm>
            <a:off x="929638" y="2370014"/>
            <a:ext cx="6699823" cy="787053"/>
          </a:xfrm>
          <a:prstGeom prst="rect">
            <a:avLst/>
          </a:prstGeom>
        </p:spPr>
      </p:sp>
      <p:sp>
        <p:nvSpPr>
          <p:cNvPr id="53660" name="Freeform 53660"/>
          <p:cNvSpPr/>
          <p:nvPr/>
        </p:nvSpPr>
        <p:spPr>
          <a:xfrm>
            <a:off x="1401646" y="2552853"/>
            <a:ext cx="69168" cy="69168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61" name="Freeform 53661"/>
          <p:cNvSpPr/>
          <p:nvPr/>
        </p:nvSpPr>
        <p:spPr>
          <a:xfrm>
            <a:off x="1634402" y="2520163"/>
            <a:ext cx="146383" cy="134670"/>
          </a:xfrm>
          <a:custGeom>
            <a:avLst/>
            <a:gdLst/>
            <a:ahLst/>
            <a:cxnLst/>
            <a:rect l="0" t="0" r="0" b="0"/>
            <a:pathLst>
              <a:path w="6653808" h="6121400">
                <a:moveTo>
                  <a:pt x="0" y="3322440"/>
                </a:moveTo>
                <a:lnTo>
                  <a:pt x="0" y="2785666"/>
                </a:lnTo>
                <a:lnTo>
                  <a:pt x="6653808" y="0"/>
                </a:lnTo>
                <a:lnTo>
                  <a:pt x="6653808" y="615554"/>
                </a:lnTo>
                <a:lnTo>
                  <a:pt x="762794" y="3054350"/>
                </a:lnTo>
                <a:lnTo>
                  <a:pt x="6653808" y="5504657"/>
                </a:lnTo>
                <a:lnTo>
                  <a:pt x="6653808" y="6121400"/>
                </a:lnTo>
                <a:close/>
                <a:moveTo>
                  <a:pt x="3321248" y="75057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62" name="Freeform 53662"/>
          <p:cNvSpPr/>
          <p:nvPr/>
        </p:nvSpPr>
        <p:spPr>
          <a:xfrm>
            <a:off x="1816370" y="2557323"/>
            <a:ext cx="181583" cy="127965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63" name="Freeform 53663"/>
          <p:cNvSpPr/>
          <p:nvPr/>
        </p:nvSpPr>
        <p:spPr>
          <a:xfrm>
            <a:off x="2012871" y="2559838"/>
            <a:ext cx="116509" cy="18971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64" name="Freeform 53664"/>
          <p:cNvSpPr/>
          <p:nvPr/>
        </p:nvSpPr>
        <p:spPr>
          <a:xfrm>
            <a:off x="2125492" y="2706244"/>
            <a:ext cx="142974" cy="13969"/>
          </a:xfrm>
          <a:custGeom>
            <a:avLst/>
            <a:gdLst/>
            <a:ahLst/>
            <a:cxnLst/>
            <a:rect l="0" t="0" r="0" b="0"/>
            <a:pathLst>
              <a:path w="6498828" h="635000">
                <a:moveTo>
                  <a:pt x="0" y="0"/>
                </a:moveTo>
                <a:lnTo>
                  <a:pt x="6498828" y="0"/>
                </a:lnTo>
                <a:lnTo>
                  <a:pt x="6498828" y="635000"/>
                </a:lnTo>
                <a:lnTo>
                  <a:pt x="0" y="635000"/>
                </a:lnTo>
                <a:close/>
                <a:moveTo>
                  <a:pt x="-878086" y="-9525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65" name="Freeform 53665"/>
          <p:cNvSpPr/>
          <p:nvPr/>
        </p:nvSpPr>
        <p:spPr>
          <a:xfrm>
            <a:off x="2284156" y="2494738"/>
            <a:ext cx="114597" cy="193065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66" name="Freeform 53666"/>
          <p:cNvSpPr/>
          <p:nvPr/>
        </p:nvSpPr>
        <p:spPr>
          <a:xfrm>
            <a:off x="2424303" y="2559838"/>
            <a:ext cx="101911" cy="127965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67" name="Freeform 53667"/>
          <p:cNvSpPr/>
          <p:nvPr/>
        </p:nvSpPr>
        <p:spPr>
          <a:xfrm>
            <a:off x="2555226" y="2557323"/>
            <a:ext cx="96449" cy="13047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68" name="Freeform 53668"/>
          <p:cNvSpPr/>
          <p:nvPr/>
        </p:nvSpPr>
        <p:spPr>
          <a:xfrm>
            <a:off x="2675892" y="2494738"/>
            <a:ext cx="112825" cy="190550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69" name="Freeform 53669"/>
          <p:cNvSpPr/>
          <p:nvPr/>
        </p:nvSpPr>
        <p:spPr>
          <a:xfrm>
            <a:off x="2786917" y="2557323"/>
            <a:ext cx="113095" cy="13047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0" name="Freeform 53670"/>
          <p:cNvSpPr/>
          <p:nvPr/>
        </p:nvSpPr>
        <p:spPr>
          <a:xfrm>
            <a:off x="2903764" y="2518207"/>
            <a:ext cx="88814" cy="169595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1" name="Freeform 53671"/>
          <p:cNvSpPr/>
          <p:nvPr/>
        </p:nvSpPr>
        <p:spPr>
          <a:xfrm>
            <a:off x="3012162" y="2520163"/>
            <a:ext cx="146383" cy="134670"/>
          </a:xfrm>
          <a:custGeom>
            <a:avLst/>
            <a:gdLst/>
            <a:ahLst/>
            <a:cxnLst/>
            <a:rect l="0" t="0" r="0" b="0"/>
            <a:pathLst>
              <a:path w="6653808" h="6121400">
                <a:moveTo>
                  <a:pt x="6653808" y="3318669"/>
                </a:moveTo>
                <a:lnTo>
                  <a:pt x="0" y="6121400"/>
                </a:lnTo>
                <a:lnTo>
                  <a:pt x="0" y="5511007"/>
                </a:lnTo>
                <a:lnTo>
                  <a:pt x="5897364" y="3054350"/>
                </a:lnTo>
                <a:lnTo>
                  <a:pt x="0" y="609600"/>
                </a:lnTo>
                <a:lnTo>
                  <a:pt x="0" y="0"/>
                </a:lnTo>
                <a:lnTo>
                  <a:pt x="6653808" y="2789635"/>
                </a:lnTo>
                <a:close/>
                <a:moveTo>
                  <a:pt x="3325019" y="75057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2" name="Freeform 53672"/>
          <p:cNvSpPr/>
          <p:nvPr/>
        </p:nvSpPr>
        <p:spPr>
          <a:xfrm>
            <a:off x="3178171" y="2492223"/>
            <a:ext cx="74350" cy="195579"/>
          </a:xfrm>
          <a:custGeom>
            <a:avLst/>
            <a:gdLst/>
            <a:ahLst/>
            <a:cxnLst/>
            <a:rect l="0" t="0" r="0" b="0"/>
            <a:pathLst>
              <a:path w="3379589" h="8890000">
                <a:moveTo>
                  <a:pt x="2796579" y="0"/>
                </a:moveTo>
                <a:lnTo>
                  <a:pt x="3379589" y="0"/>
                </a:lnTo>
                <a:lnTo>
                  <a:pt x="595312" y="8890000"/>
                </a:lnTo>
                <a:lnTo>
                  <a:pt x="0" y="8890000"/>
                </a:lnTo>
                <a:close/>
                <a:moveTo>
                  <a:pt x="873839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3" name="Freeform 53673"/>
          <p:cNvSpPr/>
          <p:nvPr/>
        </p:nvSpPr>
        <p:spPr>
          <a:xfrm>
            <a:off x="3271917" y="2556346"/>
            <a:ext cx="181583" cy="125456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4" name="Freeform 53674"/>
          <p:cNvSpPr/>
          <p:nvPr/>
        </p:nvSpPr>
        <p:spPr>
          <a:xfrm>
            <a:off x="3468418" y="2558811"/>
            <a:ext cx="116509" cy="18599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5" name="Freeform 53675"/>
          <p:cNvSpPr/>
          <p:nvPr/>
        </p:nvSpPr>
        <p:spPr>
          <a:xfrm>
            <a:off x="3581039" y="2702346"/>
            <a:ext cx="142974" cy="13696"/>
          </a:xfrm>
          <a:custGeom>
            <a:avLst/>
            <a:gdLst/>
            <a:ahLst/>
            <a:cxnLst/>
            <a:rect l="0" t="0" r="0" b="0"/>
            <a:pathLst>
              <a:path w="6498828" h="635000">
                <a:moveTo>
                  <a:pt x="0" y="0"/>
                </a:moveTo>
                <a:lnTo>
                  <a:pt x="6498828" y="0"/>
                </a:lnTo>
                <a:lnTo>
                  <a:pt x="6498828" y="635000"/>
                </a:lnTo>
                <a:lnTo>
                  <a:pt x="0" y="635000"/>
                </a:lnTo>
                <a:close/>
                <a:moveTo>
                  <a:pt x="-878086" y="-9525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6" name="Freeform 53676"/>
          <p:cNvSpPr/>
          <p:nvPr/>
        </p:nvSpPr>
        <p:spPr>
          <a:xfrm>
            <a:off x="3725515" y="2492522"/>
            <a:ext cx="89630" cy="18927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7" name="Freeform 53677"/>
          <p:cNvSpPr/>
          <p:nvPr/>
        </p:nvSpPr>
        <p:spPr>
          <a:xfrm>
            <a:off x="3798065" y="2556346"/>
            <a:ext cx="127694" cy="12792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8" name="Freeform 53678"/>
          <p:cNvSpPr/>
          <p:nvPr/>
        </p:nvSpPr>
        <p:spPr>
          <a:xfrm>
            <a:off x="3956661" y="2494987"/>
            <a:ext cx="13507" cy="186814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9" name="Freeform 53679"/>
          <p:cNvSpPr/>
          <p:nvPr/>
        </p:nvSpPr>
        <p:spPr>
          <a:xfrm>
            <a:off x="4000998" y="2494987"/>
            <a:ext cx="114051" cy="18927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0" name="Freeform 53680"/>
          <p:cNvSpPr/>
          <p:nvPr/>
        </p:nvSpPr>
        <p:spPr>
          <a:xfrm>
            <a:off x="4143612" y="2556346"/>
            <a:ext cx="113095" cy="12792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1" name="Freeform 53681"/>
          <p:cNvSpPr/>
          <p:nvPr/>
        </p:nvSpPr>
        <p:spPr>
          <a:xfrm>
            <a:off x="4283379" y="2556346"/>
            <a:ext cx="86631" cy="125456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2" name="Freeform 53682"/>
          <p:cNvSpPr/>
          <p:nvPr/>
        </p:nvSpPr>
        <p:spPr>
          <a:xfrm>
            <a:off x="4422056" y="2494987"/>
            <a:ext cx="14188" cy="186814"/>
          </a:xfrm>
          <a:custGeom>
            <a:avLst/>
            <a:gdLst/>
            <a:ahLst/>
            <a:cxnLst/>
            <a:rect l="0" t="0" r="0" b="0"/>
            <a:pathLst>
              <a:path w="644922" h="8661400">
                <a:moveTo>
                  <a:pt x="644922" y="0"/>
                </a:moveTo>
                <a:lnTo>
                  <a:pt x="644922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581501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3" name="Freeform 53683"/>
          <p:cNvSpPr/>
          <p:nvPr/>
        </p:nvSpPr>
        <p:spPr>
          <a:xfrm>
            <a:off x="4499956" y="2492522"/>
            <a:ext cx="74350" cy="191745"/>
          </a:xfrm>
          <a:custGeom>
            <a:avLst/>
            <a:gdLst/>
            <a:ahLst/>
            <a:cxnLst/>
            <a:rect l="0" t="0" r="0" b="0"/>
            <a:pathLst>
              <a:path w="3379589" h="8890000">
                <a:moveTo>
                  <a:pt x="2796579" y="0"/>
                </a:moveTo>
                <a:lnTo>
                  <a:pt x="3379589" y="0"/>
                </a:lnTo>
                <a:lnTo>
                  <a:pt x="595312" y="8890000"/>
                </a:lnTo>
                <a:lnTo>
                  <a:pt x="0" y="8890000"/>
                </a:lnTo>
                <a:close/>
                <a:moveTo>
                  <a:pt x="8738394" y="87757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4" name="Freeform 53684"/>
          <p:cNvSpPr/>
          <p:nvPr/>
        </p:nvSpPr>
        <p:spPr>
          <a:xfrm>
            <a:off x="4588573" y="2556346"/>
            <a:ext cx="107503" cy="12792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5" name="Freeform 53685"/>
          <p:cNvSpPr/>
          <p:nvPr/>
        </p:nvSpPr>
        <p:spPr>
          <a:xfrm>
            <a:off x="4714855" y="2556346"/>
            <a:ext cx="101911" cy="125456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6" name="Freeform 53686"/>
          <p:cNvSpPr/>
          <p:nvPr/>
        </p:nvSpPr>
        <p:spPr>
          <a:xfrm>
            <a:off x="4845777" y="2556346"/>
            <a:ext cx="127694" cy="12792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7" name="Freeform 53687"/>
          <p:cNvSpPr/>
          <p:nvPr/>
        </p:nvSpPr>
        <p:spPr>
          <a:xfrm>
            <a:off x="4979541" y="2517997"/>
            <a:ext cx="88814" cy="166270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8" name="Freeform 53688"/>
          <p:cNvSpPr/>
          <p:nvPr/>
        </p:nvSpPr>
        <p:spPr>
          <a:xfrm>
            <a:off x="5086317" y="2494987"/>
            <a:ext cx="101911" cy="186814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89" name="Freeform 53689"/>
          <p:cNvSpPr/>
          <p:nvPr/>
        </p:nvSpPr>
        <p:spPr>
          <a:xfrm>
            <a:off x="5216693" y="2556346"/>
            <a:ext cx="113095" cy="12792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0" name="Freeform 53690"/>
          <p:cNvSpPr/>
          <p:nvPr/>
        </p:nvSpPr>
        <p:spPr>
          <a:xfrm>
            <a:off x="5356460" y="2556346"/>
            <a:ext cx="86631" cy="125456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1" name="Freeform 53691"/>
          <p:cNvSpPr/>
          <p:nvPr/>
        </p:nvSpPr>
        <p:spPr>
          <a:xfrm>
            <a:off x="5430880" y="2702346"/>
            <a:ext cx="142974" cy="13696"/>
          </a:xfrm>
          <a:custGeom>
            <a:avLst/>
            <a:gdLst/>
            <a:ahLst/>
            <a:cxnLst/>
            <a:rect l="0" t="0" r="0" b="0"/>
            <a:pathLst>
              <a:path w="6498828" h="635000">
                <a:moveTo>
                  <a:pt x="0" y="0"/>
                </a:moveTo>
                <a:lnTo>
                  <a:pt x="6498828" y="0"/>
                </a:lnTo>
                <a:lnTo>
                  <a:pt x="6498828" y="635000"/>
                </a:lnTo>
                <a:lnTo>
                  <a:pt x="0" y="635000"/>
                </a:lnTo>
                <a:close/>
                <a:moveTo>
                  <a:pt x="-878086" y="-9525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2" name="Freeform 53692"/>
          <p:cNvSpPr/>
          <p:nvPr/>
        </p:nvSpPr>
        <p:spPr>
          <a:xfrm>
            <a:off x="5575356" y="2492522"/>
            <a:ext cx="89630" cy="18927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3" name="Freeform 53693"/>
          <p:cNvSpPr/>
          <p:nvPr/>
        </p:nvSpPr>
        <p:spPr>
          <a:xfrm>
            <a:off x="5647907" y="2556346"/>
            <a:ext cx="127694" cy="12792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4" name="Freeform 53694"/>
          <p:cNvSpPr/>
          <p:nvPr/>
        </p:nvSpPr>
        <p:spPr>
          <a:xfrm>
            <a:off x="5806502" y="2494987"/>
            <a:ext cx="13507" cy="186814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5" name="Freeform 53695"/>
          <p:cNvSpPr/>
          <p:nvPr/>
        </p:nvSpPr>
        <p:spPr>
          <a:xfrm>
            <a:off x="5850839" y="2494987"/>
            <a:ext cx="114051" cy="18927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6" name="Freeform 53696"/>
          <p:cNvSpPr/>
          <p:nvPr/>
        </p:nvSpPr>
        <p:spPr>
          <a:xfrm>
            <a:off x="5993453" y="2556346"/>
            <a:ext cx="113095" cy="12792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7" name="Freeform 53697"/>
          <p:cNvSpPr/>
          <p:nvPr/>
        </p:nvSpPr>
        <p:spPr>
          <a:xfrm>
            <a:off x="6133219" y="2556346"/>
            <a:ext cx="86631" cy="125456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8" name="Freeform 53698"/>
          <p:cNvSpPr/>
          <p:nvPr/>
        </p:nvSpPr>
        <p:spPr>
          <a:xfrm>
            <a:off x="6210103" y="2492522"/>
            <a:ext cx="74350" cy="191745"/>
          </a:xfrm>
          <a:custGeom>
            <a:avLst/>
            <a:gdLst/>
            <a:ahLst/>
            <a:cxnLst/>
            <a:rect l="0" t="0" r="0" b="0"/>
            <a:pathLst>
              <a:path w="3379589" h="8890000">
                <a:moveTo>
                  <a:pt x="2796579" y="0"/>
                </a:moveTo>
                <a:lnTo>
                  <a:pt x="3379589" y="0"/>
                </a:lnTo>
                <a:lnTo>
                  <a:pt x="595312" y="8890000"/>
                </a:lnTo>
                <a:lnTo>
                  <a:pt x="0" y="8890000"/>
                </a:lnTo>
                <a:close/>
                <a:moveTo>
                  <a:pt x="8738394" y="87757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99" name="Freeform 53699"/>
          <p:cNvSpPr/>
          <p:nvPr/>
        </p:nvSpPr>
        <p:spPr>
          <a:xfrm>
            <a:off x="6305439" y="2556346"/>
            <a:ext cx="181583" cy="125456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0" name="Freeform 53700"/>
          <p:cNvSpPr/>
          <p:nvPr/>
        </p:nvSpPr>
        <p:spPr>
          <a:xfrm>
            <a:off x="6501940" y="2558811"/>
            <a:ext cx="116509" cy="18599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1" name="Freeform 53701"/>
          <p:cNvSpPr/>
          <p:nvPr/>
        </p:nvSpPr>
        <p:spPr>
          <a:xfrm>
            <a:off x="6614561" y="2702346"/>
            <a:ext cx="142974" cy="13696"/>
          </a:xfrm>
          <a:custGeom>
            <a:avLst/>
            <a:gdLst/>
            <a:ahLst/>
            <a:cxnLst/>
            <a:rect l="0" t="0" r="0" b="0"/>
            <a:pathLst>
              <a:path w="6498828" h="635000">
                <a:moveTo>
                  <a:pt x="0" y="0"/>
                </a:moveTo>
                <a:lnTo>
                  <a:pt x="6498828" y="0"/>
                </a:lnTo>
                <a:lnTo>
                  <a:pt x="6498828" y="635000"/>
                </a:lnTo>
                <a:lnTo>
                  <a:pt x="0" y="635000"/>
                </a:lnTo>
                <a:close/>
                <a:moveTo>
                  <a:pt x="-878086" y="-9525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2" name="Freeform 53702"/>
          <p:cNvSpPr/>
          <p:nvPr/>
        </p:nvSpPr>
        <p:spPr>
          <a:xfrm>
            <a:off x="6759037" y="2492522"/>
            <a:ext cx="89630" cy="18927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3" name="Freeform 53703"/>
          <p:cNvSpPr/>
          <p:nvPr/>
        </p:nvSpPr>
        <p:spPr>
          <a:xfrm>
            <a:off x="6836484" y="2494987"/>
            <a:ext cx="13507" cy="186814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4" name="Freeform 53704"/>
          <p:cNvSpPr/>
          <p:nvPr/>
        </p:nvSpPr>
        <p:spPr>
          <a:xfrm>
            <a:off x="6888872" y="2494987"/>
            <a:ext cx="13507" cy="186814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5" name="Freeform 53705"/>
          <p:cNvSpPr/>
          <p:nvPr/>
        </p:nvSpPr>
        <p:spPr>
          <a:xfrm>
            <a:off x="6932938" y="2556346"/>
            <a:ext cx="113095" cy="12792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6" name="Freeform 53706"/>
          <p:cNvSpPr/>
          <p:nvPr/>
        </p:nvSpPr>
        <p:spPr>
          <a:xfrm>
            <a:off x="7079096" y="2655232"/>
            <a:ext cx="18143" cy="26570"/>
          </a:xfrm>
          <a:custGeom>
            <a:avLst/>
            <a:gdLst/>
            <a:ahLst/>
            <a:cxnLst/>
            <a:rect l="0" t="0" r="0" b="0"/>
            <a:pathLst>
              <a:path w="824706" h="1231900">
                <a:moveTo>
                  <a:pt x="824706" y="0"/>
                </a:moveTo>
                <a:lnTo>
                  <a:pt x="824706" y="1231900"/>
                </a:lnTo>
                <a:lnTo>
                  <a:pt x="0" y="1231900"/>
                </a:lnTo>
                <a:lnTo>
                  <a:pt x="0" y="0"/>
                </a:lnTo>
                <a:close/>
                <a:moveTo>
                  <a:pt x="518716" y="12319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7" name="Freeform 53707"/>
          <p:cNvSpPr/>
          <p:nvPr/>
        </p:nvSpPr>
        <p:spPr>
          <a:xfrm>
            <a:off x="7107286" y="2517997"/>
            <a:ext cx="88814" cy="166270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8" name="Freeform 53708"/>
          <p:cNvSpPr/>
          <p:nvPr/>
        </p:nvSpPr>
        <p:spPr>
          <a:xfrm>
            <a:off x="7198372" y="2558811"/>
            <a:ext cx="133016" cy="122990"/>
          </a:xfrm>
          <a:custGeom>
            <a:avLst/>
            <a:gdLst/>
            <a:ahLst/>
            <a:cxnLst/>
            <a:rect l="0" t="0" r="0" b="0"/>
            <a:pathLst>
              <a:path w="6046192" h="5702300">
                <a:moveTo>
                  <a:pt x="3026171" y="3218260"/>
                </a:moveTo>
                <a:lnTo>
                  <a:pt x="787598" y="5702300"/>
                </a:lnTo>
                <a:lnTo>
                  <a:pt x="0" y="5702300"/>
                </a:lnTo>
                <a:lnTo>
                  <a:pt x="2604492" y="2789040"/>
                </a:lnTo>
                <a:lnTo>
                  <a:pt x="0" y="0"/>
                </a:lnTo>
                <a:lnTo>
                  <a:pt x="787598" y="0"/>
                </a:lnTo>
                <a:lnTo>
                  <a:pt x="3026171" y="2370733"/>
                </a:lnTo>
                <a:lnTo>
                  <a:pt x="5258593" y="0"/>
                </a:lnTo>
                <a:lnTo>
                  <a:pt x="6046192" y="0"/>
                </a:lnTo>
                <a:lnTo>
                  <a:pt x="3429198" y="2790429"/>
                </a:lnTo>
                <a:lnTo>
                  <a:pt x="6046192" y="5702300"/>
                </a:lnTo>
                <a:lnTo>
                  <a:pt x="5258593" y="5702300"/>
                </a:lnTo>
                <a:close/>
                <a:moveTo>
                  <a:pt x="2409626" y="57023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09" name="Freeform 53709"/>
          <p:cNvSpPr/>
          <p:nvPr/>
        </p:nvSpPr>
        <p:spPr>
          <a:xfrm>
            <a:off x="7324771" y="2517997"/>
            <a:ext cx="88814" cy="166270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5091D0">
              <a:alpha val="100000"/>
            </a:srgbClr>
          </a:solidFill>
          <a:ln w="639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0" name="Freeform 53710"/>
          <p:cNvSpPr/>
          <p:nvPr/>
        </p:nvSpPr>
        <p:spPr>
          <a:xfrm>
            <a:off x="947139" y="2921966"/>
            <a:ext cx="81745" cy="81745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1" name="Freeform 53711"/>
          <p:cNvSpPr/>
          <p:nvPr/>
        </p:nvSpPr>
        <p:spPr>
          <a:xfrm>
            <a:off x="1159528" y="2853284"/>
            <a:ext cx="186542" cy="225196"/>
          </a:xfrm>
          <a:custGeom>
            <a:avLst/>
            <a:gdLst/>
            <a:ahLst/>
            <a:cxnLst/>
            <a:rect l="0" t="0" r="0" b="0"/>
            <a:pathLst>
              <a:path w="7174706" h="8661400">
                <a:moveTo>
                  <a:pt x="7174706" y="0"/>
                </a:moveTo>
                <a:lnTo>
                  <a:pt x="7174706" y="558800"/>
                </a:lnTo>
                <a:lnTo>
                  <a:pt x="3925292" y="558800"/>
                </a:lnTo>
                <a:lnTo>
                  <a:pt x="3925292" y="8661400"/>
                </a:lnTo>
                <a:lnTo>
                  <a:pt x="3249414" y="8661400"/>
                </a:lnTo>
                <a:lnTo>
                  <a:pt x="3249414" y="558800"/>
                </a:lnTo>
                <a:lnTo>
                  <a:pt x="0" y="558800"/>
                </a:lnTo>
                <a:lnTo>
                  <a:pt x="0" y="0"/>
                </a:lnTo>
                <a:close/>
                <a:moveTo>
                  <a:pt x="861179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2" name="Freeform 53712"/>
          <p:cNvSpPr/>
          <p:nvPr/>
        </p:nvSpPr>
        <p:spPr>
          <a:xfrm>
            <a:off x="1367623" y="2853284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3" name="Freeform 53713"/>
          <p:cNvSpPr/>
          <p:nvPr/>
        </p:nvSpPr>
        <p:spPr>
          <a:xfrm>
            <a:off x="1522200" y="29272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4" name="Freeform 53714"/>
          <p:cNvSpPr/>
          <p:nvPr/>
        </p:nvSpPr>
        <p:spPr>
          <a:xfrm>
            <a:off x="1688634" y="2927249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5" name="Freeform 53715"/>
          <p:cNvSpPr/>
          <p:nvPr/>
        </p:nvSpPr>
        <p:spPr>
          <a:xfrm>
            <a:off x="1790719" y="29272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6" name="Freeform 53716"/>
          <p:cNvSpPr/>
          <p:nvPr/>
        </p:nvSpPr>
        <p:spPr>
          <a:xfrm>
            <a:off x="1954897" y="2852624"/>
            <a:ext cx="21442" cy="70662"/>
          </a:xfrm>
          <a:custGeom>
            <a:avLst/>
            <a:gdLst/>
            <a:ahLst/>
            <a:cxnLst/>
            <a:rect l="0" t="0" r="0" b="0"/>
            <a:pathLst>
              <a:path w="824706" h="2717800">
                <a:moveTo>
                  <a:pt x="824706" y="0"/>
                </a:moveTo>
                <a:lnTo>
                  <a:pt x="824706" y="967979"/>
                </a:lnTo>
                <a:cubicBezTo>
                  <a:pt x="824706" y="1720850"/>
                  <a:pt x="549804" y="2304125"/>
                  <a:pt x="0" y="2717800"/>
                </a:cubicBezTo>
                <a:lnTo>
                  <a:pt x="0" y="2273300"/>
                </a:lnTo>
                <a:cubicBezTo>
                  <a:pt x="177800" y="2021152"/>
                  <a:pt x="266700" y="1674019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79736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7" name="Freeform 53717"/>
          <p:cNvSpPr/>
          <p:nvPr/>
        </p:nvSpPr>
        <p:spPr>
          <a:xfrm>
            <a:off x="1995499" y="29272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8" name="Freeform 53718"/>
          <p:cNvSpPr/>
          <p:nvPr/>
        </p:nvSpPr>
        <p:spPr>
          <a:xfrm>
            <a:off x="2212176" y="29272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19" name="Freeform 53719"/>
          <p:cNvSpPr/>
          <p:nvPr/>
        </p:nvSpPr>
        <p:spPr>
          <a:xfrm>
            <a:off x="2367397" y="2927249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0" name="Freeform 53720"/>
          <p:cNvSpPr/>
          <p:nvPr/>
        </p:nvSpPr>
        <p:spPr>
          <a:xfrm>
            <a:off x="2638888" y="2927249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1" name="Freeform 53721"/>
          <p:cNvSpPr/>
          <p:nvPr/>
        </p:nvSpPr>
        <p:spPr>
          <a:xfrm>
            <a:off x="2776944" y="2927249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2" name="Freeform 53722"/>
          <p:cNvSpPr/>
          <p:nvPr/>
        </p:nvSpPr>
        <p:spPr>
          <a:xfrm>
            <a:off x="2962885" y="29272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3" name="Freeform 53723"/>
          <p:cNvSpPr/>
          <p:nvPr/>
        </p:nvSpPr>
        <p:spPr>
          <a:xfrm>
            <a:off x="3118107" y="2927249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4" name="Freeform 53724"/>
          <p:cNvSpPr/>
          <p:nvPr/>
        </p:nvSpPr>
        <p:spPr>
          <a:xfrm>
            <a:off x="3255518" y="29272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5" name="Freeform 53725"/>
          <p:cNvSpPr/>
          <p:nvPr/>
        </p:nvSpPr>
        <p:spPr>
          <a:xfrm>
            <a:off x="3421952" y="2927249"/>
            <a:ext cx="133663" cy="227177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6" name="Freeform 53726"/>
          <p:cNvSpPr/>
          <p:nvPr/>
        </p:nvSpPr>
        <p:spPr>
          <a:xfrm>
            <a:off x="3563300" y="2881021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7" name="Freeform 53727"/>
          <p:cNvSpPr/>
          <p:nvPr/>
        </p:nvSpPr>
        <p:spPr>
          <a:xfrm>
            <a:off x="3775700" y="2927249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8" name="Freeform 53728"/>
          <p:cNvSpPr/>
          <p:nvPr/>
        </p:nvSpPr>
        <p:spPr>
          <a:xfrm>
            <a:off x="3944873" y="2850312"/>
            <a:ext cx="105927" cy="228168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29" name="Freeform 53729"/>
          <p:cNvSpPr/>
          <p:nvPr/>
        </p:nvSpPr>
        <p:spPr>
          <a:xfrm>
            <a:off x="4098126" y="2852624"/>
            <a:ext cx="93673" cy="70662"/>
          </a:xfrm>
          <a:custGeom>
            <a:avLst/>
            <a:gdLst/>
            <a:ahLst/>
            <a:cxnLst/>
            <a:rect l="0" t="0" r="0" b="0"/>
            <a:pathLst>
              <a:path w="3602831" h="2717800">
                <a:moveTo>
                  <a:pt x="2778125" y="2717800"/>
                </a:moveTo>
                <a:lnTo>
                  <a:pt x="2778125" y="1755974"/>
                </a:lnTo>
                <a:cubicBezTo>
                  <a:pt x="2778125" y="1003102"/>
                  <a:pt x="3053027" y="417777"/>
                  <a:pt x="3602831" y="0"/>
                </a:cubicBezTo>
                <a:lnTo>
                  <a:pt x="3602831" y="444500"/>
                </a:lnTo>
                <a:cubicBezTo>
                  <a:pt x="3425031" y="692415"/>
                  <a:pt x="3336131" y="1039549"/>
                  <a:pt x="3336131" y="1485900"/>
                </a:cubicBezTo>
                <a:lnTo>
                  <a:pt x="3602831" y="1485900"/>
                </a:lnTo>
                <a:lnTo>
                  <a:pt x="3602831" y="2717800"/>
                </a:lnTo>
                <a:close/>
                <a:moveTo>
                  <a:pt x="5255816" y="8686800"/>
                </a:moveTo>
                <a:moveTo>
                  <a:pt x="0" y="2717800"/>
                </a:moveTo>
                <a:lnTo>
                  <a:pt x="0" y="1755974"/>
                </a:lnTo>
                <a:cubicBezTo>
                  <a:pt x="0" y="1003102"/>
                  <a:pt x="274902" y="417777"/>
                  <a:pt x="824706" y="0"/>
                </a:cubicBezTo>
                <a:lnTo>
                  <a:pt x="824706" y="444500"/>
                </a:lnTo>
                <a:cubicBezTo>
                  <a:pt x="646906" y="692415"/>
                  <a:pt x="558006" y="1039549"/>
                  <a:pt x="558006" y="1485900"/>
                </a:cubicBezTo>
                <a:lnTo>
                  <a:pt x="824706" y="1485900"/>
                </a:lnTo>
                <a:lnTo>
                  <a:pt x="824706" y="2717800"/>
                </a:lnTo>
                <a:close/>
                <a:moveTo>
                  <a:pt x="52558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0" name="Freeform 53730"/>
          <p:cNvSpPr/>
          <p:nvPr/>
        </p:nvSpPr>
        <p:spPr>
          <a:xfrm>
            <a:off x="4223258" y="2853284"/>
            <a:ext cx="134788" cy="228168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1" name="Freeform 53731"/>
          <p:cNvSpPr/>
          <p:nvPr/>
        </p:nvSpPr>
        <p:spPr>
          <a:xfrm>
            <a:off x="4401207" y="28532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2" name="Freeform 53732"/>
          <p:cNvSpPr/>
          <p:nvPr/>
        </p:nvSpPr>
        <p:spPr>
          <a:xfrm>
            <a:off x="4460727" y="2927249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3" name="Freeform 53733"/>
          <p:cNvSpPr/>
          <p:nvPr/>
        </p:nvSpPr>
        <p:spPr>
          <a:xfrm>
            <a:off x="4562813" y="29272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4" name="Freeform 53734"/>
          <p:cNvSpPr/>
          <p:nvPr/>
        </p:nvSpPr>
        <p:spPr>
          <a:xfrm>
            <a:off x="4722317" y="2927249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5" name="Freeform 53735"/>
          <p:cNvSpPr/>
          <p:nvPr/>
        </p:nvSpPr>
        <p:spPr>
          <a:xfrm>
            <a:off x="4840216" y="2881021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6" name="Freeform 53736"/>
          <p:cNvSpPr/>
          <p:nvPr/>
        </p:nvSpPr>
        <p:spPr>
          <a:xfrm>
            <a:off x="4960457" y="2927249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7" name="Freeform 53737"/>
          <p:cNvSpPr/>
          <p:nvPr/>
        </p:nvSpPr>
        <p:spPr>
          <a:xfrm>
            <a:off x="5146718" y="2927249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8" name="Freeform 53738"/>
          <p:cNvSpPr/>
          <p:nvPr/>
        </p:nvSpPr>
        <p:spPr>
          <a:xfrm>
            <a:off x="5266561" y="28532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39" name="Freeform 53739"/>
          <p:cNvSpPr/>
          <p:nvPr/>
        </p:nvSpPr>
        <p:spPr>
          <a:xfrm>
            <a:off x="5318508" y="29272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0" name="Freeform 53740"/>
          <p:cNvSpPr/>
          <p:nvPr/>
        </p:nvSpPr>
        <p:spPr>
          <a:xfrm>
            <a:off x="5477688" y="29272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1" name="Freeform 53741"/>
          <p:cNvSpPr/>
          <p:nvPr/>
        </p:nvSpPr>
        <p:spPr>
          <a:xfrm>
            <a:off x="5600271" y="2852624"/>
            <a:ext cx="93673" cy="70662"/>
          </a:xfrm>
          <a:custGeom>
            <a:avLst/>
            <a:gdLst/>
            <a:ahLst/>
            <a:cxnLst/>
            <a:rect l="0" t="0" r="0" b="0"/>
            <a:pathLst>
              <a:path w="3602831" h="2717800">
                <a:moveTo>
                  <a:pt x="3602831" y="0"/>
                </a:moveTo>
                <a:lnTo>
                  <a:pt x="3602831" y="967979"/>
                </a:lnTo>
                <a:cubicBezTo>
                  <a:pt x="3602831" y="1720850"/>
                  <a:pt x="3327929" y="2304125"/>
                  <a:pt x="2778125" y="2717800"/>
                </a:cubicBezTo>
                <a:lnTo>
                  <a:pt x="2778125" y="2273300"/>
                </a:lnTo>
                <a:cubicBezTo>
                  <a:pt x="2955925" y="2021152"/>
                  <a:pt x="3044825" y="1674019"/>
                  <a:pt x="3044825" y="1231900"/>
                </a:cubicBezTo>
                <a:lnTo>
                  <a:pt x="2778125" y="1231900"/>
                </a:lnTo>
                <a:lnTo>
                  <a:pt x="2778125" y="0"/>
                </a:lnTo>
                <a:close/>
                <a:moveTo>
                  <a:pt x="7973616" y="8686800"/>
                </a:moveTo>
                <a:moveTo>
                  <a:pt x="824706" y="0"/>
                </a:moveTo>
                <a:lnTo>
                  <a:pt x="824706" y="967979"/>
                </a:lnTo>
                <a:cubicBezTo>
                  <a:pt x="824706" y="1720850"/>
                  <a:pt x="549804" y="2304125"/>
                  <a:pt x="0" y="2717800"/>
                </a:cubicBezTo>
                <a:lnTo>
                  <a:pt x="0" y="2273300"/>
                </a:lnTo>
                <a:cubicBezTo>
                  <a:pt x="177800" y="2021152"/>
                  <a:pt x="266700" y="1674019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79736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2" name="Freeform 53742"/>
          <p:cNvSpPr/>
          <p:nvPr/>
        </p:nvSpPr>
        <p:spPr>
          <a:xfrm>
            <a:off x="5777603" y="2930221"/>
            <a:ext cx="233786" cy="151231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3" name="Freeform 53743"/>
          <p:cNvSpPr/>
          <p:nvPr/>
        </p:nvSpPr>
        <p:spPr>
          <a:xfrm>
            <a:off x="6034144" y="28532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4" name="Freeform 53744"/>
          <p:cNvSpPr/>
          <p:nvPr/>
        </p:nvSpPr>
        <p:spPr>
          <a:xfrm>
            <a:off x="6066578" y="2881021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5" name="Freeform 53745"/>
          <p:cNvSpPr/>
          <p:nvPr/>
        </p:nvSpPr>
        <p:spPr>
          <a:xfrm>
            <a:off x="6193429" y="2853284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6" name="Freeform 53746"/>
          <p:cNvSpPr/>
          <p:nvPr/>
        </p:nvSpPr>
        <p:spPr>
          <a:xfrm>
            <a:off x="6357839" y="28532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7" name="Freeform 53747"/>
          <p:cNvSpPr/>
          <p:nvPr/>
        </p:nvSpPr>
        <p:spPr>
          <a:xfrm>
            <a:off x="6417040" y="29272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8" name="Freeform 53748"/>
          <p:cNvSpPr/>
          <p:nvPr/>
        </p:nvSpPr>
        <p:spPr>
          <a:xfrm>
            <a:off x="6671030" y="2853284"/>
            <a:ext cx="135433" cy="228168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49" name="Freeform 53749"/>
          <p:cNvSpPr/>
          <p:nvPr/>
        </p:nvSpPr>
        <p:spPr>
          <a:xfrm>
            <a:off x="6836163" y="2930221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50" name="Freeform 53750"/>
          <p:cNvSpPr/>
          <p:nvPr/>
        </p:nvSpPr>
        <p:spPr>
          <a:xfrm>
            <a:off x="6991385" y="2927249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51" name="Freeform 53751"/>
          <p:cNvSpPr/>
          <p:nvPr/>
        </p:nvSpPr>
        <p:spPr>
          <a:xfrm>
            <a:off x="7135081" y="2853284"/>
            <a:ext cx="133338" cy="225196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52" name="Freeform 53752"/>
          <p:cNvSpPr/>
          <p:nvPr/>
        </p:nvSpPr>
        <p:spPr>
          <a:xfrm>
            <a:off x="7266853" y="29272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53" name="Freeform 53753"/>
          <p:cNvSpPr/>
          <p:nvPr/>
        </p:nvSpPr>
        <p:spPr>
          <a:xfrm>
            <a:off x="7406199" y="2881021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54" name="Freeform 53754"/>
          <p:cNvSpPr/>
          <p:nvPr/>
        </p:nvSpPr>
        <p:spPr>
          <a:xfrm>
            <a:off x="7526115" y="29272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55" name="Rectangle 53755"/>
          <p:cNvSpPr/>
          <p:nvPr/>
        </p:nvSpPr>
        <p:spPr>
          <a:xfrm>
            <a:off x="1158238" y="2984308"/>
            <a:ext cx="6424368" cy="450127"/>
          </a:xfrm>
          <a:prstGeom prst="rect">
            <a:avLst/>
          </a:prstGeom>
        </p:spPr>
      </p:sp>
      <p:sp>
        <p:nvSpPr>
          <p:cNvPr id="53756" name="Freeform 53756"/>
          <p:cNvSpPr/>
          <p:nvPr/>
        </p:nvSpPr>
        <p:spPr>
          <a:xfrm>
            <a:off x="1184680" y="3127680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57" name="Freeform 53757"/>
          <p:cNvSpPr/>
          <p:nvPr/>
        </p:nvSpPr>
        <p:spPr>
          <a:xfrm>
            <a:off x="1279699" y="3204617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58" name="Freeform 53758"/>
          <p:cNvSpPr/>
          <p:nvPr/>
        </p:nvSpPr>
        <p:spPr>
          <a:xfrm>
            <a:off x="1432050" y="31306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59" name="Freeform 53759"/>
          <p:cNvSpPr/>
          <p:nvPr/>
        </p:nvSpPr>
        <p:spPr>
          <a:xfrm>
            <a:off x="1464681" y="315838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0" name="Freeform 53760"/>
          <p:cNvSpPr/>
          <p:nvPr/>
        </p:nvSpPr>
        <p:spPr>
          <a:xfrm>
            <a:off x="1591400" y="3130652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1" name="Freeform 53761"/>
          <p:cNvSpPr/>
          <p:nvPr/>
        </p:nvSpPr>
        <p:spPr>
          <a:xfrm>
            <a:off x="1746820" y="3204617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2" name="Freeform 53762"/>
          <p:cNvSpPr/>
          <p:nvPr/>
        </p:nvSpPr>
        <p:spPr>
          <a:xfrm>
            <a:off x="1932959" y="320758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3" name="Freeform 53763"/>
          <p:cNvSpPr/>
          <p:nvPr/>
        </p:nvSpPr>
        <p:spPr>
          <a:xfrm>
            <a:off x="2080474" y="3207589"/>
            <a:ext cx="131729" cy="224205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4" name="Freeform 53764"/>
          <p:cNvSpPr/>
          <p:nvPr/>
        </p:nvSpPr>
        <p:spPr>
          <a:xfrm>
            <a:off x="2236214" y="3130652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5" name="Freeform 53765"/>
          <p:cNvSpPr/>
          <p:nvPr/>
        </p:nvSpPr>
        <p:spPr>
          <a:xfrm>
            <a:off x="2463503" y="315838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6" name="Freeform 53766"/>
          <p:cNvSpPr/>
          <p:nvPr/>
        </p:nvSpPr>
        <p:spPr>
          <a:xfrm>
            <a:off x="2590222" y="3130652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7" name="Freeform 53767"/>
          <p:cNvSpPr/>
          <p:nvPr/>
        </p:nvSpPr>
        <p:spPr>
          <a:xfrm>
            <a:off x="2744997" y="32046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8" name="Freeform 53768"/>
          <p:cNvSpPr/>
          <p:nvPr/>
        </p:nvSpPr>
        <p:spPr>
          <a:xfrm>
            <a:off x="3003649" y="3130652"/>
            <a:ext cx="188477" cy="228168"/>
          </a:xfrm>
          <a:custGeom>
            <a:avLst/>
            <a:gdLst/>
            <a:ahLst/>
            <a:cxnLst/>
            <a:rect l="0" t="0" r="0" b="0"/>
            <a:pathLst>
              <a:path w="7249120" h="8775700">
                <a:moveTo>
                  <a:pt x="6579393" y="0"/>
                </a:moveTo>
                <a:lnTo>
                  <a:pt x="7249120" y="0"/>
                </a:lnTo>
                <a:lnTo>
                  <a:pt x="7249120" y="4725790"/>
                </a:lnTo>
                <a:cubicBezTo>
                  <a:pt x="7249120" y="6019999"/>
                  <a:pt x="6912173" y="7018536"/>
                  <a:pt x="6238279" y="7721402"/>
                </a:cubicBezTo>
                <a:cubicBezTo>
                  <a:pt x="5564518" y="8424268"/>
                  <a:pt x="4692253" y="8775700"/>
                  <a:pt x="3621484" y="8775700"/>
                </a:cubicBezTo>
                <a:cubicBezTo>
                  <a:pt x="2554816" y="8775700"/>
                  <a:pt x="1684536" y="8428435"/>
                  <a:pt x="1010642" y="7733904"/>
                </a:cubicBezTo>
                <a:cubicBezTo>
                  <a:pt x="336880" y="7039240"/>
                  <a:pt x="0" y="6088261"/>
                  <a:pt x="0" y="4880968"/>
                </a:cubicBezTo>
                <a:lnTo>
                  <a:pt x="0" y="0"/>
                </a:lnTo>
                <a:lnTo>
                  <a:pt x="675878" y="0"/>
                </a:lnTo>
                <a:lnTo>
                  <a:pt x="675878" y="4854774"/>
                </a:lnTo>
                <a:cubicBezTo>
                  <a:pt x="675878" y="5888236"/>
                  <a:pt x="949722" y="6696406"/>
                  <a:pt x="1497409" y="7279283"/>
                </a:cubicBezTo>
                <a:cubicBezTo>
                  <a:pt x="2045229" y="7862028"/>
                  <a:pt x="2753254" y="8153400"/>
                  <a:pt x="3621484" y="8153400"/>
                </a:cubicBezTo>
                <a:cubicBezTo>
                  <a:pt x="4497916" y="8153400"/>
                  <a:pt x="5209976" y="7858919"/>
                  <a:pt x="5757664" y="7269957"/>
                </a:cubicBezTo>
                <a:cubicBezTo>
                  <a:pt x="6305484" y="6680862"/>
                  <a:pt x="6579393" y="5844845"/>
                  <a:pt x="6579393" y="4761905"/>
                </a:cubicBezTo>
                <a:close/>
                <a:moveTo>
                  <a:pt x="7848997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69" name="Freeform 53769"/>
          <p:cNvSpPr/>
          <p:nvPr/>
        </p:nvSpPr>
        <p:spPr>
          <a:xfrm>
            <a:off x="3238374" y="3130652"/>
            <a:ext cx="17412" cy="225196"/>
          </a:xfrm>
          <a:custGeom>
            <a:avLst/>
            <a:gdLst/>
            <a:ahLst/>
            <a:cxnLst/>
            <a:rect l="0" t="0" r="0" b="0"/>
            <a:pathLst>
              <a:path w="669727" h="8661400">
                <a:moveTo>
                  <a:pt x="669727" y="0"/>
                </a:move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0" name="Freeform 53770"/>
          <p:cNvSpPr/>
          <p:nvPr/>
        </p:nvSpPr>
        <p:spPr>
          <a:xfrm>
            <a:off x="3372856" y="3207589"/>
            <a:ext cx="233786" cy="151231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1" name="Freeform 53771"/>
          <p:cNvSpPr/>
          <p:nvPr/>
        </p:nvSpPr>
        <p:spPr>
          <a:xfrm>
            <a:off x="3629265" y="31306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2" name="Freeform 53772"/>
          <p:cNvSpPr/>
          <p:nvPr/>
        </p:nvSpPr>
        <p:spPr>
          <a:xfrm>
            <a:off x="3691244" y="31306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3" name="Freeform 53773"/>
          <p:cNvSpPr/>
          <p:nvPr/>
        </p:nvSpPr>
        <p:spPr>
          <a:xfrm>
            <a:off x="3753223" y="31306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4" name="Freeform 53774"/>
          <p:cNvSpPr/>
          <p:nvPr/>
        </p:nvSpPr>
        <p:spPr>
          <a:xfrm>
            <a:off x="3877881" y="315838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5" name="Freeform 53775"/>
          <p:cNvSpPr/>
          <p:nvPr/>
        </p:nvSpPr>
        <p:spPr>
          <a:xfrm>
            <a:off x="4004920" y="3204617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6" name="Freeform 53776"/>
          <p:cNvSpPr/>
          <p:nvPr/>
        </p:nvSpPr>
        <p:spPr>
          <a:xfrm>
            <a:off x="4124961" y="31306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7" name="Freeform 53777"/>
          <p:cNvSpPr/>
          <p:nvPr/>
        </p:nvSpPr>
        <p:spPr>
          <a:xfrm>
            <a:off x="4177751" y="3204617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8" name="Freeform 53778"/>
          <p:cNvSpPr/>
          <p:nvPr/>
        </p:nvSpPr>
        <p:spPr>
          <a:xfrm>
            <a:off x="4321645" y="3130652"/>
            <a:ext cx="133338" cy="225196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79" name="Freeform 53779"/>
          <p:cNvSpPr/>
          <p:nvPr/>
        </p:nvSpPr>
        <p:spPr>
          <a:xfrm>
            <a:off x="4537326" y="3207589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0" name="Freeform 53780"/>
          <p:cNvSpPr/>
          <p:nvPr/>
        </p:nvSpPr>
        <p:spPr>
          <a:xfrm>
            <a:off x="4680910" y="3204617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1" name="Freeform 53781"/>
          <p:cNvSpPr/>
          <p:nvPr/>
        </p:nvSpPr>
        <p:spPr>
          <a:xfrm>
            <a:off x="4867049" y="320758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2" name="Freeform 53782"/>
          <p:cNvSpPr/>
          <p:nvPr/>
        </p:nvSpPr>
        <p:spPr>
          <a:xfrm>
            <a:off x="5094338" y="315838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3" name="Freeform 53783"/>
          <p:cNvSpPr/>
          <p:nvPr/>
        </p:nvSpPr>
        <p:spPr>
          <a:xfrm>
            <a:off x="5214447" y="3204617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4" name="Freeform 53784"/>
          <p:cNvSpPr/>
          <p:nvPr/>
        </p:nvSpPr>
        <p:spPr>
          <a:xfrm>
            <a:off x="5465846" y="315838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5" name="Freeform 53785"/>
          <p:cNvSpPr/>
          <p:nvPr/>
        </p:nvSpPr>
        <p:spPr>
          <a:xfrm>
            <a:off x="5592564" y="3130652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6" name="Freeform 53786"/>
          <p:cNvSpPr/>
          <p:nvPr/>
        </p:nvSpPr>
        <p:spPr>
          <a:xfrm>
            <a:off x="5757173" y="31306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7" name="Freeform 53787"/>
          <p:cNvSpPr/>
          <p:nvPr/>
        </p:nvSpPr>
        <p:spPr>
          <a:xfrm>
            <a:off x="5816571" y="3204617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8" name="Freeform 53788"/>
          <p:cNvSpPr/>
          <p:nvPr/>
        </p:nvSpPr>
        <p:spPr>
          <a:xfrm>
            <a:off x="5977631" y="3130652"/>
            <a:ext cx="133338" cy="225196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89" name="Freeform 53789"/>
          <p:cNvSpPr/>
          <p:nvPr/>
        </p:nvSpPr>
        <p:spPr>
          <a:xfrm>
            <a:off x="6205245" y="3204617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0" name="Freeform 53790"/>
          <p:cNvSpPr/>
          <p:nvPr/>
        </p:nvSpPr>
        <p:spPr>
          <a:xfrm>
            <a:off x="6364617" y="315838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1" name="Freeform 53791"/>
          <p:cNvSpPr/>
          <p:nvPr/>
        </p:nvSpPr>
        <p:spPr>
          <a:xfrm>
            <a:off x="6491335" y="3130652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2" name="Freeform 53792"/>
          <p:cNvSpPr/>
          <p:nvPr/>
        </p:nvSpPr>
        <p:spPr>
          <a:xfrm>
            <a:off x="6646110" y="32046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3" name="Freeform 53793"/>
          <p:cNvSpPr/>
          <p:nvPr/>
        </p:nvSpPr>
        <p:spPr>
          <a:xfrm>
            <a:off x="6812410" y="3204617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4" name="Freeform 53794"/>
          <p:cNvSpPr/>
          <p:nvPr/>
        </p:nvSpPr>
        <p:spPr>
          <a:xfrm>
            <a:off x="6901141" y="3207589"/>
            <a:ext cx="233786" cy="151231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5" name="Freeform 53795"/>
          <p:cNvSpPr/>
          <p:nvPr/>
        </p:nvSpPr>
        <p:spPr>
          <a:xfrm>
            <a:off x="7157550" y="31306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6" name="Freeform 53796"/>
          <p:cNvSpPr/>
          <p:nvPr/>
        </p:nvSpPr>
        <p:spPr>
          <a:xfrm>
            <a:off x="7210015" y="3204617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7" name="Freeform 53797"/>
          <p:cNvSpPr/>
          <p:nvPr/>
        </p:nvSpPr>
        <p:spPr>
          <a:xfrm>
            <a:off x="7327147" y="32046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8" name="Freeform 53798"/>
          <p:cNvSpPr/>
          <p:nvPr/>
        </p:nvSpPr>
        <p:spPr>
          <a:xfrm>
            <a:off x="7474910" y="3127680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99" name="Rectangle 53799"/>
          <p:cNvSpPr/>
          <p:nvPr/>
        </p:nvSpPr>
        <p:spPr>
          <a:xfrm>
            <a:off x="929638" y="3391683"/>
            <a:ext cx="7454100" cy="451184"/>
          </a:xfrm>
          <a:prstGeom prst="rect">
            <a:avLst/>
          </a:prstGeom>
        </p:spPr>
      </p:sp>
      <p:sp>
        <p:nvSpPr>
          <p:cNvPr id="53800" name="Freeform 53800"/>
          <p:cNvSpPr/>
          <p:nvPr/>
        </p:nvSpPr>
        <p:spPr>
          <a:xfrm>
            <a:off x="947139" y="3607766"/>
            <a:ext cx="81745" cy="81745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01" name="Freeform 53801"/>
          <p:cNvSpPr/>
          <p:nvPr/>
        </p:nvSpPr>
        <p:spPr>
          <a:xfrm>
            <a:off x="1143405" y="3539084"/>
            <a:ext cx="59332" cy="290906"/>
          </a:xfrm>
          <a:custGeom>
            <a:avLst/>
            <a:gdLst/>
            <a:ahLst/>
            <a:cxnLst/>
            <a:rect l="0" t="0" r="0" b="0"/>
            <a:pathLst>
              <a:path w="2282030" h="11188700">
                <a:moveTo>
                  <a:pt x="2282030" y="0"/>
                </a:moveTo>
                <a:lnTo>
                  <a:pt x="2282030" y="8664376"/>
                </a:lnTo>
                <a:cubicBezTo>
                  <a:pt x="2282030" y="9619522"/>
                  <a:pt x="2102179" y="10278996"/>
                  <a:pt x="1742478" y="10642798"/>
                </a:cubicBezTo>
                <a:cubicBezTo>
                  <a:pt x="1382910" y="11006732"/>
                  <a:pt x="957129" y="11188700"/>
                  <a:pt x="465137" y="11188700"/>
                </a:cubicBezTo>
                <a:cubicBezTo>
                  <a:pt x="349382" y="11188700"/>
                  <a:pt x="215040" y="11180365"/>
                  <a:pt x="62111" y="11163696"/>
                </a:cubicBezTo>
                <a:lnTo>
                  <a:pt x="0" y="10528300"/>
                </a:lnTo>
                <a:cubicBezTo>
                  <a:pt x="140626" y="10561372"/>
                  <a:pt x="272917" y="10577909"/>
                  <a:pt x="396875" y="10577909"/>
                </a:cubicBezTo>
                <a:cubicBezTo>
                  <a:pt x="1207160" y="10577909"/>
                  <a:pt x="1612303" y="9999199"/>
                  <a:pt x="1612303" y="8841779"/>
                </a:cubicBezTo>
                <a:lnTo>
                  <a:pt x="1612303" y="0"/>
                </a:lnTo>
                <a:close/>
                <a:moveTo>
                  <a:pt x="9231907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02" name="Freeform 53802"/>
          <p:cNvSpPr/>
          <p:nvPr/>
        </p:nvSpPr>
        <p:spPr>
          <a:xfrm>
            <a:off x="1246968" y="3616021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03" name="Freeform 53803"/>
          <p:cNvSpPr/>
          <p:nvPr/>
        </p:nvSpPr>
        <p:spPr>
          <a:xfrm>
            <a:off x="1402063" y="36130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04" name="Freeform 53804"/>
          <p:cNvSpPr/>
          <p:nvPr/>
        </p:nvSpPr>
        <p:spPr>
          <a:xfrm>
            <a:off x="1499683" y="3566821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05" name="Freeform 53805"/>
          <p:cNvSpPr/>
          <p:nvPr/>
        </p:nvSpPr>
        <p:spPr>
          <a:xfrm>
            <a:off x="1717458" y="3539084"/>
            <a:ext cx="133338" cy="225196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06" name="Freeform 53806"/>
          <p:cNvSpPr/>
          <p:nvPr/>
        </p:nvSpPr>
        <p:spPr>
          <a:xfrm>
            <a:off x="1849098" y="36130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07" name="Freeform 53807"/>
          <p:cNvSpPr/>
          <p:nvPr/>
        </p:nvSpPr>
        <p:spPr>
          <a:xfrm>
            <a:off x="1996537" y="3616021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08" name="Freeform 53808"/>
          <p:cNvSpPr/>
          <p:nvPr/>
        </p:nvSpPr>
        <p:spPr>
          <a:xfrm>
            <a:off x="2146400" y="36130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09" name="Freeform 53809"/>
          <p:cNvSpPr/>
          <p:nvPr/>
        </p:nvSpPr>
        <p:spPr>
          <a:xfrm>
            <a:off x="2342335" y="3616021"/>
            <a:ext cx="233786" cy="151231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0" name="Freeform 53810"/>
          <p:cNvSpPr/>
          <p:nvPr/>
        </p:nvSpPr>
        <p:spPr>
          <a:xfrm>
            <a:off x="2598745" y="35390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1" name="Freeform 53811"/>
          <p:cNvSpPr/>
          <p:nvPr/>
        </p:nvSpPr>
        <p:spPr>
          <a:xfrm>
            <a:off x="2631377" y="3566821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2" name="Freeform 53812"/>
          <p:cNvSpPr/>
          <p:nvPr/>
        </p:nvSpPr>
        <p:spPr>
          <a:xfrm>
            <a:off x="2758095" y="3539084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3" name="Freeform 53813"/>
          <p:cNvSpPr/>
          <p:nvPr/>
        </p:nvSpPr>
        <p:spPr>
          <a:xfrm>
            <a:off x="2991673" y="3616021"/>
            <a:ext cx="140917" cy="151231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4" name="Freeform 53814"/>
          <p:cNvSpPr/>
          <p:nvPr/>
        </p:nvSpPr>
        <p:spPr>
          <a:xfrm>
            <a:off x="3141170" y="36130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5" name="Freeform 53815"/>
          <p:cNvSpPr/>
          <p:nvPr/>
        </p:nvSpPr>
        <p:spPr>
          <a:xfrm>
            <a:off x="3307472" y="3613049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6" name="Freeform 53816"/>
          <p:cNvSpPr/>
          <p:nvPr/>
        </p:nvSpPr>
        <p:spPr>
          <a:xfrm>
            <a:off x="3421250" y="3616021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7" name="Freeform 53817"/>
          <p:cNvSpPr/>
          <p:nvPr/>
        </p:nvSpPr>
        <p:spPr>
          <a:xfrm>
            <a:off x="3672654" y="35390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8" name="Freeform 53818"/>
          <p:cNvSpPr/>
          <p:nvPr/>
        </p:nvSpPr>
        <p:spPr>
          <a:xfrm>
            <a:off x="3725444" y="3613049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19" name="Freeform 53819"/>
          <p:cNvSpPr/>
          <p:nvPr/>
        </p:nvSpPr>
        <p:spPr>
          <a:xfrm>
            <a:off x="3911582" y="36130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0" name="Freeform 53820"/>
          <p:cNvSpPr/>
          <p:nvPr/>
        </p:nvSpPr>
        <p:spPr>
          <a:xfrm>
            <a:off x="4059098" y="3616021"/>
            <a:ext cx="131729" cy="224205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1" name="Freeform 53821"/>
          <p:cNvSpPr/>
          <p:nvPr/>
        </p:nvSpPr>
        <p:spPr>
          <a:xfrm>
            <a:off x="4306865" y="36130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2" name="Freeform 53822"/>
          <p:cNvSpPr/>
          <p:nvPr/>
        </p:nvSpPr>
        <p:spPr>
          <a:xfrm>
            <a:off x="4460350" y="3613049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3" name="Freeform 53823"/>
          <p:cNvSpPr/>
          <p:nvPr/>
        </p:nvSpPr>
        <p:spPr>
          <a:xfrm>
            <a:off x="4609475" y="3613049"/>
            <a:ext cx="214598" cy="151231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4" name="Freeform 53824"/>
          <p:cNvSpPr/>
          <p:nvPr/>
        </p:nvSpPr>
        <p:spPr>
          <a:xfrm>
            <a:off x="4856691" y="36130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5" name="Freeform 53825"/>
          <p:cNvSpPr/>
          <p:nvPr/>
        </p:nvSpPr>
        <p:spPr>
          <a:xfrm>
            <a:off x="5015738" y="36130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6" name="Freeform 53826"/>
          <p:cNvSpPr/>
          <p:nvPr/>
        </p:nvSpPr>
        <p:spPr>
          <a:xfrm>
            <a:off x="5205384" y="3566821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7" name="Freeform 53827"/>
          <p:cNvSpPr/>
          <p:nvPr/>
        </p:nvSpPr>
        <p:spPr>
          <a:xfrm>
            <a:off x="5332102" y="3539084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8" name="Freeform 53828"/>
          <p:cNvSpPr/>
          <p:nvPr/>
        </p:nvSpPr>
        <p:spPr>
          <a:xfrm>
            <a:off x="5485587" y="3613049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29" name="Freeform 53829"/>
          <p:cNvSpPr/>
          <p:nvPr/>
        </p:nvSpPr>
        <p:spPr>
          <a:xfrm>
            <a:off x="5608591" y="3566821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0" name="Freeform 53830"/>
          <p:cNvSpPr/>
          <p:nvPr/>
        </p:nvSpPr>
        <p:spPr>
          <a:xfrm>
            <a:off x="5820727" y="3613049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1" name="Freeform 53831"/>
          <p:cNvSpPr/>
          <p:nvPr/>
        </p:nvSpPr>
        <p:spPr>
          <a:xfrm>
            <a:off x="5958981" y="3613049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2" name="Freeform 53832"/>
          <p:cNvSpPr/>
          <p:nvPr/>
        </p:nvSpPr>
        <p:spPr>
          <a:xfrm>
            <a:off x="6145120" y="36130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3" name="Freeform 53833"/>
          <p:cNvSpPr/>
          <p:nvPr/>
        </p:nvSpPr>
        <p:spPr>
          <a:xfrm>
            <a:off x="6280382" y="3566821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4" name="Freeform 53834"/>
          <p:cNvSpPr/>
          <p:nvPr/>
        </p:nvSpPr>
        <p:spPr>
          <a:xfrm>
            <a:off x="6398557" y="3613049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5" name="Freeform 53835"/>
          <p:cNvSpPr/>
          <p:nvPr/>
        </p:nvSpPr>
        <p:spPr>
          <a:xfrm>
            <a:off x="6550907" y="35390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6" name="Freeform 53836"/>
          <p:cNvSpPr/>
          <p:nvPr/>
        </p:nvSpPr>
        <p:spPr>
          <a:xfrm>
            <a:off x="6610306" y="36130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7" name="Freeform 53837"/>
          <p:cNvSpPr/>
          <p:nvPr/>
        </p:nvSpPr>
        <p:spPr>
          <a:xfrm>
            <a:off x="6857427" y="36130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8" name="Freeform 53838"/>
          <p:cNvSpPr/>
          <p:nvPr/>
        </p:nvSpPr>
        <p:spPr>
          <a:xfrm>
            <a:off x="6984393" y="35390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39" name="Freeform 53839"/>
          <p:cNvSpPr/>
          <p:nvPr/>
        </p:nvSpPr>
        <p:spPr>
          <a:xfrm>
            <a:off x="7035249" y="3613049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0" name="Freeform 53840"/>
          <p:cNvSpPr/>
          <p:nvPr/>
        </p:nvSpPr>
        <p:spPr>
          <a:xfrm>
            <a:off x="7178085" y="36130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1" name="Freeform 53841"/>
          <p:cNvSpPr/>
          <p:nvPr/>
        </p:nvSpPr>
        <p:spPr>
          <a:xfrm>
            <a:off x="7302471" y="3539084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2" name="Freeform 53842"/>
          <p:cNvSpPr/>
          <p:nvPr/>
        </p:nvSpPr>
        <p:spPr>
          <a:xfrm>
            <a:off x="7457246" y="36130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3" name="Freeform 53843"/>
          <p:cNvSpPr/>
          <p:nvPr/>
        </p:nvSpPr>
        <p:spPr>
          <a:xfrm>
            <a:off x="7616293" y="36130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4" name="Freeform 53844"/>
          <p:cNvSpPr/>
          <p:nvPr/>
        </p:nvSpPr>
        <p:spPr>
          <a:xfrm>
            <a:off x="7838670" y="3536112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5" name="Freeform 53845"/>
          <p:cNvSpPr/>
          <p:nvPr/>
        </p:nvSpPr>
        <p:spPr>
          <a:xfrm>
            <a:off x="7940299" y="3538424"/>
            <a:ext cx="93673" cy="70662"/>
          </a:xfrm>
          <a:custGeom>
            <a:avLst/>
            <a:gdLst/>
            <a:ahLst/>
            <a:cxnLst/>
            <a:rect l="0" t="0" r="0" b="0"/>
            <a:pathLst>
              <a:path w="3602831" h="2717800">
                <a:moveTo>
                  <a:pt x="2778125" y="2717800"/>
                </a:moveTo>
                <a:lnTo>
                  <a:pt x="2778125" y="1755974"/>
                </a:lnTo>
                <a:cubicBezTo>
                  <a:pt x="2778125" y="1003102"/>
                  <a:pt x="3053027" y="417777"/>
                  <a:pt x="3602831" y="0"/>
                </a:cubicBezTo>
                <a:lnTo>
                  <a:pt x="3602831" y="444500"/>
                </a:lnTo>
                <a:cubicBezTo>
                  <a:pt x="3425031" y="692415"/>
                  <a:pt x="3336131" y="1039549"/>
                  <a:pt x="3336131" y="1485900"/>
                </a:cubicBezTo>
                <a:lnTo>
                  <a:pt x="3602831" y="1485900"/>
                </a:lnTo>
                <a:lnTo>
                  <a:pt x="3602831" y="2717800"/>
                </a:lnTo>
                <a:close/>
                <a:moveTo>
                  <a:pt x="5255816" y="8686800"/>
                </a:moveTo>
                <a:moveTo>
                  <a:pt x="0" y="2717800"/>
                </a:moveTo>
                <a:lnTo>
                  <a:pt x="0" y="1755974"/>
                </a:lnTo>
                <a:cubicBezTo>
                  <a:pt x="0" y="1003102"/>
                  <a:pt x="274902" y="417777"/>
                  <a:pt x="824706" y="0"/>
                </a:cubicBezTo>
                <a:lnTo>
                  <a:pt x="824706" y="444500"/>
                </a:lnTo>
                <a:cubicBezTo>
                  <a:pt x="646906" y="692415"/>
                  <a:pt x="558006" y="1039549"/>
                  <a:pt x="558006" y="1485900"/>
                </a:cubicBezTo>
                <a:lnTo>
                  <a:pt x="824706" y="1485900"/>
                </a:lnTo>
                <a:lnTo>
                  <a:pt x="824706" y="2717800"/>
                </a:lnTo>
                <a:close/>
                <a:moveTo>
                  <a:pt x="52558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6" name="Freeform 53846"/>
          <p:cNvSpPr/>
          <p:nvPr/>
        </p:nvSpPr>
        <p:spPr>
          <a:xfrm>
            <a:off x="8052726" y="3536112"/>
            <a:ext cx="87869" cy="231139"/>
          </a:xfrm>
          <a:custGeom>
            <a:avLst/>
            <a:gdLst/>
            <a:ahLst/>
            <a:cxnLst/>
            <a:rect l="0" t="0" r="0" b="0"/>
            <a:pathLst>
              <a:path w="3379589" h="8890000">
                <a:moveTo>
                  <a:pt x="2796579" y="0"/>
                </a:moveTo>
                <a:lnTo>
                  <a:pt x="3379589" y="0"/>
                </a:lnTo>
                <a:lnTo>
                  <a:pt x="595312" y="8890000"/>
                </a:lnTo>
                <a:lnTo>
                  <a:pt x="0" y="8890000"/>
                </a:lnTo>
                <a:close/>
                <a:moveTo>
                  <a:pt x="873839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7" name="Freeform 53847"/>
          <p:cNvSpPr/>
          <p:nvPr/>
        </p:nvSpPr>
        <p:spPr>
          <a:xfrm>
            <a:off x="8162324" y="3538424"/>
            <a:ext cx="93673" cy="70662"/>
          </a:xfrm>
          <a:custGeom>
            <a:avLst/>
            <a:gdLst/>
            <a:ahLst/>
            <a:cxnLst/>
            <a:rect l="0" t="0" r="0" b="0"/>
            <a:pathLst>
              <a:path w="3602831" h="2717800">
                <a:moveTo>
                  <a:pt x="3602831" y="0"/>
                </a:moveTo>
                <a:lnTo>
                  <a:pt x="3602831" y="967979"/>
                </a:lnTo>
                <a:cubicBezTo>
                  <a:pt x="3602831" y="1720850"/>
                  <a:pt x="3327929" y="2304125"/>
                  <a:pt x="2778125" y="2717800"/>
                </a:cubicBezTo>
                <a:lnTo>
                  <a:pt x="2778125" y="2273300"/>
                </a:lnTo>
                <a:cubicBezTo>
                  <a:pt x="2955925" y="2021152"/>
                  <a:pt x="3044825" y="1674019"/>
                  <a:pt x="3044825" y="1231900"/>
                </a:cubicBezTo>
                <a:lnTo>
                  <a:pt x="2778125" y="1231900"/>
                </a:lnTo>
                <a:lnTo>
                  <a:pt x="2778125" y="0"/>
                </a:lnTo>
                <a:close/>
                <a:moveTo>
                  <a:pt x="7973616" y="8686800"/>
                </a:moveTo>
                <a:moveTo>
                  <a:pt x="824706" y="0"/>
                </a:moveTo>
                <a:lnTo>
                  <a:pt x="824706" y="967979"/>
                </a:lnTo>
                <a:cubicBezTo>
                  <a:pt x="824706" y="1720850"/>
                  <a:pt x="549804" y="2304125"/>
                  <a:pt x="0" y="2717800"/>
                </a:cubicBezTo>
                <a:lnTo>
                  <a:pt x="0" y="2273300"/>
                </a:lnTo>
                <a:cubicBezTo>
                  <a:pt x="177800" y="2021152"/>
                  <a:pt x="266700" y="1674019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79736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8" name="Freeform 53848"/>
          <p:cNvSpPr/>
          <p:nvPr/>
        </p:nvSpPr>
        <p:spPr>
          <a:xfrm>
            <a:off x="8276041" y="3536112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49" name="Rectangle 53849"/>
          <p:cNvSpPr/>
          <p:nvPr/>
        </p:nvSpPr>
        <p:spPr>
          <a:xfrm>
            <a:off x="929638" y="3797067"/>
            <a:ext cx="5770707" cy="743894"/>
          </a:xfrm>
          <a:prstGeom prst="rect">
            <a:avLst/>
          </a:prstGeom>
        </p:spPr>
      </p:sp>
      <p:sp>
        <p:nvSpPr>
          <p:cNvPr id="53850" name="Freeform 53850"/>
          <p:cNvSpPr/>
          <p:nvPr/>
        </p:nvSpPr>
        <p:spPr>
          <a:xfrm>
            <a:off x="947139" y="4013150"/>
            <a:ext cx="81745" cy="81745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51" name="Freeform 53851"/>
          <p:cNvSpPr/>
          <p:nvPr/>
        </p:nvSpPr>
        <p:spPr>
          <a:xfrm>
            <a:off x="1175006" y="3941496"/>
            <a:ext cx="238461" cy="231139"/>
          </a:xfrm>
          <a:custGeom>
            <a:avLst/>
            <a:gdLst/>
            <a:ahLst/>
            <a:cxnLst/>
            <a:rect l="0" t="0" r="0" b="0"/>
            <a:pathLst>
              <a:path w="9171583" h="8890000">
                <a:moveTo>
                  <a:pt x="4576564" y="0"/>
                </a:moveTo>
                <a:cubicBezTo>
                  <a:pt x="5858074" y="0"/>
                  <a:pt x="6944255" y="431205"/>
                  <a:pt x="7835107" y="1293615"/>
                </a:cubicBezTo>
                <a:cubicBezTo>
                  <a:pt x="8726091" y="2155891"/>
                  <a:pt x="9171583" y="3207412"/>
                  <a:pt x="9171583" y="4448175"/>
                </a:cubicBezTo>
                <a:cubicBezTo>
                  <a:pt x="9171583" y="5684706"/>
                  <a:pt x="8726091" y="6734175"/>
                  <a:pt x="7835107" y="7596585"/>
                </a:cubicBezTo>
                <a:cubicBezTo>
                  <a:pt x="6944255" y="8458862"/>
                  <a:pt x="5858074" y="8890000"/>
                  <a:pt x="4576564" y="8890000"/>
                </a:cubicBezTo>
                <a:cubicBezTo>
                  <a:pt x="3299024" y="8890000"/>
                  <a:pt x="2216878" y="8458862"/>
                  <a:pt x="1330127" y="7596585"/>
                </a:cubicBezTo>
                <a:cubicBezTo>
                  <a:pt x="443376" y="6734175"/>
                  <a:pt x="0" y="5684706"/>
                  <a:pt x="0" y="4448175"/>
                </a:cubicBezTo>
                <a:cubicBezTo>
                  <a:pt x="0" y="3207412"/>
                  <a:pt x="443376" y="2155891"/>
                  <a:pt x="1330127" y="1293615"/>
                </a:cubicBezTo>
                <a:cubicBezTo>
                  <a:pt x="2216878" y="431205"/>
                  <a:pt x="3299024" y="0"/>
                  <a:pt x="4576564" y="0"/>
                </a:cubicBezTo>
                <a:close/>
                <a:moveTo>
                  <a:pt x="8130779" y="8775700"/>
                </a:moveTo>
                <a:moveTo>
                  <a:pt x="4601369" y="8267700"/>
                </a:moveTo>
                <a:cubicBezTo>
                  <a:pt x="5680340" y="8267700"/>
                  <a:pt x="6590838" y="7898805"/>
                  <a:pt x="7332861" y="7161015"/>
                </a:cubicBezTo>
                <a:cubicBezTo>
                  <a:pt x="8075018" y="6423092"/>
                  <a:pt x="8446096" y="5518812"/>
                  <a:pt x="8446096" y="4448175"/>
                </a:cubicBezTo>
                <a:cubicBezTo>
                  <a:pt x="8446096" y="3373306"/>
                  <a:pt x="8075018" y="2466975"/>
                  <a:pt x="7332861" y="1729185"/>
                </a:cubicBezTo>
                <a:cubicBezTo>
                  <a:pt x="6590838" y="991262"/>
                  <a:pt x="5680340" y="622300"/>
                  <a:pt x="4601369" y="622300"/>
                </a:cubicBezTo>
                <a:cubicBezTo>
                  <a:pt x="3518165" y="622300"/>
                  <a:pt x="2601384" y="991262"/>
                  <a:pt x="1851025" y="1729185"/>
                </a:cubicBezTo>
                <a:cubicBezTo>
                  <a:pt x="1100667" y="2466975"/>
                  <a:pt x="725488" y="3373306"/>
                  <a:pt x="725488" y="4448175"/>
                </a:cubicBezTo>
                <a:cubicBezTo>
                  <a:pt x="725488" y="5518812"/>
                  <a:pt x="1100667" y="6423092"/>
                  <a:pt x="1851025" y="7161015"/>
                </a:cubicBezTo>
                <a:cubicBezTo>
                  <a:pt x="2601384" y="7898805"/>
                  <a:pt x="3518165" y="8267700"/>
                  <a:pt x="4601369" y="8267700"/>
                </a:cubicBezTo>
                <a:close/>
                <a:moveTo>
                  <a:pt x="-13692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52" name="Freeform 53852"/>
          <p:cNvSpPr/>
          <p:nvPr/>
        </p:nvSpPr>
        <p:spPr>
          <a:xfrm>
            <a:off x="1450173" y="3944468"/>
            <a:ext cx="135433" cy="228168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53" name="Freeform 53853"/>
          <p:cNvSpPr/>
          <p:nvPr/>
        </p:nvSpPr>
        <p:spPr>
          <a:xfrm>
            <a:off x="1588942" y="3944468"/>
            <a:ext cx="47564" cy="301142"/>
          </a:xfrm>
          <a:custGeom>
            <a:avLst/>
            <a:gdLst/>
            <a:ahLst/>
            <a:cxnLst/>
            <a:rect l="0" t="0" r="0" b="0"/>
            <a:pathLst>
              <a:path w="1829395" h="11582400">
                <a:moveTo>
                  <a:pt x="1829395" y="0"/>
                </a:moveTo>
                <a:lnTo>
                  <a:pt x="1829395" y="1041400"/>
                </a:lnTo>
                <a:lnTo>
                  <a:pt x="1215429" y="1041400"/>
                </a:lnTo>
                <a:lnTo>
                  <a:pt x="1215429" y="0"/>
                </a:lnTo>
                <a:close/>
                <a:moveTo>
                  <a:pt x="9014817" y="8661400"/>
                </a:moveTo>
                <a:moveTo>
                  <a:pt x="1829395" y="2959100"/>
                </a:moveTo>
                <a:lnTo>
                  <a:pt x="1829395" y="9294812"/>
                </a:lnTo>
                <a:cubicBezTo>
                  <a:pt x="1829395" y="10009848"/>
                  <a:pt x="1678450" y="10569839"/>
                  <a:pt x="1376560" y="10974784"/>
                </a:cubicBezTo>
                <a:cubicBezTo>
                  <a:pt x="1074803" y="11379861"/>
                  <a:pt x="661458" y="11582400"/>
                  <a:pt x="136525" y="11582400"/>
                </a:cubicBezTo>
                <a:lnTo>
                  <a:pt x="0" y="11061700"/>
                </a:lnTo>
                <a:cubicBezTo>
                  <a:pt x="434048" y="11053497"/>
                  <a:pt x="745132" y="10910887"/>
                  <a:pt x="933251" y="10633868"/>
                </a:cubicBezTo>
                <a:cubicBezTo>
                  <a:pt x="1121370" y="10356982"/>
                  <a:pt x="1215429" y="9906529"/>
                  <a:pt x="1215429" y="9282509"/>
                </a:cubicBezTo>
                <a:lnTo>
                  <a:pt x="1215429" y="2959100"/>
                </a:lnTo>
                <a:close/>
                <a:moveTo>
                  <a:pt x="6055717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54" name="Freeform 53854"/>
          <p:cNvSpPr/>
          <p:nvPr/>
        </p:nvSpPr>
        <p:spPr>
          <a:xfrm>
            <a:off x="1673135" y="4018433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55" name="Freeform 53855"/>
          <p:cNvSpPr/>
          <p:nvPr/>
        </p:nvSpPr>
        <p:spPr>
          <a:xfrm>
            <a:off x="1832639" y="4018433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56" name="Freeform 53856"/>
          <p:cNvSpPr/>
          <p:nvPr/>
        </p:nvSpPr>
        <p:spPr>
          <a:xfrm>
            <a:off x="1950538" y="3972205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57" name="Freeform 53857"/>
          <p:cNvSpPr/>
          <p:nvPr/>
        </p:nvSpPr>
        <p:spPr>
          <a:xfrm>
            <a:off x="2103811" y="3944468"/>
            <a:ext cx="194121" cy="227507"/>
          </a:xfrm>
          <a:custGeom>
            <a:avLst/>
            <a:gdLst/>
            <a:ahLst/>
            <a:cxnLst/>
            <a:rect l="0" t="0" r="0" b="0"/>
            <a:pathLst>
              <a:path w="7466211" h="8750300">
                <a:moveTo>
                  <a:pt x="7466211" y="0"/>
                </a:moveTo>
                <a:lnTo>
                  <a:pt x="3838376" y="8750300"/>
                </a:lnTo>
                <a:lnTo>
                  <a:pt x="3646289" y="8750300"/>
                </a:lnTo>
                <a:lnTo>
                  <a:pt x="0" y="0"/>
                </a:lnTo>
                <a:lnTo>
                  <a:pt x="675878" y="0"/>
                </a:lnTo>
                <a:lnTo>
                  <a:pt x="3745508" y="7330083"/>
                </a:lnTo>
                <a:lnTo>
                  <a:pt x="6796484" y="0"/>
                </a:lnTo>
                <a:close/>
                <a:moveTo>
                  <a:pt x="8624094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58" name="Freeform 53858"/>
          <p:cNvSpPr/>
          <p:nvPr/>
        </p:nvSpPr>
        <p:spPr>
          <a:xfrm>
            <a:off x="2295097" y="4018433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59" name="Freeform 53859"/>
          <p:cNvSpPr/>
          <p:nvPr/>
        </p:nvSpPr>
        <p:spPr>
          <a:xfrm>
            <a:off x="2447579" y="3944468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0" name="Freeform 53860"/>
          <p:cNvSpPr/>
          <p:nvPr/>
        </p:nvSpPr>
        <p:spPr>
          <a:xfrm>
            <a:off x="2506780" y="4021405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1" name="Freeform 53861"/>
          <p:cNvSpPr/>
          <p:nvPr/>
        </p:nvSpPr>
        <p:spPr>
          <a:xfrm>
            <a:off x="2661357" y="4018433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2" name="Freeform 53862"/>
          <p:cNvSpPr/>
          <p:nvPr/>
        </p:nvSpPr>
        <p:spPr>
          <a:xfrm>
            <a:off x="2820536" y="4018433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3" name="Freeform 53863"/>
          <p:cNvSpPr/>
          <p:nvPr/>
        </p:nvSpPr>
        <p:spPr>
          <a:xfrm>
            <a:off x="3028669" y="4018433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4" name="Freeform 53864"/>
          <p:cNvSpPr/>
          <p:nvPr/>
        </p:nvSpPr>
        <p:spPr>
          <a:xfrm>
            <a:off x="3178892" y="4018433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5" name="Freeform 53865"/>
          <p:cNvSpPr/>
          <p:nvPr/>
        </p:nvSpPr>
        <p:spPr>
          <a:xfrm>
            <a:off x="3280977" y="4018433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6" name="Freeform 53866"/>
          <p:cNvSpPr/>
          <p:nvPr/>
        </p:nvSpPr>
        <p:spPr>
          <a:xfrm>
            <a:off x="3512482" y="3972205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7" name="Freeform 53867"/>
          <p:cNvSpPr/>
          <p:nvPr/>
        </p:nvSpPr>
        <p:spPr>
          <a:xfrm>
            <a:off x="3639333" y="3944468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8" name="Freeform 53868"/>
          <p:cNvSpPr/>
          <p:nvPr/>
        </p:nvSpPr>
        <p:spPr>
          <a:xfrm>
            <a:off x="3793909" y="4018433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9" name="Freeform 53869"/>
          <p:cNvSpPr/>
          <p:nvPr/>
        </p:nvSpPr>
        <p:spPr>
          <a:xfrm>
            <a:off x="4045572" y="4018433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0" name="Freeform 53870"/>
          <p:cNvSpPr/>
          <p:nvPr/>
        </p:nvSpPr>
        <p:spPr>
          <a:xfrm>
            <a:off x="4183629" y="4018433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1" name="Freeform 53871"/>
          <p:cNvSpPr/>
          <p:nvPr/>
        </p:nvSpPr>
        <p:spPr>
          <a:xfrm>
            <a:off x="4369570" y="4018433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2" name="Freeform 53872"/>
          <p:cNvSpPr/>
          <p:nvPr/>
        </p:nvSpPr>
        <p:spPr>
          <a:xfrm>
            <a:off x="4504634" y="3972205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3" name="Freeform 53873"/>
          <p:cNvSpPr/>
          <p:nvPr/>
        </p:nvSpPr>
        <p:spPr>
          <a:xfrm>
            <a:off x="4624230" y="4018433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4" name="Freeform 53874"/>
          <p:cNvSpPr/>
          <p:nvPr/>
        </p:nvSpPr>
        <p:spPr>
          <a:xfrm>
            <a:off x="4790343" y="4018433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5" name="Freeform 53875"/>
          <p:cNvSpPr/>
          <p:nvPr/>
        </p:nvSpPr>
        <p:spPr>
          <a:xfrm>
            <a:off x="4925407" y="3972205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6" name="Freeform 53876"/>
          <p:cNvSpPr/>
          <p:nvPr/>
        </p:nvSpPr>
        <p:spPr>
          <a:xfrm>
            <a:off x="5137807" y="4018433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7" name="Freeform 53877"/>
          <p:cNvSpPr/>
          <p:nvPr/>
        </p:nvSpPr>
        <p:spPr>
          <a:xfrm>
            <a:off x="5306980" y="3941496"/>
            <a:ext cx="105927" cy="228168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8" name="Freeform 53878"/>
          <p:cNvSpPr/>
          <p:nvPr/>
        </p:nvSpPr>
        <p:spPr>
          <a:xfrm>
            <a:off x="5468421" y="3972205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79" name="Freeform 53879"/>
          <p:cNvSpPr/>
          <p:nvPr/>
        </p:nvSpPr>
        <p:spPr>
          <a:xfrm>
            <a:off x="5595271" y="3944468"/>
            <a:ext cx="120440" cy="225196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0" name="Freeform 53880"/>
          <p:cNvSpPr/>
          <p:nvPr/>
        </p:nvSpPr>
        <p:spPr>
          <a:xfrm>
            <a:off x="5749848" y="4018433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1" name="Freeform 53881"/>
          <p:cNvSpPr/>
          <p:nvPr/>
        </p:nvSpPr>
        <p:spPr>
          <a:xfrm>
            <a:off x="6008120" y="3944468"/>
            <a:ext cx="135433" cy="228168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2" name="Freeform 53882"/>
          <p:cNvSpPr/>
          <p:nvPr/>
        </p:nvSpPr>
        <p:spPr>
          <a:xfrm>
            <a:off x="6169946" y="4018433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3" name="Freeform 53883"/>
          <p:cNvSpPr/>
          <p:nvPr/>
        </p:nvSpPr>
        <p:spPr>
          <a:xfrm>
            <a:off x="6348953" y="3944468"/>
            <a:ext cx="134788" cy="228168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4" name="Freeform 53884"/>
          <p:cNvSpPr/>
          <p:nvPr/>
        </p:nvSpPr>
        <p:spPr>
          <a:xfrm>
            <a:off x="6505779" y="4021405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5" name="Freeform 53885"/>
          <p:cNvSpPr/>
          <p:nvPr/>
        </p:nvSpPr>
        <p:spPr>
          <a:xfrm>
            <a:off x="6660444" y="4021405"/>
            <a:ext cx="21442" cy="148259"/>
          </a:xfrm>
          <a:custGeom>
            <a:avLst/>
            <a:gdLst/>
            <a:ahLst/>
            <a:cxnLst/>
            <a:rect l="0" t="0" r="0" b="0"/>
            <a:pathLst>
              <a:path w="824706" h="5702300">
                <a:moveTo>
                  <a:pt x="824706" y="0"/>
                </a:moveTo>
                <a:lnTo>
                  <a:pt x="824706" y="1231900"/>
                </a:lnTo>
                <a:lnTo>
                  <a:pt x="0" y="1231900"/>
                </a:lnTo>
                <a:lnTo>
                  <a:pt x="0" y="0"/>
                </a:lnTo>
                <a:close/>
                <a:moveTo>
                  <a:pt x="4989116" y="5702300"/>
                </a:moveTo>
                <a:moveTo>
                  <a:pt x="824706" y="4470400"/>
                </a:moveTo>
                <a:lnTo>
                  <a:pt x="824706" y="5702300"/>
                </a:lnTo>
                <a:lnTo>
                  <a:pt x="0" y="5702300"/>
                </a:lnTo>
                <a:lnTo>
                  <a:pt x="0" y="4470400"/>
                </a:lnTo>
                <a:close/>
                <a:moveTo>
                  <a:pt x="51871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6" name="Freeform 53886"/>
          <p:cNvSpPr/>
          <p:nvPr/>
        </p:nvSpPr>
        <p:spPr>
          <a:xfrm>
            <a:off x="1401646" y="4342029"/>
            <a:ext cx="69168" cy="69168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7" name="Freeform 53887"/>
          <p:cNvSpPr/>
          <p:nvPr/>
        </p:nvSpPr>
        <p:spPr>
          <a:xfrm>
            <a:off x="1636996" y="4283914"/>
            <a:ext cx="174895" cy="190550"/>
          </a:xfrm>
          <a:custGeom>
            <a:avLst/>
            <a:gdLst/>
            <a:ahLst/>
            <a:cxnLst/>
            <a:rect l="0" t="0" r="0" b="0"/>
            <a:pathLst>
              <a:path w="7949803" h="8661400">
                <a:moveTo>
                  <a:pt x="3974901" y="4027290"/>
                </a:moveTo>
                <a:lnTo>
                  <a:pt x="7273925" y="0"/>
                </a:lnTo>
                <a:lnTo>
                  <a:pt x="7949803" y="0"/>
                </a:lnTo>
                <a:lnTo>
                  <a:pt x="7949803" y="8661400"/>
                </a:lnTo>
                <a:lnTo>
                  <a:pt x="7273925" y="8661400"/>
                </a:lnTo>
                <a:lnTo>
                  <a:pt x="7273925" y="979885"/>
                </a:lnTo>
                <a:lnTo>
                  <a:pt x="3974901" y="5029200"/>
                </a:lnTo>
                <a:lnTo>
                  <a:pt x="669726" y="979885"/>
                </a:lnTo>
                <a:lnTo>
                  <a:pt x="669726" y="8661400"/>
                </a:lnTo>
                <a:lnTo>
                  <a:pt x="0" y="8661400"/>
                </a:lnTo>
                <a:lnTo>
                  <a:pt x="0" y="0"/>
                </a:lnTo>
                <a:lnTo>
                  <a:pt x="669726" y="0"/>
                </a:lnTo>
                <a:close/>
                <a:moveTo>
                  <a:pt x="3654226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8" name="Freeform 53888"/>
          <p:cNvSpPr/>
          <p:nvPr/>
        </p:nvSpPr>
        <p:spPr>
          <a:xfrm>
            <a:off x="1843021" y="4346499"/>
            <a:ext cx="107503" cy="13047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89" name="Freeform 53889"/>
          <p:cNvSpPr/>
          <p:nvPr/>
        </p:nvSpPr>
        <p:spPr>
          <a:xfrm>
            <a:off x="1953613" y="4349014"/>
            <a:ext cx="133016" cy="125450"/>
          </a:xfrm>
          <a:custGeom>
            <a:avLst/>
            <a:gdLst/>
            <a:ahLst/>
            <a:cxnLst/>
            <a:rect l="0" t="0" r="0" b="0"/>
            <a:pathLst>
              <a:path w="6046192" h="5702300">
                <a:moveTo>
                  <a:pt x="3026171" y="3218260"/>
                </a:moveTo>
                <a:lnTo>
                  <a:pt x="787598" y="5702300"/>
                </a:lnTo>
                <a:lnTo>
                  <a:pt x="0" y="5702300"/>
                </a:lnTo>
                <a:lnTo>
                  <a:pt x="2604492" y="2789040"/>
                </a:lnTo>
                <a:lnTo>
                  <a:pt x="0" y="0"/>
                </a:lnTo>
                <a:lnTo>
                  <a:pt x="787598" y="0"/>
                </a:lnTo>
                <a:lnTo>
                  <a:pt x="3026171" y="2370733"/>
                </a:lnTo>
                <a:lnTo>
                  <a:pt x="5258593" y="0"/>
                </a:lnTo>
                <a:lnTo>
                  <a:pt x="6046192" y="0"/>
                </a:lnTo>
                <a:lnTo>
                  <a:pt x="3429198" y="2790429"/>
                </a:lnTo>
                <a:lnTo>
                  <a:pt x="6046192" y="5702300"/>
                </a:lnTo>
                <a:lnTo>
                  <a:pt x="5258593" y="5702300"/>
                </a:lnTo>
                <a:close/>
                <a:moveTo>
                  <a:pt x="240962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0" name="Freeform 53890"/>
          <p:cNvSpPr/>
          <p:nvPr/>
        </p:nvSpPr>
        <p:spPr>
          <a:xfrm>
            <a:off x="2175944" y="4281399"/>
            <a:ext cx="106818" cy="19557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1" name="Freeform 53891"/>
          <p:cNvSpPr/>
          <p:nvPr/>
        </p:nvSpPr>
        <p:spPr>
          <a:xfrm>
            <a:off x="2314393" y="4283914"/>
            <a:ext cx="13507" cy="190550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2" name="Freeform 53892"/>
          <p:cNvSpPr/>
          <p:nvPr/>
        </p:nvSpPr>
        <p:spPr>
          <a:xfrm>
            <a:off x="2349999" y="4349014"/>
            <a:ext cx="104774" cy="125450"/>
          </a:xfrm>
          <a:custGeom>
            <a:avLst/>
            <a:gdLst/>
            <a:ahLst/>
            <a:cxnLst/>
            <a:rect l="0" t="0" r="0" b="0"/>
            <a:pathLst>
              <a:path w="4762500" h="5702300">
                <a:moveTo>
                  <a:pt x="4712891" y="0"/>
                </a:moveTo>
                <a:lnTo>
                  <a:pt x="4762500" y="190500"/>
                </a:lnTo>
                <a:lnTo>
                  <a:pt x="1016992" y="5143500"/>
                </a:lnTo>
                <a:lnTo>
                  <a:pt x="4762500" y="5143500"/>
                </a:lnTo>
                <a:lnTo>
                  <a:pt x="4762500" y="5702300"/>
                </a:lnTo>
                <a:lnTo>
                  <a:pt x="68262" y="5702300"/>
                </a:lnTo>
                <a:lnTo>
                  <a:pt x="0" y="5511800"/>
                </a:lnTo>
                <a:lnTo>
                  <a:pt x="3776464" y="558800"/>
                </a:lnTo>
                <a:lnTo>
                  <a:pt x="241895" y="558800"/>
                </a:lnTo>
                <a:lnTo>
                  <a:pt x="241895" y="0"/>
                </a:lnTo>
                <a:close/>
                <a:moveTo>
                  <a:pt x="5578277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3" name="Freeform 53893"/>
          <p:cNvSpPr/>
          <p:nvPr/>
        </p:nvSpPr>
        <p:spPr>
          <a:xfrm>
            <a:off x="2465330" y="4346499"/>
            <a:ext cx="113095" cy="13047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4" name="Freeform 53894"/>
          <p:cNvSpPr/>
          <p:nvPr/>
        </p:nvSpPr>
        <p:spPr>
          <a:xfrm>
            <a:off x="2684793" y="4283914"/>
            <a:ext cx="13507" cy="190550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5" name="Freeform 53895"/>
          <p:cNvSpPr/>
          <p:nvPr/>
        </p:nvSpPr>
        <p:spPr>
          <a:xfrm>
            <a:off x="2729131" y="4346499"/>
            <a:ext cx="78856" cy="13047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6" name="Freeform 53896"/>
          <p:cNvSpPr/>
          <p:nvPr/>
        </p:nvSpPr>
        <p:spPr>
          <a:xfrm>
            <a:off x="2905348" y="4283914"/>
            <a:ext cx="107503" cy="193065"/>
          </a:xfrm>
          <a:custGeom>
            <a:avLst/>
            <a:gdLst/>
            <a:ahLst/>
            <a:cxnLst/>
            <a:rect l="0" t="0" r="0" b="0"/>
            <a:pathLst>
              <a:path w="4886523" h="8775700">
                <a:moveTo>
                  <a:pt x="4384278" y="0"/>
                </a:moveTo>
                <a:lnTo>
                  <a:pt x="4384278" y="596900"/>
                </a:lnTo>
                <a:lnTo>
                  <a:pt x="1320800" y="596900"/>
                </a:lnTo>
                <a:lnTo>
                  <a:pt x="1320800" y="3345061"/>
                </a:lnTo>
                <a:cubicBezTo>
                  <a:pt x="1556411" y="3307887"/>
                  <a:pt x="1787922" y="3289300"/>
                  <a:pt x="2015331" y="3289300"/>
                </a:cubicBezTo>
                <a:cubicBezTo>
                  <a:pt x="2879328" y="3289300"/>
                  <a:pt x="3573859" y="3532122"/>
                  <a:pt x="4098925" y="4017765"/>
                </a:cubicBezTo>
                <a:cubicBezTo>
                  <a:pt x="4623991" y="4503407"/>
                  <a:pt x="4886523" y="5155340"/>
                  <a:pt x="4886523" y="5973565"/>
                </a:cubicBezTo>
                <a:cubicBezTo>
                  <a:pt x="4886523" y="6775384"/>
                  <a:pt x="4619890" y="7442862"/>
                  <a:pt x="4086622" y="7975997"/>
                </a:cubicBezTo>
                <a:cubicBezTo>
                  <a:pt x="3553354" y="8509133"/>
                  <a:pt x="2885678" y="8775700"/>
                  <a:pt x="2083594" y="8775700"/>
                </a:cubicBezTo>
                <a:cubicBezTo>
                  <a:pt x="1413933" y="8775700"/>
                  <a:pt x="719402" y="8585597"/>
                  <a:pt x="0" y="8205391"/>
                </a:cubicBezTo>
                <a:lnTo>
                  <a:pt x="0" y="7467600"/>
                </a:lnTo>
                <a:cubicBezTo>
                  <a:pt x="806185" y="7933267"/>
                  <a:pt x="1508985" y="8166100"/>
                  <a:pt x="2108398" y="8166100"/>
                </a:cubicBezTo>
                <a:cubicBezTo>
                  <a:pt x="2728582" y="8166100"/>
                  <a:pt x="3239162" y="7963760"/>
                  <a:pt x="3640137" y="7559080"/>
                </a:cubicBezTo>
                <a:cubicBezTo>
                  <a:pt x="4041113" y="7154268"/>
                  <a:pt x="4241602" y="6642167"/>
                  <a:pt x="4241602" y="6022777"/>
                </a:cubicBezTo>
                <a:cubicBezTo>
                  <a:pt x="4241602" y="5345444"/>
                  <a:pt x="4028678" y="4815814"/>
                  <a:pt x="3602831" y="4433888"/>
                </a:cubicBezTo>
                <a:cubicBezTo>
                  <a:pt x="3177116" y="4051830"/>
                  <a:pt x="2610776" y="3860800"/>
                  <a:pt x="1903809" y="3860800"/>
                </a:cubicBezTo>
                <a:cubicBezTo>
                  <a:pt x="1519370" y="3860800"/>
                  <a:pt x="1122495" y="3922515"/>
                  <a:pt x="713184" y="4045943"/>
                </a:cubicBezTo>
                <a:lnTo>
                  <a:pt x="713184" y="0"/>
                </a:lnTo>
                <a:close/>
                <a:moveTo>
                  <a:pt x="81405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7" name="Freeform 53897"/>
          <p:cNvSpPr/>
          <p:nvPr/>
        </p:nvSpPr>
        <p:spPr>
          <a:xfrm>
            <a:off x="3034680" y="4283914"/>
            <a:ext cx="157843" cy="190550"/>
          </a:xfrm>
          <a:custGeom>
            <a:avLst/>
            <a:gdLst/>
            <a:ahLst/>
            <a:cxnLst/>
            <a:rect l="0" t="0" r="0" b="0"/>
            <a:pathLst>
              <a:path w="7174706" h="8661400">
                <a:moveTo>
                  <a:pt x="7174706" y="0"/>
                </a:moveTo>
                <a:lnTo>
                  <a:pt x="7174706" y="558800"/>
                </a:lnTo>
                <a:lnTo>
                  <a:pt x="3925292" y="558800"/>
                </a:lnTo>
                <a:lnTo>
                  <a:pt x="3925292" y="8661400"/>
                </a:lnTo>
                <a:lnTo>
                  <a:pt x="3249414" y="8661400"/>
                </a:lnTo>
                <a:lnTo>
                  <a:pt x="3249414" y="558800"/>
                </a:lnTo>
                <a:lnTo>
                  <a:pt x="0" y="558800"/>
                </a:lnTo>
                <a:lnTo>
                  <a:pt x="0" y="0"/>
                </a:lnTo>
                <a:close/>
                <a:moveTo>
                  <a:pt x="861179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8" name="Freeform 53898"/>
          <p:cNvSpPr/>
          <p:nvPr/>
        </p:nvSpPr>
        <p:spPr>
          <a:xfrm>
            <a:off x="3216310" y="4283914"/>
            <a:ext cx="119784" cy="190550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99" name="Rectangle 53899"/>
          <p:cNvSpPr/>
          <p:nvPr/>
        </p:nvSpPr>
        <p:spPr>
          <a:xfrm>
            <a:off x="1386838" y="4463990"/>
            <a:ext cx="6545577" cy="381771"/>
          </a:xfrm>
          <a:prstGeom prst="rect">
            <a:avLst/>
          </a:prstGeom>
        </p:spPr>
      </p:sp>
      <p:sp>
        <p:nvSpPr>
          <p:cNvPr id="53900" name="Freeform 53900"/>
          <p:cNvSpPr/>
          <p:nvPr/>
        </p:nvSpPr>
        <p:spPr>
          <a:xfrm>
            <a:off x="1401646" y="4646829"/>
            <a:ext cx="69168" cy="69168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01" name="Freeform 53901"/>
          <p:cNvSpPr/>
          <p:nvPr/>
        </p:nvSpPr>
        <p:spPr>
          <a:xfrm>
            <a:off x="1637266" y="4588714"/>
            <a:ext cx="14733" cy="190550"/>
          </a:xfrm>
          <a:custGeom>
            <a:avLst/>
            <a:gdLst/>
            <a:ahLst/>
            <a:cxnLst/>
            <a:rect l="0" t="0" r="0" b="0"/>
            <a:pathLst>
              <a:path w="669727" h="8661400">
                <a:moveTo>
                  <a:pt x="669727" y="0"/>
                </a:move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02" name="Freeform 53902"/>
          <p:cNvSpPr/>
          <p:nvPr/>
        </p:nvSpPr>
        <p:spPr>
          <a:xfrm>
            <a:off x="1677307" y="4586199"/>
            <a:ext cx="89630" cy="193065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03" name="Freeform 53903"/>
          <p:cNvSpPr/>
          <p:nvPr/>
        </p:nvSpPr>
        <p:spPr>
          <a:xfrm>
            <a:off x="1835945" y="4653814"/>
            <a:ext cx="101911" cy="127965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04" name="Freeform 53904"/>
          <p:cNvSpPr/>
          <p:nvPr/>
        </p:nvSpPr>
        <p:spPr>
          <a:xfrm>
            <a:off x="1972731" y="4651299"/>
            <a:ext cx="113100" cy="192227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05" name="Freeform 53905"/>
          <p:cNvSpPr/>
          <p:nvPr/>
        </p:nvSpPr>
        <p:spPr>
          <a:xfrm>
            <a:off x="2117528" y="4588714"/>
            <a:ext cx="13507" cy="190550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06" name="Freeform 53906"/>
          <p:cNvSpPr/>
          <p:nvPr/>
        </p:nvSpPr>
        <p:spPr>
          <a:xfrm>
            <a:off x="2162140" y="4651299"/>
            <a:ext cx="127694" cy="13047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07" name="Freeform 53907"/>
          <p:cNvSpPr/>
          <p:nvPr/>
        </p:nvSpPr>
        <p:spPr>
          <a:xfrm>
            <a:off x="2311323" y="4651299"/>
            <a:ext cx="107503" cy="13047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08" name="Freeform 53908"/>
          <p:cNvSpPr/>
          <p:nvPr/>
        </p:nvSpPr>
        <p:spPr>
          <a:xfrm>
            <a:off x="2431738" y="4588714"/>
            <a:ext cx="114051" cy="193065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09" name="Freeform 53909"/>
          <p:cNvSpPr/>
          <p:nvPr/>
        </p:nvSpPr>
        <p:spPr>
          <a:xfrm>
            <a:off x="2582673" y="4588714"/>
            <a:ext cx="13507" cy="190550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0" name="Freeform 53910"/>
          <p:cNvSpPr/>
          <p:nvPr/>
        </p:nvSpPr>
        <p:spPr>
          <a:xfrm>
            <a:off x="2632877" y="4651299"/>
            <a:ext cx="101911" cy="127965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1" name="Freeform 53911"/>
          <p:cNvSpPr/>
          <p:nvPr/>
        </p:nvSpPr>
        <p:spPr>
          <a:xfrm>
            <a:off x="2757112" y="4653814"/>
            <a:ext cx="111463" cy="18971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2" name="Freeform 53912"/>
          <p:cNvSpPr/>
          <p:nvPr/>
        </p:nvSpPr>
        <p:spPr>
          <a:xfrm>
            <a:off x="2965684" y="4651299"/>
            <a:ext cx="181583" cy="127965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3" name="Freeform 53913"/>
          <p:cNvSpPr/>
          <p:nvPr/>
        </p:nvSpPr>
        <p:spPr>
          <a:xfrm>
            <a:off x="3176529" y="4651299"/>
            <a:ext cx="127694" cy="13047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4" name="Freeform 53914"/>
          <p:cNvSpPr/>
          <p:nvPr/>
        </p:nvSpPr>
        <p:spPr>
          <a:xfrm>
            <a:off x="3333213" y="4651299"/>
            <a:ext cx="86631" cy="127965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5" name="Freeform 53915"/>
          <p:cNvSpPr/>
          <p:nvPr/>
        </p:nvSpPr>
        <p:spPr>
          <a:xfrm>
            <a:off x="3420459" y="4651299"/>
            <a:ext cx="113095" cy="13047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6" name="Freeform 53916"/>
          <p:cNvSpPr/>
          <p:nvPr/>
        </p:nvSpPr>
        <p:spPr>
          <a:xfrm>
            <a:off x="3615091" y="4612183"/>
            <a:ext cx="88814" cy="169595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7" name="Freeform 53917"/>
          <p:cNvSpPr/>
          <p:nvPr/>
        </p:nvSpPr>
        <p:spPr>
          <a:xfrm>
            <a:off x="3721867" y="4588714"/>
            <a:ext cx="101911" cy="190550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8" name="Freeform 53918"/>
          <p:cNvSpPr/>
          <p:nvPr/>
        </p:nvSpPr>
        <p:spPr>
          <a:xfrm>
            <a:off x="3851152" y="4651299"/>
            <a:ext cx="107503" cy="13047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9" name="Freeform 53919"/>
          <p:cNvSpPr/>
          <p:nvPr/>
        </p:nvSpPr>
        <p:spPr>
          <a:xfrm>
            <a:off x="3977434" y="4651299"/>
            <a:ext cx="101911" cy="127965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0" name="Freeform 53920"/>
          <p:cNvSpPr/>
          <p:nvPr/>
        </p:nvSpPr>
        <p:spPr>
          <a:xfrm>
            <a:off x="4185866" y="4588714"/>
            <a:ext cx="107503" cy="193065"/>
          </a:xfrm>
          <a:custGeom>
            <a:avLst/>
            <a:gdLst/>
            <a:ahLst/>
            <a:cxnLst/>
            <a:rect l="0" t="0" r="0" b="0"/>
            <a:pathLst>
              <a:path w="4886523" h="8775700">
                <a:moveTo>
                  <a:pt x="4384278" y="0"/>
                </a:moveTo>
                <a:lnTo>
                  <a:pt x="4384278" y="596900"/>
                </a:lnTo>
                <a:lnTo>
                  <a:pt x="1320800" y="596900"/>
                </a:lnTo>
                <a:lnTo>
                  <a:pt x="1320800" y="3345061"/>
                </a:lnTo>
                <a:cubicBezTo>
                  <a:pt x="1556411" y="3307887"/>
                  <a:pt x="1787922" y="3289300"/>
                  <a:pt x="2015331" y="3289300"/>
                </a:cubicBezTo>
                <a:cubicBezTo>
                  <a:pt x="2879328" y="3289300"/>
                  <a:pt x="3573859" y="3532122"/>
                  <a:pt x="4098925" y="4017765"/>
                </a:cubicBezTo>
                <a:cubicBezTo>
                  <a:pt x="4623991" y="4503407"/>
                  <a:pt x="4886523" y="5155340"/>
                  <a:pt x="4886523" y="5973565"/>
                </a:cubicBezTo>
                <a:cubicBezTo>
                  <a:pt x="4886523" y="6775384"/>
                  <a:pt x="4619890" y="7442862"/>
                  <a:pt x="4086622" y="7975997"/>
                </a:cubicBezTo>
                <a:cubicBezTo>
                  <a:pt x="3553354" y="8509133"/>
                  <a:pt x="2885678" y="8775700"/>
                  <a:pt x="2083594" y="8775700"/>
                </a:cubicBezTo>
                <a:cubicBezTo>
                  <a:pt x="1413933" y="8775700"/>
                  <a:pt x="719402" y="8585597"/>
                  <a:pt x="0" y="8205391"/>
                </a:cubicBezTo>
                <a:lnTo>
                  <a:pt x="0" y="7467600"/>
                </a:lnTo>
                <a:cubicBezTo>
                  <a:pt x="806185" y="7933267"/>
                  <a:pt x="1508985" y="8166100"/>
                  <a:pt x="2108398" y="8166100"/>
                </a:cubicBezTo>
                <a:cubicBezTo>
                  <a:pt x="2728582" y="8166100"/>
                  <a:pt x="3239162" y="7963760"/>
                  <a:pt x="3640137" y="7559080"/>
                </a:cubicBezTo>
                <a:cubicBezTo>
                  <a:pt x="4041113" y="7154268"/>
                  <a:pt x="4241602" y="6642167"/>
                  <a:pt x="4241602" y="6022777"/>
                </a:cubicBezTo>
                <a:cubicBezTo>
                  <a:pt x="4241602" y="5345444"/>
                  <a:pt x="4028678" y="4815814"/>
                  <a:pt x="3602831" y="4433888"/>
                </a:cubicBezTo>
                <a:cubicBezTo>
                  <a:pt x="3177116" y="4051830"/>
                  <a:pt x="2610776" y="3860800"/>
                  <a:pt x="1903809" y="3860800"/>
                </a:cubicBezTo>
                <a:cubicBezTo>
                  <a:pt x="1519370" y="3860800"/>
                  <a:pt x="1122495" y="3922515"/>
                  <a:pt x="713184" y="4045943"/>
                </a:cubicBezTo>
                <a:lnTo>
                  <a:pt x="713184" y="0"/>
                </a:lnTo>
                <a:close/>
                <a:moveTo>
                  <a:pt x="81405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1" name="Freeform 53921"/>
          <p:cNvSpPr/>
          <p:nvPr/>
        </p:nvSpPr>
        <p:spPr>
          <a:xfrm>
            <a:off x="4328024" y="4586199"/>
            <a:ext cx="171350" cy="195579"/>
          </a:xfrm>
          <a:custGeom>
            <a:avLst/>
            <a:gdLst/>
            <a:ahLst/>
            <a:cxnLst/>
            <a:rect l="0" t="0" r="0" b="0"/>
            <a:pathLst>
              <a:path w="7788672" h="8890000">
                <a:moveTo>
                  <a:pt x="7621191" y="736600"/>
                </a:moveTo>
                <a:lnTo>
                  <a:pt x="7621191" y="1498600"/>
                </a:lnTo>
                <a:cubicBezTo>
                  <a:pt x="6595930" y="914400"/>
                  <a:pt x="5572721" y="622300"/>
                  <a:pt x="4551561" y="622300"/>
                </a:cubicBezTo>
                <a:cubicBezTo>
                  <a:pt x="3456054" y="622300"/>
                  <a:pt x="2544498" y="986102"/>
                  <a:pt x="1816894" y="1713707"/>
                </a:cubicBezTo>
                <a:cubicBezTo>
                  <a:pt x="1089290" y="2441179"/>
                  <a:pt x="725488" y="3352668"/>
                  <a:pt x="725488" y="4448175"/>
                </a:cubicBezTo>
                <a:cubicBezTo>
                  <a:pt x="725488" y="5543550"/>
                  <a:pt x="1085123" y="6453982"/>
                  <a:pt x="1804392" y="7179469"/>
                </a:cubicBezTo>
                <a:cubicBezTo>
                  <a:pt x="2523794" y="7904957"/>
                  <a:pt x="3501496" y="8267700"/>
                  <a:pt x="4737497" y="8267700"/>
                </a:cubicBezTo>
                <a:cubicBezTo>
                  <a:pt x="5630466" y="8267700"/>
                  <a:pt x="6422166" y="8089967"/>
                  <a:pt x="7112596" y="7734499"/>
                </a:cubicBezTo>
                <a:lnTo>
                  <a:pt x="7112596" y="5397500"/>
                </a:lnTo>
                <a:lnTo>
                  <a:pt x="5283399" y="5397500"/>
                </a:lnTo>
                <a:lnTo>
                  <a:pt x="5283399" y="4838700"/>
                </a:lnTo>
                <a:lnTo>
                  <a:pt x="7788672" y="4838700"/>
                </a:lnTo>
                <a:lnTo>
                  <a:pt x="7788672" y="8155782"/>
                </a:lnTo>
                <a:cubicBezTo>
                  <a:pt x="6767513" y="8645261"/>
                  <a:pt x="5742252" y="8890000"/>
                  <a:pt x="4712891" y="8890000"/>
                </a:cubicBezTo>
                <a:cubicBezTo>
                  <a:pt x="3369337" y="8890000"/>
                  <a:pt x="2247966" y="8464021"/>
                  <a:pt x="1348780" y="7612063"/>
                </a:cubicBezTo>
                <a:cubicBezTo>
                  <a:pt x="449593" y="6760105"/>
                  <a:pt x="0" y="5697207"/>
                  <a:pt x="0" y="4423371"/>
                </a:cubicBezTo>
                <a:cubicBezTo>
                  <a:pt x="0" y="3157736"/>
                  <a:pt x="441325" y="2104099"/>
                  <a:pt x="1323975" y="1262460"/>
                </a:cubicBezTo>
                <a:cubicBezTo>
                  <a:pt x="2206625" y="420821"/>
                  <a:pt x="3315560" y="0"/>
                  <a:pt x="4650780" y="0"/>
                </a:cubicBezTo>
                <a:cubicBezTo>
                  <a:pt x="5560285" y="0"/>
                  <a:pt x="6550422" y="245534"/>
                  <a:pt x="7621191" y="736600"/>
                </a:cubicBezTo>
                <a:close/>
                <a:moveTo>
                  <a:pt x="7406482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2" name="Freeform 53922"/>
          <p:cNvSpPr/>
          <p:nvPr/>
        </p:nvSpPr>
        <p:spPr>
          <a:xfrm>
            <a:off x="4538095" y="4588714"/>
            <a:ext cx="119784" cy="190550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3" name="Freeform 53923"/>
          <p:cNvSpPr/>
          <p:nvPr/>
        </p:nvSpPr>
        <p:spPr>
          <a:xfrm>
            <a:off x="4686031" y="4752163"/>
            <a:ext cx="18143" cy="59791"/>
          </a:xfrm>
          <a:custGeom>
            <a:avLst/>
            <a:gdLst/>
            <a:ahLst/>
            <a:cxnLst/>
            <a:rect l="0" t="0" r="0" b="0"/>
            <a:pathLst>
              <a:path w="824706" h="2717800">
                <a:moveTo>
                  <a:pt x="824706" y="0"/>
                </a:moveTo>
                <a:lnTo>
                  <a:pt x="824706" y="965796"/>
                </a:lnTo>
                <a:cubicBezTo>
                  <a:pt x="824706" y="1716947"/>
                  <a:pt x="549804" y="2300948"/>
                  <a:pt x="0" y="2717800"/>
                </a:cubicBezTo>
                <a:lnTo>
                  <a:pt x="0" y="2273300"/>
                </a:lnTo>
                <a:cubicBezTo>
                  <a:pt x="177800" y="2025385"/>
                  <a:pt x="266700" y="1678252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518716" y="12319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4" name="Freeform 53924"/>
          <p:cNvSpPr/>
          <p:nvPr/>
        </p:nvSpPr>
        <p:spPr>
          <a:xfrm>
            <a:off x="4791758" y="4651299"/>
            <a:ext cx="181583" cy="127965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5" name="Freeform 53925"/>
          <p:cNvSpPr/>
          <p:nvPr/>
        </p:nvSpPr>
        <p:spPr>
          <a:xfrm>
            <a:off x="5003949" y="4653814"/>
            <a:ext cx="101911" cy="127965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6" name="Freeform 53926"/>
          <p:cNvSpPr/>
          <p:nvPr/>
        </p:nvSpPr>
        <p:spPr>
          <a:xfrm>
            <a:off x="5134597" y="4651299"/>
            <a:ext cx="78856" cy="13047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7" name="Freeform 53927"/>
          <p:cNvSpPr/>
          <p:nvPr/>
        </p:nvSpPr>
        <p:spPr>
          <a:xfrm>
            <a:off x="5216248" y="4612183"/>
            <a:ext cx="88814" cy="169595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8" name="Freeform 53928"/>
          <p:cNvSpPr/>
          <p:nvPr/>
        </p:nvSpPr>
        <p:spPr>
          <a:xfrm>
            <a:off x="5400809" y="4653814"/>
            <a:ext cx="101911" cy="127965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29" name="Freeform 53929"/>
          <p:cNvSpPr/>
          <p:nvPr/>
        </p:nvSpPr>
        <p:spPr>
          <a:xfrm>
            <a:off x="5531456" y="4651299"/>
            <a:ext cx="78856" cy="13047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0" name="Freeform 53930"/>
          <p:cNvSpPr/>
          <p:nvPr/>
        </p:nvSpPr>
        <p:spPr>
          <a:xfrm>
            <a:off x="5629618" y="4651299"/>
            <a:ext cx="113095" cy="13047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1" name="Freeform 53931"/>
          <p:cNvSpPr/>
          <p:nvPr/>
        </p:nvSpPr>
        <p:spPr>
          <a:xfrm>
            <a:off x="5817321" y="4588155"/>
            <a:ext cx="79262" cy="59791"/>
          </a:xfrm>
          <a:custGeom>
            <a:avLst/>
            <a:gdLst/>
            <a:ahLst/>
            <a:cxnLst/>
            <a:rect l="0" t="0" r="0" b="0"/>
            <a:pathLst>
              <a:path w="3602831" h="2717800">
                <a:moveTo>
                  <a:pt x="2778125" y="2717800"/>
                </a:moveTo>
                <a:lnTo>
                  <a:pt x="2778125" y="1755974"/>
                </a:lnTo>
                <a:cubicBezTo>
                  <a:pt x="2778125" y="1003102"/>
                  <a:pt x="3053027" y="417777"/>
                  <a:pt x="3602831" y="0"/>
                </a:cubicBezTo>
                <a:lnTo>
                  <a:pt x="3602831" y="444500"/>
                </a:lnTo>
                <a:cubicBezTo>
                  <a:pt x="3425031" y="692415"/>
                  <a:pt x="3336131" y="1039549"/>
                  <a:pt x="3336131" y="1485900"/>
                </a:cubicBezTo>
                <a:lnTo>
                  <a:pt x="3602831" y="1485900"/>
                </a:lnTo>
                <a:lnTo>
                  <a:pt x="3602831" y="2717800"/>
                </a:lnTo>
                <a:close/>
                <a:moveTo>
                  <a:pt x="5255816" y="8686800"/>
                </a:moveTo>
                <a:moveTo>
                  <a:pt x="0" y="2717800"/>
                </a:moveTo>
                <a:lnTo>
                  <a:pt x="0" y="1755974"/>
                </a:lnTo>
                <a:cubicBezTo>
                  <a:pt x="0" y="1003102"/>
                  <a:pt x="274902" y="417777"/>
                  <a:pt x="824706" y="0"/>
                </a:cubicBezTo>
                <a:lnTo>
                  <a:pt x="824706" y="444500"/>
                </a:lnTo>
                <a:cubicBezTo>
                  <a:pt x="646906" y="692415"/>
                  <a:pt x="558006" y="1039549"/>
                  <a:pt x="558006" y="1485900"/>
                </a:cubicBezTo>
                <a:lnTo>
                  <a:pt x="824706" y="1485900"/>
                </a:lnTo>
                <a:lnTo>
                  <a:pt x="824706" y="2717800"/>
                </a:lnTo>
                <a:close/>
                <a:moveTo>
                  <a:pt x="52558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2" name="Freeform 53932"/>
          <p:cNvSpPr/>
          <p:nvPr/>
        </p:nvSpPr>
        <p:spPr>
          <a:xfrm>
            <a:off x="5929531" y="4651299"/>
            <a:ext cx="181583" cy="127965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3" name="Freeform 53933"/>
          <p:cNvSpPr/>
          <p:nvPr/>
        </p:nvSpPr>
        <p:spPr>
          <a:xfrm>
            <a:off x="6141722" y="4653814"/>
            <a:ext cx="101911" cy="127965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4" name="Freeform 53934"/>
          <p:cNvSpPr/>
          <p:nvPr/>
        </p:nvSpPr>
        <p:spPr>
          <a:xfrm>
            <a:off x="6280420" y="4588714"/>
            <a:ext cx="13507" cy="190550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5" name="Freeform 53935"/>
          <p:cNvSpPr/>
          <p:nvPr/>
        </p:nvSpPr>
        <p:spPr>
          <a:xfrm>
            <a:off x="6307975" y="4612183"/>
            <a:ext cx="88814" cy="169595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6" name="Freeform 53936"/>
          <p:cNvSpPr/>
          <p:nvPr/>
        </p:nvSpPr>
        <p:spPr>
          <a:xfrm>
            <a:off x="6416934" y="4588714"/>
            <a:ext cx="13507" cy="190550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7" name="Freeform 53937"/>
          <p:cNvSpPr/>
          <p:nvPr/>
        </p:nvSpPr>
        <p:spPr>
          <a:xfrm>
            <a:off x="6460591" y="4709694"/>
            <a:ext cx="66165" cy="13131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8" name="Freeform 53938"/>
          <p:cNvSpPr/>
          <p:nvPr/>
        </p:nvSpPr>
        <p:spPr>
          <a:xfrm>
            <a:off x="6554857" y="4651299"/>
            <a:ext cx="113100" cy="192227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39" name="Freeform 53939"/>
          <p:cNvSpPr/>
          <p:nvPr/>
        </p:nvSpPr>
        <p:spPr>
          <a:xfrm>
            <a:off x="6690242" y="4651299"/>
            <a:ext cx="107503" cy="13047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0" name="Freeform 53940"/>
          <p:cNvSpPr/>
          <p:nvPr/>
        </p:nvSpPr>
        <p:spPr>
          <a:xfrm>
            <a:off x="6816878" y="4651299"/>
            <a:ext cx="86631" cy="127965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1" name="Freeform 53941"/>
          <p:cNvSpPr/>
          <p:nvPr/>
        </p:nvSpPr>
        <p:spPr>
          <a:xfrm>
            <a:off x="6910022" y="4612183"/>
            <a:ext cx="88814" cy="169595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2" name="Freeform 53942"/>
          <p:cNvSpPr/>
          <p:nvPr/>
        </p:nvSpPr>
        <p:spPr>
          <a:xfrm>
            <a:off x="7094667" y="4653814"/>
            <a:ext cx="101911" cy="127965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3" name="Freeform 53943"/>
          <p:cNvSpPr/>
          <p:nvPr/>
        </p:nvSpPr>
        <p:spPr>
          <a:xfrm>
            <a:off x="7231397" y="4651299"/>
            <a:ext cx="113100" cy="192227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4" name="Freeform 53944"/>
          <p:cNvSpPr/>
          <p:nvPr/>
        </p:nvSpPr>
        <p:spPr>
          <a:xfrm>
            <a:off x="7376194" y="4588714"/>
            <a:ext cx="13507" cy="190550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5" name="Freeform 53945"/>
          <p:cNvSpPr/>
          <p:nvPr/>
        </p:nvSpPr>
        <p:spPr>
          <a:xfrm>
            <a:off x="7420778" y="4651299"/>
            <a:ext cx="127694" cy="13047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6" name="Freeform 53946"/>
          <p:cNvSpPr/>
          <p:nvPr/>
        </p:nvSpPr>
        <p:spPr>
          <a:xfrm>
            <a:off x="7569849" y="4651299"/>
            <a:ext cx="107503" cy="13047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7" name="Freeform 53947"/>
          <p:cNvSpPr/>
          <p:nvPr/>
        </p:nvSpPr>
        <p:spPr>
          <a:xfrm>
            <a:off x="7690347" y="4588714"/>
            <a:ext cx="114051" cy="193065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8" name="Freeform 53948"/>
          <p:cNvSpPr/>
          <p:nvPr/>
        </p:nvSpPr>
        <p:spPr>
          <a:xfrm>
            <a:off x="7837463" y="4588155"/>
            <a:ext cx="79262" cy="59791"/>
          </a:xfrm>
          <a:custGeom>
            <a:avLst/>
            <a:gdLst/>
            <a:ahLst/>
            <a:cxnLst/>
            <a:rect l="0" t="0" r="0" b="0"/>
            <a:pathLst>
              <a:path w="3602831" h="2717800">
                <a:moveTo>
                  <a:pt x="3602831" y="0"/>
                </a:moveTo>
                <a:lnTo>
                  <a:pt x="3602831" y="967979"/>
                </a:lnTo>
                <a:cubicBezTo>
                  <a:pt x="3602831" y="1720850"/>
                  <a:pt x="3327929" y="2304125"/>
                  <a:pt x="2778125" y="2717800"/>
                </a:cubicBezTo>
                <a:lnTo>
                  <a:pt x="2778125" y="2273300"/>
                </a:lnTo>
                <a:cubicBezTo>
                  <a:pt x="2955925" y="2021152"/>
                  <a:pt x="3044825" y="1674019"/>
                  <a:pt x="3044825" y="1231900"/>
                </a:cubicBezTo>
                <a:lnTo>
                  <a:pt x="2778125" y="1231900"/>
                </a:lnTo>
                <a:lnTo>
                  <a:pt x="2778125" y="0"/>
                </a:lnTo>
                <a:close/>
                <a:moveTo>
                  <a:pt x="7973616" y="8686800"/>
                </a:moveTo>
                <a:moveTo>
                  <a:pt x="824706" y="0"/>
                </a:moveTo>
                <a:lnTo>
                  <a:pt x="824706" y="967979"/>
                </a:lnTo>
                <a:cubicBezTo>
                  <a:pt x="824706" y="1720850"/>
                  <a:pt x="549804" y="2304125"/>
                  <a:pt x="0" y="2717800"/>
                </a:cubicBezTo>
                <a:lnTo>
                  <a:pt x="0" y="2273300"/>
                </a:lnTo>
                <a:cubicBezTo>
                  <a:pt x="177800" y="2021152"/>
                  <a:pt x="266700" y="1674019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79736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6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49" name="Rectangle 53949"/>
          <p:cNvSpPr/>
          <p:nvPr/>
        </p:nvSpPr>
        <p:spPr>
          <a:xfrm>
            <a:off x="929638" y="4799859"/>
            <a:ext cx="8774471" cy="451184"/>
          </a:xfrm>
          <a:prstGeom prst="rect">
            <a:avLst/>
          </a:prstGeom>
        </p:spPr>
      </p:sp>
      <p:sp>
        <p:nvSpPr>
          <p:cNvPr id="53950" name="Freeform 53950"/>
          <p:cNvSpPr/>
          <p:nvPr/>
        </p:nvSpPr>
        <p:spPr>
          <a:xfrm>
            <a:off x="947139" y="5015942"/>
            <a:ext cx="81745" cy="81745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51" name="Freeform 53951"/>
          <p:cNvSpPr/>
          <p:nvPr/>
        </p:nvSpPr>
        <p:spPr>
          <a:xfrm>
            <a:off x="1183715" y="4947260"/>
            <a:ext cx="206694" cy="225196"/>
          </a:xfrm>
          <a:custGeom>
            <a:avLst/>
            <a:gdLst/>
            <a:ahLst/>
            <a:cxnLst/>
            <a:rect l="0" t="0" r="0" b="0"/>
            <a:pathLst>
              <a:path w="7949803" h="8661400">
                <a:moveTo>
                  <a:pt x="3974901" y="4027290"/>
                </a:moveTo>
                <a:lnTo>
                  <a:pt x="7273925" y="0"/>
                </a:lnTo>
                <a:lnTo>
                  <a:pt x="7949803" y="0"/>
                </a:lnTo>
                <a:lnTo>
                  <a:pt x="7949803" y="8661400"/>
                </a:lnTo>
                <a:lnTo>
                  <a:pt x="7273925" y="8661400"/>
                </a:lnTo>
                <a:lnTo>
                  <a:pt x="7273925" y="979885"/>
                </a:lnTo>
                <a:lnTo>
                  <a:pt x="3974901" y="5029200"/>
                </a:lnTo>
                <a:lnTo>
                  <a:pt x="669726" y="979885"/>
                </a:lnTo>
                <a:lnTo>
                  <a:pt x="669726" y="8661400"/>
                </a:lnTo>
                <a:lnTo>
                  <a:pt x="0" y="8661400"/>
                </a:lnTo>
                <a:lnTo>
                  <a:pt x="0" y="0"/>
                </a:lnTo>
                <a:lnTo>
                  <a:pt x="669726" y="0"/>
                </a:lnTo>
                <a:close/>
                <a:moveTo>
                  <a:pt x="3654226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52" name="Freeform 53952"/>
          <p:cNvSpPr/>
          <p:nvPr/>
        </p:nvSpPr>
        <p:spPr>
          <a:xfrm>
            <a:off x="1428622" y="5021225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53" name="Freeform 53953"/>
          <p:cNvSpPr/>
          <p:nvPr/>
        </p:nvSpPr>
        <p:spPr>
          <a:xfrm>
            <a:off x="1567869" y="4974997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54" name="Freeform 53954"/>
          <p:cNvSpPr/>
          <p:nvPr/>
        </p:nvSpPr>
        <p:spPr>
          <a:xfrm>
            <a:off x="1686076" y="5021225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55" name="Freeform 53955"/>
          <p:cNvSpPr/>
          <p:nvPr/>
        </p:nvSpPr>
        <p:spPr>
          <a:xfrm>
            <a:off x="1828946" y="4947260"/>
            <a:ext cx="134788" cy="228168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56" name="Freeform 53956"/>
          <p:cNvSpPr/>
          <p:nvPr/>
        </p:nvSpPr>
        <p:spPr>
          <a:xfrm>
            <a:off x="1995672" y="5021225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57" name="Freeform 53957"/>
          <p:cNvSpPr/>
          <p:nvPr/>
        </p:nvSpPr>
        <p:spPr>
          <a:xfrm>
            <a:off x="2118708" y="4974997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58" name="Freeform 53958"/>
          <p:cNvSpPr/>
          <p:nvPr/>
        </p:nvSpPr>
        <p:spPr>
          <a:xfrm>
            <a:off x="2236916" y="5021225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59" name="Freeform 53959"/>
          <p:cNvSpPr/>
          <p:nvPr/>
        </p:nvSpPr>
        <p:spPr>
          <a:xfrm>
            <a:off x="2484743" y="4944288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0" name="Freeform 53960"/>
          <p:cNvSpPr/>
          <p:nvPr/>
        </p:nvSpPr>
        <p:spPr>
          <a:xfrm>
            <a:off x="2590919" y="4947260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1" name="Freeform 53961"/>
          <p:cNvSpPr/>
          <p:nvPr/>
        </p:nvSpPr>
        <p:spPr>
          <a:xfrm>
            <a:off x="2652931" y="4947260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2" name="Freeform 53962"/>
          <p:cNvSpPr/>
          <p:nvPr/>
        </p:nvSpPr>
        <p:spPr>
          <a:xfrm>
            <a:off x="2705428" y="5021225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3" name="Freeform 53963"/>
          <p:cNvSpPr/>
          <p:nvPr/>
        </p:nvSpPr>
        <p:spPr>
          <a:xfrm>
            <a:off x="2803081" y="4974997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4" name="Freeform 53964"/>
          <p:cNvSpPr/>
          <p:nvPr/>
        </p:nvSpPr>
        <p:spPr>
          <a:xfrm>
            <a:off x="3015283" y="5021225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5" name="Freeform 53965"/>
          <p:cNvSpPr/>
          <p:nvPr/>
        </p:nvSpPr>
        <p:spPr>
          <a:xfrm>
            <a:off x="3184687" y="4944288"/>
            <a:ext cx="105927" cy="228168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6" name="Freeform 53966"/>
          <p:cNvSpPr/>
          <p:nvPr/>
        </p:nvSpPr>
        <p:spPr>
          <a:xfrm>
            <a:off x="3346259" y="4974997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7" name="Freeform 53967"/>
          <p:cNvSpPr/>
          <p:nvPr/>
        </p:nvSpPr>
        <p:spPr>
          <a:xfrm>
            <a:off x="3465757" y="5021225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8" name="Freeform 53968"/>
          <p:cNvSpPr/>
          <p:nvPr/>
        </p:nvSpPr>
        <p:spPr>
          <a:xfrm>
            <a:off x="3613228" y="5024197"/>
            <a:ext cx="157200" cy="148259"/>
          </a:xfrm>
          <a:custGeom>
            <a:avLst/>
            <a:gdLst/>
            <a:ahLst/>
            <a:cxnLst/>
            <a:rect l="0" t="0" r="0" b="0"/>
            <a:pathLst>
              <a:path w="6046192" h="5702300">
                <a:moveTo>
                  <a:pt x="3026171" y="3218260"/>
                </a:moveTo>
                <a:lnTo>
                  <a:pt x="787598" y="5702300"/>
                </a:lnTo>
                <a:lnTo>
                  <a:pt x="0" y="5702300"/>
                </a:lnTo>
                <a:lnTo>
                  <a:pt x="2604492" y="2789040"/>
                </a:lnTo>
                <a:lnTo>
                  <a:pt x="0" y="0"/>
                </a:lnTo>
                <a:lnTo>
                  <a:pt x="787598" y="0"/>
                </a:lnTo>
                <a:lnTo>
                  <a:pt x="3026171" y="2370733"/>
                </a:lnTo>
                <a:lnTo>
                  <a:pt x="5258593" y="0"/>
                </a:lnTo>
                <a:lnTo>
                  <a:pt x="6046192" y="0"/>
                </a:lnTo>
                <a:lnTo>
                  <a:pt x="3429198" y="2790429"/>
                </a:lnTo>
                <a:lnTo>
                  <a:pt x="6046192" y="5702300"/>
                </a:lnTo>
                <a:lnTo>
                  <a:pt x="5258593" y="5702300"/>
                </a:lnTo>
                <a:close/>
                <a:moveTo>
                  <a:pt x="240962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9" name="Freeform 53969"/>
          <p:cNvSpPr/>
          <p:nvPr/>
        </p:nvSpPr>
        <p:spPr>
          <a:xfrm>
            <a:off x="3763764" y="4974997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0" name="Freeform 53970"/>
          <p:cNvSpPr/>
          <p:nvPr/>
        </p:nvSpPr>
        <p:spPr>
          <a:xfrm>
            <a:off x="3981605" y="4947260"/>
            <a:ext cx="133338" cy="225196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1" name="Freeform 53971"/>
          <p:cNvSpPr/>
          <p:nvPr/>
        </p:nvSpPr>
        <p:spPr>
          <a:xfrm>
            <a:off x="4113279" y="5021225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2" name="Freeform 53972"/>
          <p:cNvSpPr/>
          <p:nvPr/>
        </p:nvSpPr>
        <p:spPr>
          <a:xfrm>
            <a:off x="4260750" y="5024197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3" name="Freeform 53973"/>
          <p:cNvSpPr/>
          <p:nvPr/>
        </p:nvSpPr>
        <p:spPr>
          <a:xfrm>
            <a:off x="4490133" y="4944288"/>
            <a:ext cx="87869" cy="231139"/>
          </a:xfrm>
          <a:custGeom>
            <a:avLst/>
            <a:gdLst/>
            <a:ahLst/>
            <a:cxnLst/>
            <a:rect l="0" t="0" r="0" b="0"/>
            <a:pathLst>
              <a:path w="3379589" h="8890000">
                <a:moveTo>
                  <a:pt x="2796579" y="0"/>
                </a:moveTo>
                <a:lnTo>
                  <a:pt x="3379589" y="0"/>
                </a:lnTo>
                <a:lnTo>
                  <a:pt x="595312" y="8890000"/>
                </a:lnTo>
                <a:lnTo>
                  <a:pt x="0" y="8890000"/>
                </a:lnTo>
                <a:close/>
                <a:moveTo>
                  <a:pt x="873839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4" name="Freeform 53974"/>
          <p:cNvSpPr/>
          <p:nvPr/>
        </p:nvSpPr>
        <p:spPr>
          <a:xfrm>
            <a:off x="4673282" y="5024197"/>
            <a:ext cx="140917" cy="151231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5" name="Freeform 53975"/>
          <p:cNvSpPr/>
          <p:nvPr/>
        </p:nvSpPr>
        <p:spPr>
          <a:xfrm>
            <a:off x="4826475" y="5021225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6" name="Freeform 53976"/>
          <p:cNvSpPr/>
          <p:nvPr/>
        </p:nvSpPr>
        <p:spPr>
          <a:xfrm>
            <a:off x="4978859" y="4947260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7" name="Freeform 53977"/>
          <p:cNvSpPr/>
          <p:nvPr/>
        </p:nvSpPr>
        <p:spPr>
          <a:xfrm>
            <a:off x="5038290" y="5024197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8" name="Freeform 53978"/>
          <p:cNvSpPr/>
          <p:nvPr/>
        </p:nvSpPr>
        <p:spPr>
          <a:xfrm>
            <a:off x="5193099" y="5021225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79" name="Freeform 53979"/>
          <p:cNvSpPr/>
          <p:nvPr/>
        </p:nvSpPr>
        <p:spPr>
          <a:xfrm>
            <a:off x="5451492" y="5021225"/>
            <a:ext cx="133663" cy="227177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0" name="Freeform 53980"/>
          <p:cNvSpPr/>
          <p:nvPr/>
        </p:nvSpPr>
        <p:spPr>
          <a:xfrm>
            <a:off x="5610964" y="5021225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1" name="Freeform 53981"/>
          <p:cNvSpPr/>
          <p:nvPr/>
        </p:nvSpPr>
        <p:spPr>
          <a:xfrm>
            <a:off x="5763347" y="4947260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2" name="Freeform 53982"/>
          <p:cNvSpPr/>
          <p:nvPr/>
        </p:nvSpPr>
        <p:spPr>
          <a:xfrm>
            <a:off x="5823099" y="5021225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3" name="Freeform 53983"/>
          <p:cNvSpPr/>
          <p:nvPr/>
        </p:nvSpPr>
        <p:spPr>
          <a:xfrm>
            <a:off x="5938613" y="5021225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4" name="Freeform 53984"/>
          <p:cNvSpPr/>
          <p:nvPr/>
        </p:nvSpPr>
        <p:spPr>
          <a:xfrm>
            <a:off x="6131973" y="5084623"/>
            <a:ext cx="168969" cy="10566"/>
          </a:xfrm>
          <a:custGeom>
            <a:avLst/>
            <a:gdLst/>
            <a:ahLst/>
            <a:cxnLst/>
            <a:rect l="0" t="0" r="0" b="0"/>
            <a:pathLst>
              <a:path w="6498828" h="406400">
                <a:moveTo>
                  <a:pt x="0" y="0"/>
                </a:moveTo>
                <a:lnTo>
                  <a:pt x="6498828" y="0"/>
                </a:lnTo>
                <a:lnTo>
                  <a:pt x="6498828" y="406400"/>
                </a:lnTo>
                <a:lnTo>
                  <a:pt x="0" y="406400"/>
                </a:lnTo>
                <a:close/>
                <a:moveTo>
                  <a:pt x="3452614" y="33782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5" name="Freeform 53985"/>
          <p:cNvSpPr/>
          <p:nvPr/>
        </p:nvSpPr>
        <p:spPr>
          <a:xfrm>
            <a:off x="6404626" y="5021225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6" name="Freeform 53986"/>
          <p:cNvSpPr/>
          <p:nvPr/>
        </p:nvSpPr>
        <p:spPr>
          <a:xfrm>
            <a:off x="6510503" y="5024197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7" name="Freeform 53987"/>
          <p:cNvSpPr/>
          <p:nvPr/>
        </p:nvSpPr>
        <p:spPr>
          <a:xfrm>
            <a:off x="6660069" y="5021225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8" name="Freeform 53988"/>
          <p:cNvSpPr/>
          <p:nvPr/>
        </p:nvSpPr>
        <p:spPr>
          <a:xfrm>
            <a:off x="6757721" y="4974997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89" name="Freeform 53989"/>
          <p:cNvSpPr/>
          <p:nvPr/>
        </p:nvSpPr>
        <p:spPr>
          <a:xfrm>
            <a:off x="6877219" y="5021225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0" name="Freeform 53990"/>
          <p:cNvSpPr/>
          <p:nvPr/>
        </p:nvSpPr>
        <p:spPr>
          <a:xfrm>
            <a:off x="7042588" y="5021225"/>
            <a:ext cx="214598" cy="151231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1" name="Freeform 53991"/>
          <p:cNvSpPr/>
          <p:nvPr/>
        </p:nvSpPr>
        <p:spPr>
          <a:xfrm>
            <a:off x="7382541" y="5021225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2" name="Freeform 53992"/>
          <p:cNvSpPr/>
          <p:nvPr/>
        </p:nvSpPr>
        <p:spPr>
          <a:xfrm>
            <a:off x="7568702" y="5021225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3" name="Freeform 53993"/>
          <p:cNvSpPr/>
          <p:nvPr/>
        </p:nvSpPr>
        <p:spPr>
          <a:xfrm>
            <a:off x="7770002" y="5024197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4" name="Freeform 53994"/>
          <p:cNvSpPr/>
          <p:nvPr/>
        </p:nvSpPr>
        <p:spPr>
          <a:xfrm>
            <a:off x="7925130" y="5021225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5" name="Freeform 53995"/>
          <p:cNvSpPr/>
          <p:nvPr/>
        </p:nvSpPr>
        <p:spPr>
          <a:xfrm>
            <a:off x="8042296" y="5021225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6" name="Freeform 53996"/>
          <p:cNvSpPr/>
          <p:nvPr/>
        </p:nvSpPr>
        <p:spPr>
          <a:xfrm>
            <a:off x="8208630" y="5021225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7" name="Freeform 53997"/>
          <p:cNvSpPr/>
          <p:nvPr/>
        </p:nvSpPr>
        <p:spPr>
          <a:xfrm>
            <a:off x="8409285" y="5021225"/>
            <a:ext cx="214598" cy="151231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8" name="Freeform 53998"/>
          <p:cNvSpPr/>
          <p:nvPr/>
        </p:nvSpPr>
        <p:spPr>
          <a:xfrm>
            <a:off x="8656533" y="5021225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99" name="Freeform 53999"/>
          <p:cNvSpPr/>
          <p:nvPr/>
        </p:nvSpPr>
        <p:spPr>
          <a:xfrm>
            <a:off x="8795781" y="4974997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0" name="Freeform 54000"/>
          <p:cNvSpPr/>
          <p:nvPr/>
        </p:nvSpPr>
        <p:spPr>
          <a:xfrm>
            <a:off x="8913988" y="5021225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1" name="Freeform 54001"/>
          <p:cNvSpPr/>
          <p:nvPr/>
        </p:nvSpPr>
        <p:spPr>
          <a:xfrm>
            <a:off x="9056858" y="4947260"/>
            <a:ext cx="134788" cy="228168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2" name="Freeform 54002"/>
          <p:cNvSpPr/>
          <p:nvPr/>
        </p:nvSpPr>
        <p:spPr>
          <a:xfrm>
            <a:off x="9223583" y="5021225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3" name="Freeform 54003"/>
          <p:cNvSpPr/>
          <p:nvPr/>
        </p:nvSpPr>
        <p:spPr>
          <a:xfrm>
            <a:off x="9346620" y="4974997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4" name="Freeform 54004"/>
          <p:cNvSpPr/>
          <p:nvPr/>
        </p:nvSpPr>
        <p:spPr>
          <a:xfrm>
            <a:off x="9464827" y="5021225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5" name="Freeform 54005"/>
          <p:cNvSpPr/>
          <p:nvPr/>
        </p:nvSpPr>
        <p:spPr>
          <a:xfrm>
            <a:off x="9596413" y="4944288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6" name="Rectangle 54006"/>
          <p:cNvSpPr/>
          <p:nvPr/>
        </p:nvSpPr>
        <p:spPr>
          <a:xfrm>
            <a:off x="929638" y="5193051"/>
            <a:ext cx="9599280" cy="859616"/>
          </a:xfrm>
          <a:prstGeom prst="rect">
            <a:avLst/>
          </a:prstGeom>
        </p:spPr>
      </p:sp>
      <p:sp>
        <p:nvSpPr>
          <p:cNvPr id="54007" name="Freeform 54007"/>
          <p:cNvSpPr/>
          <p:nvPr/>
        </p:nvSpPr>
        <p:spPr>
          <a:xfrm>
            <a:off x="947139" y="5409134"/>
            <a:ext cx="81745" cy="81745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8" name="Freeform 54008"/>
          <p:cNvSpPr/>
          <p:nvPr/>
        </p:nvSpPr>
        <p:spPr>
          <a:xfrm>
            <a:off x="1159528" y="5340452"/>
            <a:ext cx="186542" cy="225196"/>
          </a:xfrm>
          <a:custGeom>
            <a:avLst/>
            <a:gdLst/>
            <a:ahLst/>
            <a:cxnLst/>
            <a:rect l="0" t="0" r="0" b="0"/>
            <a:pathLst>
              <a:path w="7174706" h="8661400">
                <a:moveTo>
                  <a:pt x="7174706" y="0"/>
                </a:moveTo>
                <a:lnTo>
                  <a:pt x="7174706" y="558800"/>
                </a:lnTo>
                <a:lnTo>
                  <a:pt x="3925292" y="558800"/>
                </a:lnTo>
                <a:lnTo>
                  <a:pt x="3925292" y="8661400"/>
                </a:lnTo>
                <a:lnTo>
                  <a:pt x="3249414" y="8661400"/>
                </a:lnTo>
                <a:lnTo>
                  <a:pt x="3249414" y="558800"/>
                </a:lnTo>
                <a:lnTo>
                  <a:pt x="0" y="558800"/>
                </a:lnTo>
                <a:lnTo>
                  <a:pt x="0" y="0"/>
                </a:lnTo>
                <a:close/>
                <a:moveTo>
                  <a:pt x="861179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09" name="Freeform 54009"/>
          <p:cNvSpPr/>
          <p:nvPr/>
        </p:nvSpPr>
        <p:spPr>
          <a:xfrm>
            <a:off x="1316220" y="5414417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0" name="Freeform 54010"/>
          <p:cNvSpPr/>
          <p:nvPr/>
        </p:nvSpPr>
        <p:spPr>
          <a:xfrm>
            <a:off x="1451675" y="5417389"/>
            <a:ext cx="131729" cy="224205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1" name="Freeform 54011"/>
          <p:cNvSpPr/>
          <p:nvPr/>
        </p:nvSpPr>
        <p:spPr>
          <a:xfrm>
            <a:off x="1600679" y="5414417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2" name="Freeform 54012"/>
          <p:cNvSpPr/>
          <p:nvPr/>
        </p:nvSpPr>
        <p:spPr>
          <a:xfrm>
            <a:off x="1823452" y="5337480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3" name="Freeform 54013"/>
          <p:cNvSpPr/>
          <p:nvPr/>
        </p:nvSpPr>
        <p:spPr>
          <a:xfrm>
            <a:off x="1927528" y="5340452"/>
            <a:ext cx="188477" cy="228168"/>
          </a:xfrm>
          <a:custGeom>
            <a:avLst/>
            <a:gdLst/>
            <a:ahLst/>
            <a:cxnLst/>
            <a:rect l="0" t="0" r="0" b="0"/>
            <a:pathLst>
              <a:path w="7249120" h="8775700">
                <a:moveTo>
                  <a:pt x="6579393" y="0"/>
                </a:moveTo>
                <a:lnTo>
                  <a:pt x="7249120" y="0"/>
                </a:lnTo>
                <a:lnTo>
                  <a:pt x="7249120" y="4725790"/>
                </a:lnTo>
                <a:cubicBezTo>
                  <a:pt x="7249120" y="6019999"/>
                  <a:pt x="6912173" y="7018536"/>
                  <a:pt x="6238279" y="7721402"/>
                </a:cubicBezTo>
                <a:cubicBezTo>
                  <a:pt x="5564518" y="8424268"/>
                  <a:pt x="4692253" y="8775700"/>
                  <a:pt x="3621484" y="8775700"/>
                </a:cubicBezTo>
                <a:cubicBezTo>
                  <a:pt x="2554816" y="8775700"/>
                  <a:pt x="1684536" y="8428435"/>
                  <a:pt x="1010642" y="7733904"/>
                </a:cubicBezTo>
                <a:cubicBezTo>
                  <a:pt x="336880" y="7039240"/>
                  <a:pt x="0" y="6088261"/>
                  <a:pt x="0" y="4880968"/>
                </a:cubicBezTo>
                <a:lnTo>
                  <a:pt x="0" y="0"/>
                </a:lnTo>
                <a:lnTo>
                  <a:pt x="675878" y="0"/>
                </a:lnTo>
                <a:lnTo>
                  <a:pt x="675878" y="4854774"/>
                </a:lnTo>
                <a:cubicBezTo>
                  <a:pt x="675878" y="5888236"/>
                  <a:pt x="949722" y="6696406"/>
                  <a:pt x="1497409" y="7279283"/>
                </a:cubicBezTo>
                <a:cubicBezTo>
                  <a:pt x="2045229" y="7862028"/>
                  <a:pt x="2753254" y="8153400"/>
                  <a:pt x="3621484" y="8153400"/>
                </a:cubicBezTo>
                <a:cubicBezTo>
                  <a:pt x="4497916" y="8153400"/>
                  <a:pt x="5209976" y="7858919"/>
                  <a:pt x="5757664" y="7269957"/>
                </a:cubicBezTo>
                <a:cubicBezTo>
                  <a:pt x="6305484" y="6680862"/>
                  <a:pt x="6579393" y="5844845"/>
                  <a:pt x="6579393" y="4761905"/>
                </a:cubicBezTo>
                <a:close/>
                <a:moveTo>
                  <a:pt x="7848997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4" name="Freeform 54014"/>
          <p:cNvSpPr/>
          <p:nvPr/>
        </p:nvSpPr>
        <p:spPr>
          <a:xfrm>
            <a:off x="2157131" y="5414417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5" name="Freeform 54015"/>
          <p:cNvSpPr/>
          <p:nvPr/>
        </p:nvSpPr>
        <p:spPr>
          <a:xfrm>
            <a:off x="2321608" y="53404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6" name="Freeform 54016"/>
          <p:cNvSpPr/>
          <p:nvPr/>
        </p:nvSpPr>
        <p:spPr>
          <a:xfrm>
            <a:off x="2374266" y="5414417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7" name="Freeform 54017"/>
          <p:cNvSpPr/>
          <p:nvPr/>
        </p:nvSpPr>
        <p:spPr>
          <a:xfrm>
            <a:off x="2512388" y="5414417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8" name="Freeform 54018"/>
          <p:cNvSpPr/>
          <p:nvPr/>
        </p:nvSpPr>
        <p:spPr>
          <a:xfrm>
            <a:off x="2691461" y="5340452"/>
            <a:ext cx="134788" cy="228168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19" name="Freeform 54019"/>
          <p:cNvSpPr/>
          <p:nvPr/>
        </p:nvSpPr>
        <p:spPr>
          <a:xfrm>
            <a:off x="2859312" y="54144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0" name="Freeform 54020"/>
          <p:cNvSpPr/>
          <p:nvPr/>
        </p:nvSpPr>
        <p:spPr>
          <a:xfrm>
            <a:off x="3116746" y="5340452"/>
            <a:ext cx="133338" cy="225196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1" name="Freeform 54021"/>
          <p:cNvSpPr/>
          <p:nvPr/>
        </p:nvSpPr>
        <p:spPr>
          <a:xfrm>
            <a:off x="3248584" y="54144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2" name="Freeform 54022"/>
          <p:cNvSpPr/>
          <p:nvPr/>
        </p:nvSpPr>
        <p:spPr>
          <a:xfrm>
            <a:off x="3396221" y="5417389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3" name="Freeform 54023"/>
          <p:cNvSpPr/>
          <p:nvPr/>
        </p:nvSpPr>
        <p:spPr>
          <a:xfrm>
            <a:off x="3625603" y="5337480"/>
            <a:ext cx="87869" cy="231139"/>
          </a:xfrm>
          <a:custGeom>
            <a:avLst/>
            <a:gdLst/>
            <a:ahLst/>
            <a:cxnLst/>
            <a:rect l="0" t="0" r="0" b="0"/>
            <a:pathLst>
              <a:path w="3379589" h="8890000">
                <a:moveTo>
                  <a:pt x="2796579" y="0"/>
                </a:moveTo>
                <a:lnTo>
                  <a:pt x="3379589" y="0"/>
                </a:lnTo>
                <a:lnTo>
                  <a:pt x="595312" y="8890000"/>
                </a:lnTo>
                <a:lnTo>
                  <a:pt x="0" y="8890000"/>
                </a:lnTo>
                <a:close/>
                <a:moveTo>
                  <a:pt x="873839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4" name="Freeform 54024"/>
          <p:cNvSpPr/>
          <p:nvPr/>
        </p:nvSpPr>
        <p:spPr>
          <a:xfrm>
            <a:off x="3809083" y="5417389"/>
            <a:ext cx="140917" cy="151231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5" name="Freeform 54025"/>
          <p:cNvSpPr/>
          <p:nvPr/>
        </p:nvSpPr>
        <p:spPr>
          <a:xfrm>
            <a:off x="3962441" y="5414417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6" name="Freeform 54026"/>
          <p:cNvSpPr/>
          <p:nvPr/>
        </p:nvSpPr>
        <p:spPr>
          <a:xfrm>
            <a:off x="4114990" y="53404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7" name="Freeform 54027"/>
          <p:cNvSpPr/>
          <p:nvPr/>
        </p:nvSpPr>
        <p:spPr>
          <a:xfrm>
            <a:off x="4174256" y="541738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8" name="Freeform 54028"/>
          <p:cNvSpPr/>
          <p:nvPr/>
        </p:nvSpPr>
        <p:spPr>
          <a:xfrm>
            <a:off x="4328899" y="54144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9" name="Freeform 54029"/>
          <p:cNvSpPr/>
          <p:nvPr/>
        </p:nvSpPr>
        <p:spPr>
          <a:xfrm>
            <a:off x="4587623" y="5414417"/>
            <a:ext cx="133663" cy="227177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0" name="Freeform 54030"/>
          <p:cNvSpPr/>
          <p:nvPr/>
        </p:nvSpPr>
        <p:spPr>
          <a:xfrm>
            <a:off x="4746930" y="5414417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1" name="Freeform 54031"/>
          <p:cNvSpPr/>
          <p:nvPr/>
        </p:nvSpPr>
        <p:spPr>
          <a:xfrm>
            <a:off x="4899478" y="53404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2" name="Freeform 54032"/>
          <p:cNvSpPr/>
          <p:nvPr/>
        </p:nvSpPr>
        <p:spPr>
          <a:xfrm>
            <a:off x="4959065" y="5414417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3" name="Freeform 54033"/>
          <p:cNvSpPr/>
          <p:nvPr/>
        </p:nvSpPr>
        <p:spPr>
          <a:xfrm>
            <a:off x="5136102" y="5477815"/>
            <a:ext cx="168969" cy="10566"/>
          </a:xfrm>
          <a:custGeom>
            <a:avLst/>
            <a:gdLst/>
            <a:ahLst/>
            <a:cxnLst/>
            <a:rect l="0" t="0" r="0" b="0"/>
            <a:pathLst>
              <a:path w="6498828" h="406400">
                <a:moveTo>
                  <a:pt x="0" y="0"/>
                </a:moveTo>
                <a:lnTo>
                  <a:pt x="6498828" y="0"/>
                </a:lnTo>
                <a:lnTo>
                  <a:pt x="6498828" y="406400"/>
                </a:lnTo>
                <a:lnTo>
                  <a:pt x="0" y="406400"/>
                </a:lnTo>
                <a:close/>
                <a:moveTo>
                  <a:pt x="3452614" y="33782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4" name="Freeform 54034"/>
          <p:cNvSpPr/>
          <p:nvPr/>
        </p:nvSpPr>
        <p:spPr>
          <a:xfrm>
            <a:off x="5415690" y="541738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5" name="Freeform 54035"/>
          <p:cNvSpPr/>
          <p:nvPr/>
        </p:nvSpPr>
        <p:spPr>
          <a:xfrm>
            <a:off x="5577940" y="5414417"/>
            <a:ext cx="133663" cy="227177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6" name="Freeform 54036"/>
          <p:cNvSpPr/>
          <p:nvPr/>
        </p:nvSpPr>
        <p:spPr>
          <a:xfrm>
            <a:off x="5811182" y="536818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7" name="Freeform 54037"/>
          <p:cNvSpPr/>
          <p:nvPr/>
        </p:nvSpPr>
        <p:spPr>
          <a:xfrm>
            <a:off x="5931357" y="5414417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8" name="Freeform 54038"/>
          <p:cNvSpPr/>
          <p:nvPr/>
        </p:nvSpPr>
        <p:spPr>
          <a:xfrm>
            <a:off x="6262953" y="5340452"/>
            <a:ext cx="16767" cy="225196"/>
          </a:xfrm>
          <a:custGeom>
            <a:avLst/>
            <a:gdLst/>
            <a:ahLst/>
            <a:cxnLst/>
            <a:rect l="0" t="0" r="0" b="0"/>
            <a:pathLst>
              <a:path w="644922" h="8661400">
                <a:moveTo>
                  <a:pt x="644922" y="0"/>
                </a:moveTo>
                <a:lnTo>
                  <a:pt x="644922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58150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9" name="Freeform 54039"/>
          <p:cNvSpPr/>
          <p:nvPr/>
        </p:nvSpPr>
        <p:spPr>
          <a:xfrm>
            <a:off x="6364690" y="5337480"/>
            <a:ext cx="143817" cy="231139"/>
          </a:xfrm>
          <a:custGeom>
            <a:avLst/>
            <a:gdLst/>
            <a:ahLst/>
            <a:cxnLst/>
            <a:rect l="0" t="0" r="0" b="0"/>
            <a:pathLst>
              <a:path w="5531445" h="8890000">
                <a:moveTo>
                  <a:pt x="2765822" y="0"/>
                </a:moveTo>
                <a:cubicBezTo>
                  <a:pt x="3543035" y="0"/>
                  <a:pt x="4198276" y="389798"/>
                  <a:pt x="4731544" y="1169393"/>
                </a:cubicBezTo>
                <a:cubicBezTo>
                  <a:pt x="5264812" y="1948988"/>
                  <a:pt x="5531445" y="3054284"/>
                  <a:pt x="5531445" y="4485283"/>
                </a:cubicBezTo>
                <a:cubicBezTo>
                  <a:pt x="5531445" y="5817064"/>
                  <a:pt x="5269971" y="6884128"/>
                  <a:pt x="4747022" y="7686477"/>
                </a:cubicBezTo>
                <a:cubicBezTo>
                  <a:pt x="4224073" y="8488826"/>
                  <a:pt x="3571941" y="8890000"/>
                  <a:pt x="2790627" y="8890000"/>
                </a:cubicBezTo>
                <a:cubicBezTo>
                  <a:pt x="1972006" y="8890000"/>
                  <a:pt x="1302213" y="8496102"/>
                  <a:pt x="781249" y="7708305"/>
                </a:cubicBezTo>
                <a:cubicBezTo>
                  <a:pt x="260416" y="6920376"/>
                  <a:pt x="0" y="5883275"/>
                  <a:pt x="0" y="4597004"/>
                </a:cubicBezTo>
                <a:cubicBezTo>
                  <a:pt x="0" y="2996407"/>
                  <a:pt x="280062" y="1830124"/>
                  <a:pt x="840184" y="1098154"/>
                </a:cubicBezTo>
                <a:cubicBezTo>
                  <a:pt x="1400440" y="366052"/>
                  <a:pt x="2042319" y="0"/>
                  <a:pt x="2765822" y="0"/>
                </a:cubicBezTo>
                <a:close/>
                <a:moveTo>
                  <a:pt x="8366324" y="8775700"/>
                </a:moveTo>
                <a:moveTo>
                  <a:pt x="2741017" y="8280400"/>
                </a:moveTo>
                <a:cubicBezTo>
                  <a:pt x="3385939" y="8280400"/>
                  <a:pt x="3904721" y="7916598"/>
                  <a:pt x="4297363" y="7188994"/>
                </a:cubicBezTo>
                <a:cubicBezTo>
                  <a:pt x="4690137" y="6461390"/>
                  <a:pt x="4886524" y="5539516"/>
                  <a:pt x="4886524" y="4423371"/>
                </a:cubicBezTo>
                <a:cubicBezTo>
                  <a:pt x="4886524" y="3331965"/>
                  <a:pt x="4695296" y="2423518"/>
                  <a:pt x="4312841" y="1698030"/>
                </a:cubicBezTo>
                <a:cubicBezTo>
                  <a:pt x="3930518" y="972410"/>
                  <a:pt x="3414845" y="609600"/>
                  <a:pt x="2765822" y="609600"/>
                </a:cubicBezTo>
                <a:cubicBezTo>
                  <a:pt x="2153973" y="609600"/>
                  <a:pt x="1647494" y="966193"/>
                  <a:pt x="1246386" y="1679377"/>
                </a:cubicBezTo>
                <a:cubicBezTo>
                  <a:pt x="845410" y="2392429"/>
                  <a:pt x="644922" y="3315362"/>
                  <a:pt x="644922" y="4448175"/>
                </a:cubicBezTo>
                <a:cubicBezTo>
                  <a:pt x="644922" y="5593292"/>
                  <a:pt x="840251" y="6518275"/>
                  <a:pt x="1230908" y="7223125"/>
                </a:cubicBezTo>
                <a:cubicBezTo>
                  <a:pt x="1621565" y="7927975"/>
                  <a:pt x="2124935" y="8280400"/>
                  <a:pt x="2741017" y="8280400"/>
                </a:cubicBezTo>
                <a:close/>
                <a:moveTo>
                  <a:pt x="8592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0" name="Freeform 54040"/>
          <p:cNvSpPr/>
          <p:nvPr/>
        </p:nvSpPr>
        <p:spPr>
          <a:xfrm>
            <a:off x="6521406" y="5337480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1" name="Freeform 54041"/>
          <p:cNvSpPr/>
          <p:nvPr/>
        </p:nvSpPr>
        <p:spPr>
          <a:xfrm>
            <a:off x="6718840" y="5477815"/>
            <a:ext cx="168969" cy="10566"/>
          </a:xfrm>
          <a:custGeom>
            <a:avLst/>
            <a:gdLst/>
            <a:ahLst/>
            <a:cxnLst/>
            <a:rect l="0" t="0" r="0" b="0"/>
            <a:pathLst>
              <a:path w="6498828" h="406400">
                <a:moveTo>
                  <a:pt x="0" y="0"/>
                </a:moveTo>
                <a:lnTo>
                  <a:pt x="6498828" y="0"/>
                </a:lnTo>
                <a:lnTo>
                  <a:pt x="6498828" y="406400"/>
                </a:lnTo>
                <a:lnTo>
                  <a:pt x="0" y="406400"/>
                </a:lnTo>
                <a:close/>
                <a:moveTo>
                  <a:pt x="3452614" y="33782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2" name="Freeform 54042"/>
          <p:cNvSpPr/>
          <p:nvPr/>
        </p:nvSpPr>
        <p:spPr>
          <a:xfrm>
            <a:off x="6998427" y="541738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3" name="Freeform 54043"/>
          <p:cNvSpPr/>
          <p:nvPr/>
        </p:nvSpPr>
        <p:spPr>
          <a:xfrm>
            <a:off x="7153423" y="5414417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4" name="Freeform 54044"/>
          <p:cNvSpPr/>
          <p:nvPr/>
        </p:nvSpPr>
        <p:spPr>
          <a:xfrm>
            <a:off x="7270456" y="54144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5" name="Freeform 54045"/>
          <p:cNvSpPr/>
          <p:nvPr/>
        </p:nvSpPr>
        <p:spPr>
          <a:xfrm>
            <a:off x="7419570" y="5337480"/>
            <a:ext cx="105927" cy="228168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6" name="Freeform 54046"/>
          <p:cNvSpPr/>
          <p:nvPr/>
        </p:nvSpPr>
        <p:spPr>
          <a:xfrm>
            <a:off x="7515718" y="541738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7" name="Freeform 54047"/>
          <p:cNvSpPr/>
          <p:nvPr/>
        </p:nvSpPr>
        <p:spPr>
          <a:xfrm>
            <a:off x="7680228" y="53404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8" name="Freeform 54048"/>
          <p:cNvSpPr/>
          <p:nvPr/>
        </p:nvSpPr>
        <p:spPr>
          <a:xfrm>
            <a:off x="7814687" y="5337480"/>
            <a:ext cx="105927" cy="228168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49" name="Freeform 54049"/>
          <p:cNvSpPr/>
          <p:nvPr/>
        </p:nvSpPr>
        <p:spPr>
          <a:xfrm>
            <a:off x="7900924" y="5414417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0" name="Freeform 54050"/>
          <p:cNvSpPr/>
          <p:nvPr/>
        </p:nvSpPr>
        <p:spPr>
          <a:xfrm>
            <a:off x="8087284" y="5414417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1" name="Freeform 54051"/>
          <p:cNvSpPr/>
          <p:nvPr/>
        </p:nvSpPr>
        <p:spPr>
          <a:xfrm>
            <a:off x="8281385" y="5414417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2" name="Freeform 54052"/>
          <p:cNvSpPr/>
          <p:nvPr/>
        </p:nvSpPr>
        <p:spPr>
          <a:xfrm>
            <a:off x="8398419" y="54144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3" name="Freeform 54053"/>
          <p:cNvSpPr/>
          <p:nvPr/>
        </p:nvSpPr>
        <p:spPr>
          <a:xfrm>
            <a:off x="8557692" y="5414417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4" name="Freeform 54054"/>
          <p:cNvSpPr/>
          <p:nvPr/>
        </p:nvSpPr>
        <p:spPr>
          <a:xfrm>
            <a:off x="8702456" y="541738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5" name="Freeform 54055"/>
          <p:cNvSpPr/>
          <p:nvPr/>
        </p:nvSpPr>
        <p:spPr>
          <a:xfrm>
            <a:off x="8864707" y="5414417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6" name="Freeform 54056"/>
          <p:cNvSpPr/>
          <p:nvPr/>
        </p:nvSpPr>
        <p:spPr>
          <a:xfrm>
            <a:off x="8984649" y="53404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7" name="Freeform 54057"/>
          <p:cNvSpPr/>
          <p:nvPr/>
        </p:nvSpPr>
        <p:spPr>
          <a:xfrm>
            <a:off x="9017183" y="5368189"/>
            <a:ext cx="104962" cy="20043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8" name="Freeform 54058"/>
          <p:cNvSpPr/>
          <p:nvPr/>
        </p:nvSpPr>
        <p:spPr>
          <a:xfrm>
            <a:off x="9125589" y="5417389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9" name="Freeform 54059"/>
          <p:cNvSpPr/>
          <p:nvPr/>
        </p:nvSpPr>
        <p:spPr>
          <a:xfrm>
            <a:off x="9354708" y="5337480"/>
            <a:ext cx="87869" cy="231139"/>
          </a:xfrm>
          <a:custGeom>
            <a:avLst/>
            <a:gdLst/>
            <a:ahLst/>
            <a:cxnLst/>
            <a:rect l="0" t="0" r="0" b="0"/>
            <a:pathLst>
              <a:path w="3379589" h="8890000">
                <a:moveTo>
                  <a:pt x="2796579" y="0"/>
                </a:moveTo>
                <a:lnTo>
                  <a:pt x="3379589" y="0"/>
                </a:lnTo>
                <a:lnTo>
                  <a:pt x="595312" y="8890000"/>
                </a:lnTo>
                <a:lnTo>
                  <a:pt x="0" y="8890000"/>
                </a:lnTo>
                <a:close/>
                <a:moveTo>
                  <a:pt x="873839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0" name="Freeform 54060"/>
          <p:cNvSpPr/>
          <p:nvPr/>
        </p:nvSpPr>
        <p:spPr>
          <a:xfrm>
            <a:off x="9560650" y="53404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1" name="Freeform 54061"/>
          <p:cNvSpPr/>
          <p:nvPr/>
        </p:nvSpPr>
        <p:spPr>
          <a:xfrm>
            <a:off x="9622530" y="53404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2" name="Freeform 54062"/>
          <p:cNvSpPr/>
          <p:nvPr/>
        </p:nvSpPr>
        <p:spPr>
          <a:xfrm>
            <a:off x="9665062" y="5337480"/>
            <a:ext cx="105927" cy="228168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3" name="Freeform 54063"/>
          <p:cNvSpPr/>
          <p:nvPr/>
        </p:nvSpPr>
        <p:spPr>
          <a:xfrm>
            <a:off x="9749002" y="54144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4" name="Freeform 54064"/>
          <p:cNvSpPr/>
          <p:nvPr/>
        </p:nvSpPr>
        <p:spPr>
          <a:xfrm>
            <a:off x="9908276" y="5414417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5" name="Freeform 54065"/>
          <p:cNvSpPr/>
          <p:nvPr/>
        </p:nvSpPr>
        <p:spPr>
          <a:xfrm>
            <a:off x="10034497" y="5417389"/>
            <a:ext cx="137693" cy="22420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6" name="Freeform 54066"/>
          <p:cNvSpPr/>
          <p:nvPr/>
        </p:nvSpPr>
        <p:spPr>
          <a:xfrm>
            <a:off x="10184587" y="5414417"/>
            <a:ext cx="113986" cy="154203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7" name="Freeform 54067"/>
          <p:cNvSpPr/>
          <p:nvPr/>
        </p:nvSpPr>
        <p:spPr>
          <a:xfrm>
            <a:off x="10331931" y="5340452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8" name="Freeform 54068"/>
          <p:cNvSpPr/>
          <p:nvPr/>
        </p:nvSpPr>
        <p:spPr>
          <a:xfrm>
            <a:off x="10383977" y="5414417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69" name="Freeform 54069"/>
          <p:cNvSpPr/>
          <p:nvPr/>
        </p:nvSpPr>
        <p:spPr>
          <a:xfrm>
            <a:off x="947139" y="5817566"/>
            <a:ext cx="81745" cy="81745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0" name="Freeform 54070"/>
          <p:cNvSpPr/>
          <p:nvPr/>
        </p:nvSpPr>
        <p:spPr>
          <a:xfrm>
            <a:off x="1159208" y="5748884"/>
            <a:ext cx="194121" cy="227507"/>
          </a:xfrm>
          <a:custGeom>
            <a:avLst/>
            <a:gdLst/>
            <a:ahLst/>
            <a:cxnLst/>
            <a:rect l="0" t="0" r="0" b="0"/>
            <a:pathLst>
              <a:path w="7466211" h="8750300">
                <a:moveTo>
                  <a:pt x="7466211" y="0"/>
                </a:moveTo>
                <a:lnTo>
                  <a:pt x="3838376" y="8750300"/>
                </a:lnTo>
                <a:lnTo>
                  <a:pt x="3646289" y="8750300"/>
                </a:lnTo>
                <a:lnTo>
                  <a:pt x="0" y="0"/>
                </a:lnTo>
                <a:lnTo>
                  <a:pt x="675878" y="0"/>
                </a:lnTo>
                <a:lnTo>
                  <a:pt x="3745508" y="7330083"/>
                </a:lnTo>
                <a:lnTo>
                  <a:pt x="6796484" y="0"/>
                </a:lnTo>
                <a:close/>
                <a:moveTo>
                  <a:pt x="8624094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1" name="Freeform 54071"/>
          <p:cNvSpPr/>
          <p:nvPr/>
        </p:nvSpPr>
        <p:spPr>
          <a:xfrm>
            <a:off x="1345246" y="58228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2" name="Freeform 54072"/>
          <p:cNvSpPr/>
          <p:nvPr/>
        </p:nvSpPr>
        <p:spPr>
          <a:xfrm>
            <a:off x="1511745" y="5822849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3" name="Freeform 54073"/>
          <p:cNvSpPr/>
          <p:nvPr/>
        </p:nvSpPr>
        <p:spPr>
          <a:xfrm>
            <a:off x="1627094" y="58228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4" name="Freeform 54074"/>
          <p:cNvSpPr/>
          <p:nvPr/>
        </p:nvSpPr>
        <p:spPr>
          <a:xfrm>
            <a:off x="1754259" y="57488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5" name="Freeform 54075"/>
          <p:cNvSpPr/>
          <p:nvPr/>
        </p:nvSpPr>
        <p:spPr>
          <a:xfrm>
            <a:off x="1806916" y="5822849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6" name="Freeform 54076"/>
          <p:cNvSpPr/>
          <p:nvPr/>
        </p:nvSpPr>
        <p:spPr>
          <a:xfrm>
            <a:off x="1992923" y="58228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7" name="Freeform 54077"/>
          <p:cNvSpPr/>
          <p:nvPr/>
        </p:nvSpPr>
        <p:spPr>
          <a:xfrm>
            <a:off x="2252364" y="5748884"/>
            <a:ext cx="17412" cy="225196"/>
          </a:xfrm>
          <a:custGeom>
            <a:avLst/>
            <a:gdLst/>
            <a:ahLst/>
            <a:cxnLst/>
            <a:rect l="0" t="0" r="0" b="0"/>
            <a:pathLst>
              <a:path w="669727" h="8661400">
                <a:moveTo>
                  <a:pt x="669727" y="0"/>
                </a:move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8" name="Freeform 54078"/>
          <p:cNvSpPr/>
          <p:nvPr/>
        </p:nvSpPr>
        <p:spPr>
          <a:xfrm>
            <a:off x="2320809" y="5748884"/>
            <a:ext cx="201695" cy="225196"/>
          </a:xfrm>
          <a:custGeom>
            <a:avLst/>
            <a:gdLst/>
            <a:ahLst/>
            <a:cxnLst/>
            <a:rect l="0" t="0" r="0" b="0"/>
            <a:pathLst>
              <a:path w="7757517" h="8661400">
                <a:moveTo>
                  <a:pt x="0" y="0"/>
                </a:moveTo>
                <a:lnTo>
                  <a:pt x="3032323" y="0"/>
                </a:lnTo>
                <a:cubicBezTo>
                  <a:pt x="4565980" y="0"/>
                  <a:pt x="5736894" y="403027"/>
                  <a:pt x="6545064" y="1209080"/>
                </a:cubicBezTo>
                <a:cubicBezTo>
                  <a:pt x="7353365" y="2015001"/>
                  <a:pt x="7757517" y="3056600"/>
                  <a:pt x="7757517" y="4333875"/>
                </a:cubicBezTo>
                <a:cubicBezTo>
                  <a:pt x="7757517" y="5586281"/>
                  <a:pt x="7357533" y="6620669"/>
                  <a:pt x="6557565" y="7437041"/>
                </a:cubicBezTo>
                <a:cubicBezTo>
                  <a:pt x="5757598" y="8253281"/>
                  <a:pt x="4621807" y="8661400"/>
                  <a:pt x="3150195" y="8661400"/>
                </a:cubicBezTo>
                <a:lnTo>
                  <a:pt x="0" y="8661400"/>
                </a:lnTo>
                <a:close/>
                <a:moveTo>
                  <a:pt x="7656711" y="8661400"/>
                </a:moveTo>
                <a:moveTo>
                  <a:pt x="669726" y="558800"/>
                </a:moveTo>
                <a:lnTo>
                  <a:pt x="669726" y="8102600"/>
                </a:lnTo>
                <a:lnTo>
                  <a:pt x="3112889" y="8102600"/>
                </a:lnTo>
                <a:cubicBezTo>
                  <a:pt x="4233267" y="8102600"/>
                  <a:pt x="5166518" y="7758576"/>
                  <a:pt x="5912643" y="7070527"/>
                </a:cubicBezTo>
                <a:cubicBezTo>
                  <a:pt x="6658901" y="6382478"/>
                  <a:pt x="7032029" y="5470261"/>
                  <a:pt x="7032029" y="4333875"/>
                </a:cubicBezTo>
                <a:cubicBezTo>
                  <a:pt x="7032029" y="3222229"/>
                  <a:pt x="6664060" y="2315171"/>
                  <a:pt x="5928121" y="1612702"/>
                </a:cubicBezTo>
                <a:cubicBezTo>
                  <a:pt x="5192315" y="910101"/>
                  <a:pt x="4239485" y="558800"/>
                  <a:pt x="3069629" y="558800"/>
                </a:cubicBezTo>
                <a:close/>
                <a:moveTo>
                  <a:pt x="70979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79" name="Freeform 54079"/>
          <p:cNvSpPr/>
          <p:nvPr/>
        </p:nvSpPr>
        <p:spPr>
          <a:xfrm>
            <a:off x="2657801" y="5745912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0" name="Freeform 54080"/>
          <p:cNvSpPr/>
          <p:nvPr/>
        </p:nvSpPr>
        <p:spPr>
          <a:xfrm>
            <a:off x="2763812" y="57488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1" name="Freeform 54081"/>
          <p:cNvSpPr/>
          <p:nvPr/>
        </p:nvSpPr>
        <p:spPr>
          <a:xfrm>
            <a:off x="2806311" y="5745912"/>
            <a:ext cx="105927" cy="228168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2" name="Freeform 54082"/>
          <p:cNvSpPr/>
          <p:nvPr/>
        </p:nvSpPr>
        <p:spPr>
          <a:xfrm>
            <a:off x="2974173" y="5825821"/>
            <a:ext cx="140917" cy="151231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3" name="Freeform 54083"/>
          <p:cNvSpPr/>
          <p:nvPr/>
        </p:nvSpPr>
        <p:spPr>
          <a:xfrm>
            <a:off x="3123538" y="58228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4" name="Freeform 54084"/>
          <p:cNvSpPr/>
          <p:nvPr/>
        </p:nvSpPr>
        <p:spPr>
          <a:xfrm>
            <a:off x="3290037" y="5822849"/>
            <a:ext cx="102382" cy="15123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5" name="Freeform 54085"/>
          <p:cNvSpPr/>
          <p:nvPr/>
        </p:nvSpPr>
        <p:spPr>
          <a:xfrm>
            <a:off x="3405386" y="58228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6" name="Freeform 54086"/>
          <p:cNvSpPr/>
          <p:nvPr/>
        </p:nvSpPr>
        <p:spPr>
          <a:xfrm>
            <a:off x="3532550" y="57488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7" name="Freeform 54087"/>
          <p:cNvSpPr/>
          <p:nvPr/>
        </p:nvSpPr>
        <p:spPr>
          <a:xfrm>
            <a:off x="3585208" y="5822849"/>
            <a:ext cx="150911" cy="154203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8" name="Freeform 54088"/>
          <p:cNvSpPr/>
          <p:nvPr/>
        </p:nvSpPr>
        <p:spPr>
          <a:xfrm>
            <a:off x="3771214" y="58228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89" name="Freeform 54089"/>
          <p:cNvSpPr/>
          <p:nvPr/>
        </p:nvSpPr>
        <p:spPr>
          <a:xfrm>
            <a:off x="3935691" y="57488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0" name="Freeform 54090"/>
          <p:cNvSpPr/>
          <p:nvPr/>
        </p:nvSpPr>
        <p:spPr>
          <a:xfrm>
            <a:off x="3994958" y="58228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1" name="Freeform 54091"/>
          <p:cNvSpPr/>
          <p:nvPr/>
        </p:nvSpPr>
        <p:spPr>
          <a:xfrm>
            <a:off x="4142341" y="5825821"/>
            <a:ext cx="131729" cy="224205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2" name="Freeform 54092"/>
          <p:cNvSpPr/>
          <p:nvPr/>
        </p:nvSpPr>
        <p:spPr>
          <a:xfrm>
            <a:off x="4393084" y="57488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3" name="Freeform 54093"/>
          <p:cNvSpPr/>
          <p:nvPr/>
        </p:nvSpPr>
        <p:spPr>
          <a:xfrm>
            <a:off x="4445417" y="5822849"/>
            <a:ext cx="93193" cy="154203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4" name="Freeform 54094"/>
          <p:cNvSpPr/>
          <p:nvPr/>
        </p:nvSpPr>
        <p:spPr>
          <a:xfrm>
            <a:off x="4654971" y="58228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5" name="Freeform 54095"/>
          <p:cNvSpPr/>
          <p:nvPr/>
        </p:nvSpPr>
        <p:spPr>
          <a:xfrm>
            <a:off x="4821151" y="5822849"/>
            <a:ext cx="120440" cy="15123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6" name="Freeform 54096"/>
          <p:cNvSpPr/>
          <p:nvPr/>
        </p:nvSpPr>
        <p:spPr>
          <a:xfrm>
            <a:off x="4974504" y="5822849"/>
            <a:ext cx="127049" cy="154203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7" name="Freeform 54097"/>
          <p:cNvSpPr/>
          <p:nvPr/>
        </p:nvSpPr>
        <p:spPr>
          <a:xfrm>
            <a:off x="5124472" y="5748884"/>
            <a:ext cx="135433" cy="228168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8" name="Freeform 54098"/>
          <p:cNvSpPr/>
          <p:nvPr/>
        </p:nvSpPr>
        <p:spPr>
          <a:xfrm>
            <a:off x="5290270" y="5748884"/>
            <a:ext cx="15963" cy="225196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99" name="Freeform 54099"/>
          <p:cNvSpPr/>
          <p:nvPr/>
        </p:nvSpPr>
        <p:spPr>
          <a:xfrm>
            <a:off x="5342283" y="5822849"/>
            <a:ext cx="133658" cy="154203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00" name="Freeform 54100"/>
          <p:cNvSpPr/>
          <p:nvPr/>
        </p:nvSpPr>
        <p:spPr>
          <a:xfrm>
            <a:off x="5501528" y="5748884"/>
            <a:ext cx="134788" cy="228168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01" name="Freeform 54101"/>
          <p:cNvSpPr/>
          <p:nvPr/>
        </p:nvSpPr>
        <p:spPr>
          <a:xfrm>
            <a:off x="5658415" y="5745912"/>
            <a:ext cx="81260" cy="304114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75EF-5DDB-4087-A349-20C3C5BF64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76700" y="1677712"/>
            <a:ext cx="3809999" cy="2387600"/>
          </a:xfrm>
        </p:spPr>
        <p:txBody>
          <a:bodyPr/>
          <a:lstStyle/>
          <a:p>
            <a:r>
              <a:rPr lang="en-IN" b="1" dirty="0"/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42316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84" name="Picture 5108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027177"/>
            <a:ext cx="7190231" cy="5593079"/>
          </a:xfrm>
          <a:prstGeom prst="rect">
            <a:avLst/>
          </a:prstGeom>
          <a:noFill/>
        </p:spPr>
      </p:pic>
      <p:sp>
        <p:nvSpPr>
          <p:cNvPr id="51085" name="Rectangle 51085"/>
          <p:cNvSpPr/>
          <p:nvPr/>
        </p:nvSpPr>
        <p:spPr>
          <a:xfrm>
            <a:off x="254592" y="6444052"/>
            <a:ext cx="1251478" cy="2232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© S</a:t>
            </a:r>
            <a:r>
              <a:rPr lang="en-US" sz="1200" b="0" i="0" spc="-1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ephane Maa</a:t>
            </a:r>
            <a:r>
              <a:rPr lang="en-US" sz="1200" b="0" i="0" spc="-22" baseline="0" dirty="0">
                <a:solidFill>
                  <a:srgbClr val="FFFFFF"/>
                </a:solidFill>
                <a:latin typeface="Calibri"/>
              </a:rPr>
              <a:t>r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ek</a:t>
            </a:r>
          </a:p>
        </p:txBody>
      </p:sp>
      <p:sp>
        <p:nvSpPr>
          <p:cNvPr id="51087" name="Rectangle 51087"/>
          <p:cNvSpPr/>
          <p:nvPr/>
        </p:nvSpPr>
        <p:spPr>
          <a:xfrm>
            <a:off x="929639" y="8271"/>
            <a:ext cx="4211786" cy="1371355"/>
          </a:xfrm>
          <a:prstGeom prst="rect">
            <a:avLst/>
          </a:prstGeom>
        </p:spPr>
      </p:sp>
      <p:sp>
        <p:nvSpPr>
          <p:cNvPr id="51088" name="Freeform 51088"/>
          <p:cNvSpPr/>
          <p:nvPr/>
        </p:nvSpPr>
        <p:spPr>
          <a:xfrm>
            <a:off x="931822" y="255931"/>
            <a:ext cx="315687" cy="381101"/>
          </a:xfrm>
          <a:custGeom>
            <a:avLst/>
            <a:gdLst/>
            <a:ahLst/>
            <a:cxnLst/>
            <a:rect l="0" t="0" r="0" b="0"/>
            <a:pathLst>
              <a:path w="7174706" h="8661400">
                <a:moveTo>
                  <a:pt x="7174706" y="0"/>
                </a:moveTo>
                <a:lnTo>
                  <a:pt x="7174706" y="558800"/>
                </a:lnTo>
                <a:lnTo>
                  <a:pt x="3925292" y="558800"/>
                </a:lnTo>
                <a:lnTo>
                  <a:pt x="3925292" y="8661400"/>
                </a:lnTo>
                <a:lnTo>
                  <a:pt x="3249414" y="8661400"/>
                </a:lnTo>
                <a:lnTo>
                  <a:pt x="3249414" y="558800"/>
                </a:lnTo>
                <a:lnTo>
                  <a:pt x="0" y="558800"/>
                </a:lnTo>
                <a:lnTo>
                  <a:pt x="0" y="0"/>
                </a:lnTo>
                <a:close/>
                <a:moveTo>
                  <a:pt x="861179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89" name="Freeform 51089"/>
          <p:cNvSpPr/>
          <p:nvPr/>
        </p:nvSpPr>
        <p:spPr>
          <a:xfrm>
            <a:off x="1186497" y="386131"/>
            <a:ext cx="233019" cy="37942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0" name="Freeform 51090"/>
          <p:cNvSpPr/>
          <p:nvPr/>
        </p:nvSpPr>
        <p:spPr>
          <a:xfrm>
            <a:off x="1451885" y="381102"/>
            <a:ext cx="226200" cy="384454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1" name="Freeform 51091"/>
          <p:cNvSpPr/>
          <p:nvPr/>
        </p:nvSpPr>
        <p:spPr>
          <a:xfrm>
            <a:off x="1740027" y="255931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2" name="Freeform 51092"/>
          <p:cNvSpPr/>
          <p:nvPr/>
        </p:nvSpPr>
        <p:spPr>
          <a:xfrm>
            <a:off x="1829419" y="381102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3" name="Freeform 51093"/>
          <p:cNvSpPr/>
          <p:nvPr/>
        </p:nvSpPr>
        <p:spPr>
          <a:xfrm>
            <a:off x="2059611" y="381102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4" name="Freeform 51094"/>
          <p:cNvSpPr/>
          <p:nvPr/>
        </p:nvSpPr>
        <p:spPr>
          <a:xfrm>
            <a:off x="2316373" y="255931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5" name="Freeform 51095"/>
          <p:cNvSpPr/>
          <p:nvPr/>
        </p:nvSpPr>
        <p:spPr>
          <a:xfrm>
            <a:off x="2558285" y="381102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6" name="Freeform 51096"/>
          <p:cNvSpPr/>
          <p:nvPr/>
        </p:nvSpPr>
        <p:spPr>
          <a:xfrm>
            <a:off x="2811222" y="381102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7" name="Freeform 51097"/>
          <p:cNvSpPr/>
          <p:nvPr/>
        </p:nvSpPr>
        <p:spPr>
          <a:xfrm>
            <a:off x="2985464" y="381102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8" name="Freeform 51098"/>
          <p:cNvSpPr/>
          <p:nvPr/>
        </p:nvSpPr>
        <p:spPr>
          <a:xfrm>
            <a:off x="3230116" y="255931"/>
            <a:ext cx="203822" cy="381101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99" name="Freeform 51099"/>
          <p:cNvSpPr/>
          <p:nvPr/>
        </p:nvSpPr>
        <p:spPr>
          <a:xfrm>
            <a:off x="3509299" y="255931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0" name="Freeform 51100"/>
          <p:cNvSpPr/>
          <p:nvPr/>
        </p:nvSpPr>
        <p:spPr>
          <a:xfrm>
            <a:off x="3564578" y="302870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1" name="Freeform 51101"/>
          <p:cNvSpPr/>
          <p:nvPr/>
        </p:nvSpPr>
        <p:spPr>
          <a:xfrm>
            <a:off x="3765687" y="381102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2" name="Freeform 51102"/>
          <p:cNvSpPr/>
          <p:nvPr/>
        </p:nvSpPr>
        <p:spPr>
          <a:xfrm>
            <a:off x="4034891" y="381102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3" name="Freeform 51103"/>
          <p:cNvSpPr/>
          <p:nvPr/>
        </p:nvSpPr>
        <p:spPr>
          <a:xfrm>
            <a:off x="4234244" y="302870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4" name="Freeform 51104"/>
          <p:cNvSpPr/>
          <p:nvPr/>
        </p:nvSpPr>
        <p:spPr>
          <a:xfrm>
            <a:off x="4447629" y="386131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5" name="Freeform 51105"/>
          <p:cNvSpPr/>
          <p:nvPr/>
        </p:nvSpPr>
        <p:spPr>
          <a:xfrm>
            <a:off x="4722988" y="381102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6" name="Freeform 51106"/>
          <p:cNvSpPr/>
          <p:nvPr/>
        </p:nvSpPr>
        <p:spPr>
          <a:xfrm>
            <a:off x="4896139" y="381102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7" name="Freeform 51107"/>
          <p:cNvSpPr/>
          <p:nvPr/>
        </p:nvSpPr>
        <p:spPr>
          <a:xfrm>
            <a:off x="929089" y="865531"/>
            <a:ext cx="577362" cy="385013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8" name="Freeform 51108"/>
          <p:cNvSpPr/>
          <p:nvPr/>
        </p:nvSpPr>
        <p:spPr>
          <a:xfrm>
            <a:off x="1489304" y="990702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09" name="Freeform 51109"/>
          <p:cNvSpPr/>
          <p:nvPr/>
        </p:nvSpPr>
        <p:spPr>
          <a:xfrm>
            <a:off x="1770083" y="865531"/>
            <a:ext cx="229195" cy="386130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0" name="Freeform 51110"/>
          <p:cNvSpPr/>
          <p:nvPr/>
        </p:nvSpPr>
        <p:spPr>
          <a:xfrm>
            <a:off x="2143859" y="862737"/>
            <a:ext cx="368353" cy="383895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1" name="Freeform 51111"/>
          <p:cNvSpPr/>
          <p:nvPr/>
        </p:nvSpPr>
        <p:spPr>
          <a:xfrm>
            <a:off x="2549871" y="990702"/>
            <a:ext cx="226200" cy="384454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2" name="Freeform 51112"/>
          <p:cNvSpPr/>
          <p:nvPr/>
        </p:nvSpPr>
        <p:spPr>
          <a:xfrm>
            <a:off x="2834021" y="990702"/>
            <a:ext cx="226200" cy="384454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3" name="Freeform 51113"/>
          <p:cNvSpPr/>
          <p:nvPr/>
        </p:nvSpPr>
        <p:spPr>
          <a:xfrm>
            <a:off x="3276529" y="860502"/>
            <a:ext cx="201910" cy="391159"/>
          </a:xfrm>
          <a:custGeom>
            <a:avLst/>
            <a:gdLst/>
            <a:ahLst/>
            <a:cxnLst/>
            <a:rect l="0" t="0" r="0" b="0"/>
            <a:pathLst>
              <a:path w="4588867" h="8890000">
                <a:moveTo>
                  <a:pt x="80566" y="1181100"/>
                </a:moveTo>
                <a:lnTo>
                  <a:pt x="80566" y="559396"/>
                </a:lnTo>
                <a:cubicBezTo>
                  <a:pt x="584994" y="186466"/>
                  <a:pt x="1192742" y="0"/>
                  <a:pt x="1903809" y="0"/>
                </a:cubicBezTo>
                <a:cubicBezTo>
                  <a:pt x="2660385" y="0"/>
                  <a:pt x="3279444" y="204655"/>
                  <a:pt x="3760986" y="613966"/>
                </a:cubicBezTo>
                <a:cubicBezTo>
                  <a:pt x="4242660" y="1023144"/>
                  <a:pt x="4483497" y="1545961"/>
                  <a:pt x="4483497" y="2182416"/>
                </a:cubicBezTo>
                <a:cubicBezTo>
                  <a:pt x="4483497" y="2637103"/>
                  <a:pt x="4349088" y="3042246"/>
                  <a:pt x="4080272" y="3397846"/>
                </a:cubicBezTo>
                <a:cubicBezTo>
                  <a:pt x="3811588" y="3753314"/>
                  <a:pt x="3420930" y="4009562"/>
                  <a:pt x="2908300" y="4166593"/>
                </a:cubicBezTo>
                <a:lnTo>
                  <a:pt x="2908300" y="4191397"/>
                </a:lnTo>
                <a:cubicBezTo>
                  <a:pt x="4028678" y="4567900"/>
                  <a:pt x="4588867" y="5304433"/>
                  <a:pt x="4588867" y="6400999"/>
                </a:cubicBezTo>
                <a:cubicBezTo>
                  <a:pt x="4588867" y="7166571"/>
                  <a:pt x="4333544" y="7772797"/>
                  <a:pt x="3822898" y="8219679"/>
                </a:cubicBezTo>
                <a:cubicBezTo>
                  <a:pt x="3312385" y="8666560"/>
                  <a:pt x="2703711" y="8890000"/>
                  <a:pt x="1996877" y="8890000"/>
                </a:cubicBezTo>
                <a:cubicBezTo>
                  <a:pt x="1277475" y="8890000"/>
                  <a:pt x="611849" y="8746596"/>
                  <a:pt x="0" y="8459788"/>
                </a:cubicBezTo>
                <a:lnTo>
                  <a:pt x="0" y="7861300"/>
                </a:lnTo>
                <a:cubicBezTo>
                  <a:pt x="595313" y="8140700"/>
                  <a:pt x="1236133" y="8280400"/>
                  <a:pt x="1922463" y="8280400"/>
                </a:cubicBezTo>
                <a:cubicBezTo>
                  <a:pt x="2521876" y="8280400"/>
                  <a:pt x="3007585" y="8110869"/>
                  <a:pt x="3379589" y="7771805"/>
                </a:cubicBezTo>
                <a:cubicBezTo>
                  <a:pt x="3751726" y="7432609"/>
                  <a:pt x="3937794" y="6988043"/>
                  <a:pt x="3937794" y="6438107"/>
                </a:cubicBezTo>
                <a:cubicBezTo>
                  <a:pt x="3937794" y="5846631"/>
                  <a:pt x="3740348" y="5376201"/>
                  <a:pt x="3345458" y="5026819"/>
                </a:cubicBezTo>
                <a:cubicBezTo>
                  <a:pt x="2950699" y="4677437"/>
                  <a:pt x="2404004" y="4508897"/>
                  <a:pt x="1705372" y="4521200"/>
                </a:cubicBezTo>
                <a:lnTo>
                  <a:pt x="1705372" y="3911600"/>
                </a:lnTo>
                <a:cubicBezTo>
                  <a:pt x="2342092" y="3911600"/>
                  <a:pt x="2856773" y="3747426"/>
                  <a:pt x="3249414" y="3419079"/>
                </a:cubicBezTo>
                <a:cubicBezTo>
                  <a:pt x="3642188" y="3090731"/>
                  <a:pt x="3838575" y="2695311"/>
                  <a:pt x="3838575" y="2232819"/>
                </a:cubicBezTo>
                <a:cubicBezTo>
                  <a:pt x="3838575" y="1774296"/>
                  <a:pt x="3649398" y="1389129"/>
                  <a:pt x="3271044" y="1077318"/>
                </a:cubicBezTo>
                <a:cubicBezTo>
                  <a:pt x="2892822" y="765506"/>
                  <a:pt x="2420541" y="609600"/>
                  <a:pt x="1854200" y="609600"/>
                </a:cubicBezTo>
                <a:cubicBezTo>
                  <a:pt x="1234017" y="609600"/>
                  <a:pt x="642805" y="800100"/>
                  <a:pt x="80566" y="1181100"/>
                </a:cubicBezTo>
                <a:close/>
                <a:moveTo>
                  <a:pt x="673258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4" name="Freeform 51114"/>
          <p:cNvSpPr/>
          <p:nvPr/>
        </p:nvSpPr>
        <p:spPr>
          <a:xfrm>
            <a:off x="3538996" y="1107491"/>
            <a:ext cx="132330" cy="2626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5" name="Freeform 51115"/>
          <p:cNvSpPr/>
          <p:nvPr/>
        </p:nvSpPr>
        <p:spPr>
          <a:xfrm>
            <a:off x="3681690" y="912470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6" name="Freeform 51116"/>
          <p:cNvSpPr/>
          <p:nvPr/>
        </p:nvSpPr>
        <p:spPr>
          <a:xfrm>
            <a:off x="3899608" y="865531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7" name="Freeform 51117"/>
          <p:cNvSpPr/>
          <p:nvPr/>
        </p:nvSpPr>
        <p:spPr>
          <a:xfrm>
            <a:off x="3987518" y="990702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8" name="Freeform 51118"/>
          <p:cNvSpPr/>
          <p:nvPr/>
        </p:nvSpPr>
        <p:spPr>
          <a:xfrm>
            <a:off x="4268615" y="990702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19" name="Rectangle 51119"/>
          <p:cNvSpPr/>
          <p:nvPr/>
        </p:nvSpPr>
        <p:spPr>
          <a:xfrm>
            <a:off x="3219650" y="2609957"/>
            <a:ext cx="1291909" cy="334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Public Subn</a:t>
            </a:r>
            <a:r>
              <a:rPr lang="en-US" sz="1800" b="0" i="0" spc="-18" baseline="0" dirty="0">
                <a:solidFill>
                  <a:srgbClr val="444949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t</a:t>
            </a:r>
          </a:p>
        </p:txBody>
      </p:sp>
      <p:sp>
        <p:nvSpPr>
          <p:cNvPr id="51120" name="Rectangle 51120"/>
          <p:cNvSpPr/>
          <p:nvPr/>
        </p:nvSpPr>
        <p:spPr>
          <a:xfrm>
            <a:off x="5396358" y="960989"/>
            <a:ext cx="1383510" cy="334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Pri</a:t>
            </a:r>
            <a:r>
              <a:rPr lang="en-US" sz="1800" b="0" i="0" spc="-27" baseline="0" dirty="0">
                <a:solidFill>
                  <a:srgbClr val="444949"/>
                </a:solidFill>
                <a:latin typeface="Calibri"/>
              </a:rPr>
              <a:t>v</a:t>
            </a:r>
            <a:r>
              <a:rPr lang="en-US" sz="1800" b="0" i="0" spc="-18" baseline="0" dirty="0">
                <a:solidFill>
                  <a:srgbClr val="444949"/>
                </a:solidFill>
                <a:latin typeface="Calibri"/>
              </a:rPr>
              <a:t>a</a:t>
            </a:r>
            <a:r>
              <a:rPr lang="en-US" sz="1800" b="0" i="0" spc="-22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e Subn</a:t>
            </a:r>
            <a:r>
              <a:rPr lang="en-US" sz="1800" b="0" i="0" spc="-18" baseline="0" dirty="0">
                <a:solidFill>
                  <a:srgbClr val="444949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t</a:t>
            </a:r>
          </a:p>
        </p:txBody>
      </p:sp>
      <p:sp>
        <p:nvSpPr>
          <p:cNvPr id="51121" name="Rectangle 51121"/>
          <p:cNvSpPr/>
          <p:nvPr/>
        </p:nvSpPr>
        <p:spPr>
          <a:xfrm>
            <a:off x="7473811" y="433685"/>
            <a:ext cx="2032025" cy="334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D</a:t>
            </a:r>
            <a:r>
              <a:rPr lang="en-US" sz="1800" b="0" i="0" spc="-18" baseline="0" dirty="0">
                <a:solidFill>
                  <a:srgbClr val="444949"/>
                </a:solidFill>
                <a:latin typeface="Calibri"/>
              </a:rPr>
              <a:t>a</a:t>
            </a:r>
            <a:r>
              <a:rPr lang="en-US" sz="1800" b="0" i="0" spc="-16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a / Pri</a:t>
            </a:r>
            <a:r>
              <a:rPr lang="en-US" sz="1800" b="0" i="0" spc="-27" baseline="0" dirty="0">
                <a:solidFill>
                  <a:srgbClr val="444949"/>
                </a:solidFill>
                <a:latin typeface="Calibri"/>
              </a:rPr>
              <a:t>v</a:t>
            </a:r>
            <a:r>
              <a:rPr lang="en-US" sz="1800" b="0" i="0" spc="-18" baseline="0" dirty="0">
                <a:solidFill>
                  <a:srgbClr val="444949"/>
                </a:solidFill>
                <a:latin typeface="Calibri"/>
              </a:rPr>
              <a:t>a</a:t>
            </a:r>
            <a:r>
              <a:rPr lang="en-US" sz="1800" b="0" i="0" spc="-21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e Subn</a:t>
            </a:r>
            <a:r>
              <a:rPr lang="en-US" sz="1800" b="0" i="0" spc="-18" baseline="0" dirty="0">
                <a:solidFill>
                  <a:srgbClr val="444949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4" name="Freeform 18764"/>
          <p:cNvSpPr/>
          <p:nvPr/>
        </p:nvSpPr>
        <p:spPr>
          <a:xfrm>
            <a:off x="4809066" y="3628763"/>
            <a:ext cx="1710267" cy="1908439"/>
          </a:xfrm>
          <a:custGeom>
            <a:avLst/>
            <a:gdLst/>
            <a:ahLst/>
            <a:cxnLst/>
            <a:rect l="0" t="0" r="0" b="0"/>
            <a:pathLst>
              <a:path w="1710267" h="1908439">
                <a:moveTo>
                  <a:pt x="0" y="0"/>
                </a:moveTo>
                <a:lnTo>
                  <a:pt x="1710267" y="0"/>
                </a:lnTo>
                <a:lnTo>
                  <a:pt x="1710267" y="1908439"/>
                </a:lnTo>
                <a:lnTo>
                  <a:pt x="0" y="1908439"/>
                </a:lnTo>
                <a:close/>
                <a:moveTo>
                  <a:pt x="-1579829" y="3229237"/>
                </a:moveTo>
              </a:path>
            </a:pathLst>
          </a:custGeom>
          <a:solidFill>
            <a:srgbClr val="5091D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5" name="Freeform 18765"/>
          <p:cNvSpPr/>
          <p:nvPr/>
        </p:nvSpPr>
        <p:spPr>
          <a:xfrm flipV="1">
            <a:off x="4809066" y="3628763"/>
            <a:ext cx="1710267" cy="1908439"/>
          </a:xfrm>
          <a:custGeom>
            <a:avLst/>
            <a:gdLst/>
            <a:ahLst/>
            <a:cxnLst/>
            <a:rect l="0" t="0" r="0" b="0"/>
            <a:pathLst>
              <a:path w="1710267" h="1908439">
                <a:moveTo>
                  <a:pt x="0" y="1908439"/>
                </a:moveTo>
                <a:lnTo>
                  <a:pt x="1710267" y="1908439"/>
                </a:lnTo>
                <a:lnTo>
                  <a:pt x="1710267" y="0"/>
                </a:lnTo>
                <a:lnTo>
                  <a:pt x="0" y="0"/>
                </a:lnTo>
                <a:close/>
                <a:moveTo>
                  <a:pt x="0" y="1908439"/>
                </a:moveTo>
              </a:path>
            </a:pathLst>
          </a:custGeom>
          <a:noFill/>
          <a:ln w="12700" cap="flat" cmpd="sng">
            <a:solidFill>
              <a:srgbClr val="386998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6" name="Freeform 18766"/>
          <p:cNvSpPr/>
          <p:nvPr/>
        </p:nvSpPr>
        <p:spPr>
          <a:xfrm>
            <a:off x="8703733" y="2794002"/>
            <a:ext cx="1185333" cy="999066"/>
          </a:xfrm>
          <a:custGeom>
            <a:avLst/>
            <a:gdLst/>
            <a:ahLst/>
            <a:cxnLst/>
            <a:rect l="0" t="0" r="0" b="0"/>
            <a:pathLst>
              <a:path w="1185333" h="999066">
                <a:moveTo>
                  <a:pt x="0" y="0"/>
                </a:moveTo>
                <a:lnTo>
                  <a:pt x="1185333" y="0"/>
                </a:lnTo>
                <a:lnTo>
                  <a:pt x="1185333" y="999066"/>
                </a:lnTo>
                <a:lnTo>
                  <a:pt x="0" y="999066"/>
                </a:lnTo>
                <a:close/>
                <a:moveTo>
                  <a:pt x="-4639735" y="4063998"/>
                </a:moveTo>
              </a:path>
            </a:pathLst>
          </a:custGeom>
          <a:solidFill>
            <a:srgbClr val="F69802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7" name="Freeform 18767"/>
          <p:cNvSpPr/>
          <p:nvPr/>
        </p:nvSpPr>
        <p:spPr>
          <a:xfrm flipV="1">
            <a:off x="8703733" y="2794002"/>
            <a:ext cx="1185333" cy="999066"/>
          </a:xfrm>
          <a:custGeom>
            <a:avLst/>
            <a:gdLst/>
            <a:ahLst/>
            <a:cxnLst/>
            <a:rect l="0" t="0" r="0" b="0"/>
            <a:pathLst>
              <a:path w="1185333" h="999066">
                <a:moveTo>
                  <a:pt x="0" y="999066"/>
                </a:moveTo>
                <a:lnTo>
                  <a:pt x="1185333" y="99906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999066"/>
                </a:moveTo>
              </a:path>
            </a:pathLst>
          </a:custGeom>
          <a:noFill/>
          <a:ln w="12700" cap="flat" cmpd="sng">
            <a:solidFill>
              <a:srgbClr val="B56E01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8" name="Freeform 18768"/>
          <p:cNvSpPr/>
          <p:nvPr/>
        </p:nvSpPr>
        <p:spPr>
          <a:xfrm>
            <a:off x="8703733" y="4165602"/>
            <a:ext cx="1185333" cy="999066"/>
          </a:xfrm>
          <a:custGeom>
            <a:avLst/>
            <a:gdLst/>
            <a:ahLst/>
            <a:cxnLst/>
            <a:rect l="0" t="0" r="0" b="0"/>
            <a:pathLst>
              <a:path w="1185333" h="999066">
                <a:moveTo>
                  <a:pt x="0" y="0"/>
                </a:moveTo>
                <a:lnTo>
                  <a:pt x="1185333" y="0"/>
                </a:lnTo>
                <a:lnTo>
                  <a:pt x="1185333" y="999066"/>
                </a:lnTo>
                <a:lnTo>
                  <a:pt x="0" y="999066"/>
                </a:lnTo>
                <a:close/>
                <a:moveTo>
                  <a:pt x="-6011335" y="2692398"/>
                </a:moveTo>
              </a:path>
            </a:pathLst>
          </a:custGeom>
          <a:solidFill>
            <a:srgbClr val="F69802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9" name="Freeform 18769"/>
          <p:cNvSpPr/>
          <p:nvPr/>
        </p:nvSpPr>
        <p:spPr>
          <a:xfrm flipV="1">
            <a:off x="8703733" y="4165602"/>
            <a:ext cx="1185333" cy="999066"/>
          </a:xfrm>
          <a:custGeom>
            <a:avLst/>
            <a:gdLst/>
            <a:ahLst/>
            <a:cxnLst/>
            <a:rect l="0" t="0" r="0" b="0"/>
            <a:pathLst>
              <a:path w="1185333" h="999066">
                <a:moveTo>
                  <a:pt x="0" y="999066"/>
                </a:moveTo>
                <a:lnTo>
                  <a:pt x="1185333" y="99906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999066"/>
                </a:moveTo>
              </a:path>
            </a:pathLst>
          </a:custGeom>
          <a:noFill/>
          <a:ln w="12700" cap="flat" cmpd="sng">
            <a:solidFill>
              <a:srgbClr val="B56E01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0" name="Freeform 18770"/>
          <p:cNvSpPr/>
          <p:nvPr/>
        </p:nvSpPr>
        <p:spPr>
          <a:xfrm>
            <a:off x="8703733" y="5537202"/>
            <a:ext cx="1185333" cy="999066"/>
          </a:xfrm>
          <a:custGeom>
            <a:avLst/>
            <a:gdLst/>
            <a:ahLst/>
            <a:cxnLst/>
            <a:rect l="0" t="0" r="0" b="0"/>
            <a:pathLst>
              <a:path w="1185333" h="999066">
                <a:moveTo>
                  <a:pt x="0" y="0"/>
                </a:moveTo>
                <a:lnTo>
                  <a:pt x="1185333" y="0"/>
                </a:lnTo>
                <a:lnTo>
                  <a:pt x="1185333" y="999066"/>
                </a:lnTo>
                <a:lnTo>
                  <a:pt x="0" y="999066"/>
                </a:lnTo>
                <a:close/>
                <a:moveTo>
                  <a:pt x="-7382935" y="1320798"/>
                </a:moveTo>
              </a:path>
            </a:pathLst>
          </a:custGeom>
          <a:solidFill>
            <a:srgbClr val="F69802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1" name="Freeform 18771"/>
          <p:cNvSpPr/>
          <p:nvPr/>
        </p:nvSpPr>
        <p:spPr>
          <a:xfrm flipV="1">
            <a:off x="8703733" y="5537202"/>
            <a:ext cx="1185333" cy="999066"/>
          </a:xfrm>
          <a:custGeom>
            <a:avLst/>
            <a:gdLst/>
            <a:ahLst/>
            <a:cxnLst/>
            <a:rect l="0" t="0" r="0" b="0"/>
            <a:pathLst>
              <a:path w="1185333" h="999066">
                <a:moveTo>
                  <a:pt x="0" y="999066"/>
                </a:moveTo>
                <a:lnTo>
                  <a:pt x="1185333" y="99906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999066"/>
                </a:moveTo>
              </a:path>
            </a:pathLst>
          </a:custGeom>
          <a:noFill/>
          <a:ln w="12700" cap="flat" cmpd="sng">
            <a:solidFill>
              <a:srgbClr val="B56E01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72" name="Picture 1877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0367" y="4114802"/>
            <a:ext cx="2311399" cy="101600"/>
          </a:xfrm>
          <a:prstGeom prst="rect">
            <a:avLst/>
          </a:prstGeom>
          <a:noFill/>
        </p:spPr>
      </p:pic>
      <p:pic>
        <p:nvPicPr>
          <p:cNvPr id="18773" name="Picture 1877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0920" y="3052234"/>
            <a:ext cx="2215512" cy="1291166"/>
          </a:xfrm>
          <a:prstGeom prst="rect">
            <a:avLst/>
          </a:prstGeom>
          <a:noFill/>
        </p:spPr>
      </p:pic>
      <p:pic>
        <p:nvPicPr>
          <p:cNvPr id="18774" name="Picture 1877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0367" y="4321680"/>
            <a:ext cx="2311399" cy="101600"/>
          </a:xfrm>
          <a:prstGeom prst="rect">
            <a:avLst/>
          </a:prstGeom>
          <a:noFill/>
        </p:spPr>
      </p:pic>
      <p:pic>
        <p:nvPicPr>
          <p:cNvPr id="18775" name="Picture 1877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0367" y="4636058"/>
            <a:ext cx="2311399" cy="101600"/>
          </a:xfrm>
          <a:prstGeom prst="rect">
            <a:avLst/>
          </a:prstGeom>
          <a:noFill/>
        </p:spPr>
      </p:pic>
      <p:pic>
        <p:nvPicPr>
          <p:cNvPr id="18776" name="Picture 1877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0367" y="4842936"/>
            <a:ext cx="2311399" cy="101600"/>
          </a:xfrm>
          <a:prstGeom prst="rect">
            <a:avLst/>
          </a:prstGeom>
          <a:noFill/>
        </p:spPr>
      </p:pic>
      <p:pic>
        <p:nvPicPr>
          <p:cNvPr id="18777" name="Picture 1877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2400" y="4464796"/>
            <a:ext cx="2214031" cy="412004"/>
          </a:xfrm>
          <a:prstGeom prst="rect">
            <a:avLst/>
          </a:prstGeom>
          <a:noFill/>
        </p:spPr>
      </p:pic>
      <p:pic>
        <p:nvPicPr>
          <p:cNvPr id="18778" name="Picture 1877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6633" y="5254954"/>
            <a:ext cx="2209800" cy="805491"/>
          </a:xfrm>
          <a:prstGeom prst="rect">
            <a:avLst/>
          </a:prstGeom>
          <a:noFill/>
        </p:spPr>
      </p:pic>
      <p:pic>
        <p:nvPicPr>
          <p:cNvPr id="18779" name="Picture 1877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0367" y="5264557"/>
            <a:ext cx="2311398" cy="101600"/>
          </a:xfrm>
          <a:prstGeom prst="rect">
            <a:avLst/>
          </a:prstGeom>
          <a:noFill/>
        </p:spPr>
      </p:pic>
      <p:pic>
        <p:nvPicPr>
          <p:cNvPr id="18780" name="Picture 18780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4120896"/>
            <a:ext cx="1185672" cy="1182624"/>
          </a:xfrm>
          <a:prstGeom prst="rect">
            <a:avLst/>
          </a:prstGeom>
          <a:noFill/>
        </p:spPr>
      </p:pic>
      <p:pic>
        <p:nvPicPr>
          <p:cNvPr id="18781" name="Picture 18781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6831" y="249937"/>
            <a:ext cx="1127760" cy="1356360"/>
          </a:xfrm>
          <a:prstGeom prst="rect">
            <a:avLst/>
          </a:prstGeom>
          <a:noFill/>
        </p:spPr>
      </p:pic>
      <p:sp>
        <p:nvSpPr>
          <p:cNvPr id="18782" name="Rectangle 18782"/>
          <p:cNvSpPr/>
          <p:nvPr/>
        </p:nvSpPr>
        <p:spPr>
          <a:xfrm>
            <a:off x="254592" y="6444052"/>
            <a:ext cx="1251478" cy="2232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© S</a:t>
            </a:r>
            <a:r>
              <a:rPr lang="en-US" sz="1200" b="0" i="0" spc="-1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ephane Maa</a:t>
            </a:r>
            <a:r>
              <a:rPr lang="en-US" sz="1200" b="0" i="0" spc="-22" baseline="0" dirty="0">
                <a:solidFill>
                  <a:srgbClr val="FFFFFF"/>
                </a:solidFill>
                <a:latin typeface="Calibri"/>
              </a:rPr>
              <a:t>r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ek</a:t>
            </a:r>
          </a:p>
        </p:txBody>
      </p:sp>
      <p:sp>
        <p:nvSpPr>
          <p:cNvPr id="18784" name="Rectangle 18784"/>
          <p:cNvSpPr/>
          <p:nvPr/>
        </p:nvSpPr>
        <p:spPr>
          <a:xfrm>
            <a:off x="929639" y="310023"/>
            <a:ext cx="5104413" cy="761755"/>
          </a:xfrm>
          <a:prstGeom prst="rect">
            <a:avLst/>
          </a:prstGeom>
        </p:spPr>
      </p:sp>
      <p:sp>
        <p:nvSpPr>
          <p:cNvPr id="18785" name="Freeform 18785"/>
          <p:cNvSpPr/>
          <p:nvPr/>
        </p:nvSpPr>
        <p:spPr>
          <a:xfrm>
            <a:off x="929089" y="557683"/>
            <a:ext cx="577362" cy="385013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6" name="Freeform 18786"/>
          <p:cNvSpPr/>
          <p:nvPr/>
        </p:nvSpPr>
        <p:spPr>
          <a:xfrm>
            <a:off x="1540584" y="557683"/>
            <a:ext cx="203822" cy="381101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7" name="Freeform 18787"/>
          <p:cNvSpPr/>
          <p:nvPr/>
        </p:nvSpPr>
        <p:spPr>
          <a:xfrm>
            <a:off x="1800664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8" name="Freeform 18788"/>
          <p:cNvSpPr/>
          <p:nvPr/>
        </p:nvSpPr>
        <p:spPr>
          <a:xfrm>
            <a:off x="2008041" y="604622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9" name="Freeform 18789"/>
          <p:cNvSpPr/>
          <p:nvPr/>
        </p:nvSpPr>
        <p:spPr>
          <a:xfrm>
            <a:off x="2381585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0" name="Freeform 18790"/>
          <p:cNvSpPr/>
          <p:nvPr/>
        </p:nvSpPr>
        <p:spPr>
          <a:xfrm>
            <a:off x="2470148" y="682854"/>
            <a:ext cx="157712" cy="26095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1" name="Freeform 18791"/>
          <p:cNvSpPr/>
          <p:nvPr/>
        </p:nvSpPr>
        <p:spPr>
          <a:xfrm>
            <a:off x="2840304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2" name="Freeform 18792"/>
          <p:cNvSpPr/>
          <p:nvPr/>
        </p:nvSpPr>
        <p:spPr>
          <a:xfrm>
            <a:off x="2929417" y="682854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3" name="Freeform 18793"/>
          <p:cNvSpPr/>
          <p:nvPr/>
        </p:nvSpPr>
        <p:spPr>
          <a:xfrm>
            <a:off x="3229180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4" name="Freeform 18794"/>
          <p:cNvSpPr/>
          <p:nvPr/>
        </p:nvSpPr>
        <p:spPr>
          <a:xfrm>
            <a:off x="3470120" y="557683"/>
            <a:ext cx="228103" cy="386130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5" name="Freeform 18795"/>
          <p:cNvSpPr/>
          <p:nvPr/>
        </p:nvSpPr>
        <p:spPr>
          <a:xfrm>
            <a:off x="3921407" y="557683"/>
            <a:ext cx="229195" cy="386130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6" name="Freeform 18796"/>
          <p:cNvSpPr/>
          <p:nvPr/>
        </p:nvSpPr>
        <p:spPr>
          <a:xfrm>
            <a:off x="4190986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7" name="Freeform 18797"/>
          <p:cNvSpPr/>
          <p:nvPr/>
        </p:nvSpPr>
        <p:spPr>
          <a:xfrm>
            <a:off x="4448027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8" name="Freeform 18798"/>
          <p:cNvSpPr/>
          <p:nvPr/>
        </p:nvSpPr>
        <p:spPr>
          <a:xfrm>
            <a:off x="4533866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9" name="Freeform 18799"/>
          <p:cNvSpPr/>
          <p:nvPr/>
        </p:nvSpPr>
        <p:spPr>
          <a:xfrm>
            <a:off x="4786541" y="682854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0" name="Freeform 18800"/>
          <p:cNvSpPr/>
          <p:nvPr/>
        </p:nvSpPr>
        <p:spPr>
          <a:xfrm>
            <a:off x="5049895" y="682854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1" name="Freeform 18801"/>
          <p:cNvSpPr/>
          <p:nvPr/>
        </p:nvSpPr>
        <p:spPr>
          <a:xfrm>
            <a:off x="5298633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2" name="Freeform 18802"/>
          <p:cNvSpPr/>
          <p:nvPr/>
        </p:nvSpPr>
        <p:spPr>
          <a:xfrm>
            <a:off x="5398929" y="682854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3" name="Freeform 18803"/>
          <p:cNvSpPr/>
          <p:nvPr/>
        </p:nvSpPr>
        <p:spPr>
          <a:xfrm>
            <a:off x="5648908" y="687883"/>
            <a:ext cx="222926" cy="379425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4" name="Freeform 18804"/>
          <p:cNvSpPr/>
          <p:nvPr/>
        </p:nvSpPr>
        <p:spPr>
          <a:xfrm>
            <a:off x="5890948" y="552654"/>
            <a:ext cx="120875" cy="386130"/>
          </a:xfrm>
          <a:custGeom>
            <a:avLst/>
            <a:gdLst/>
            <a:ahLst/>
            <a:cxnLst/>
            <a:rect l="0" t="0" r="0" b="0"/>
            <a:pathLst>
              <a:path w="2747169" h="8775700">
                <a:moveTo>
                  <a:pt x="0" y="1219200"/>
                </a:moveTo>
                <a:lnTo>
                  <a:pt x="291505" y="230188"/>
                </a:lnTo>
                <a:cubicBezTo>
                  <a:pt x="589161" y="76730"/>
                  <a:pt x="878549" y="0"/>
                  <a:pt x="1159669" y="0"/>
                </a:cubicBezTo>
                <a:cubicBezTo>
                  <a:pt x="1630892" y="0"/>
                  <a:pt x="2013281" y="165431"/>
                  <a:pt x="2306836" y="496293"/>
                </a:cubicBezTo>
                <a:cubicBezTo>
                  <a:pt x="2600391" y="827022"/>
                  <a:pt x="2747169" y="1263254"/>
                  <a:pt x="2747169" y="1804988"/>
                </a:cubicBezTo>
                <a:cubicBezTo>
                  <a:pt x="2747169" y="2102644"/>
                  <a:pt x="2692400" y="2420012"/>
                  <a:pt x="2582862" y="2757091"/>
                </a:cubicBezTo>
                <a:cubicBezTo>
                  <a:pt x="2473325" y="3094038"/>
                  <a:pt x="2238706" y="3518893"/>
                  <a:pt x="1879005" y="4031655"/>
                </a:cubicBezTo>
                <a:cubicBezTo>
                  <a:pt x="1519303" y="4544418"/>
                  <a:pt x="1300162" y="4906236"/>
                  <a:pt x="1221581" y="5117108"/>
                </a:cubicBezTo>
                <a:cubicBezTo>
                  <a:pt x="1143000" y="5327981"/>
                  <a:pt x="1103709" y="5522318"/>
                  <a:pt x="1103709" y="5700118"/>
                </a:cubicBezTo>
                <a:cubicBezTo>
                  <a:pt x="1103709" y="5960732"/>
                  <a:pt x="1184341" y="6227498"/>
                  <a:pt x="1345605" y="6500416"/>
                </a:cubicBezTo>
                <a:lnTo>
                  <a:pt x="1116211" y="6680200"/>
                </a:lnTo>
                <a:cubicBezTo>
                  <a:pt x="789583" y="6303963"/>
                  <a:pt x="626269" y="5915290"/>
                  <a:pt x="626269" y="5514182"/>
                </a:cubicBezTo>
                <a:cubicBezTo>
                  <a:pt x="626269" y="5319845"/>
                  <a:pt x="664501" y="5106922"/>
                  <a:pt x="740966" y="4875411"/>
                </a:cubicBezTo>
                <a:cubicBezTo>
                  <a:pt x="817430" y="4643769"/>
                  <a:pt x="1016860" y="4268523"/>
                  <a:pt x="1339255" y="3749675"/>
                </a:cubicBezTo>
                <a:cubicBezTo>
                  <a:pt x="1661782" y="3230695"/>
                  <a:pt x="1868487" y="2827536"/>
                  <a:pt x="1959372" y="2540199"/>
                </a:cubicBezTo>
                <a:cubicBezTo>
                  <a:pt x="2050388" y="2252729"/>
                  <a:pt x="2095897" y="1984971"/>
                  <a:pt x="2095897" y="1736924"/>
                </a:cubicBezTo>
                <a:cubicBezTo>
                  <a:pt x="2095897" y="1406195"/>
                  <a:pt x="2002896" y="1125075"/>
                  <a:pt x="1816894" y="893565"/>
                </a:cubicBezTo>
                <a:cubicBezTo>
                  <a:pt x="1630892" y="661922"/>
                  <a:pt x="1407649" y="546100"/>
                  <a:pt x="1147167" y="546100"/>
                </a:cubicBezTo>
                <a:cubicBezTo>
                  <a:pt x="737857" y="546100"/>
                  <a:pt x="398859" y="770467"/>
                  <a:pt x="130175" y="1219200"/>
                </a:cubicBezTo>
                <a:close/>
                <a:moveTo>
                  <a:pt x="7240191" y="8775700"/>
                </a:moveTo>
                <a:moveTo>
                  <a:pt x="1587500" y="7543800"/>
                </a:moveTo>
                <a:lnTo>
                  <a:pt x="1587500" y="8775700"/>
                </a:lnTo>
                <a:lnTo>
                  <a:pt x="762794" y="8775700"/>
                </a:lnTo>
                <a:lnTo>
                  <a:pt x="762794" y="7543800"/>
                </a:lnTo>
                <a:close/>
                <a:moveTo>
                  <a:pt x="91559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5" name="Rectangle 18805"/>
          <p:cNvSpPr/>
          <p:nvPr/>
        </p:nvSpPr>
        <p:spPr>
          <a:xfrm>
            <a:off x="929639" y="1762821"/>
            <a:ext cx="9573273" cy="866891"/>
          </a:xfrm>
          <a:prstGeom prst="rect">
            <a:avLst/>
          </a:prstGeom>
        </p:spPr>
      </p:sp>
      <p:sp>
        <p:nvSpPr>
          <p:cNvPr id="18806" name="Freeform 18806"/>
          <p:cNvSpPr/>
          <p:nvPr/>
        </p:nvSpPr>
        <p:spPr>
          <a:xfrm>
            <a:off x="948486" y="1995526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7" name="Freeform 18807"/>
          <p:cNvSpPr/>
          <p:nvPr/>
        </p:nvSpPr>
        <p:spPr>
          <a:xfrm>
            <a:off x="1186371" y="1921561"/>
            <a:ext cx="138728" cy="242519"/>
          </a:xfrm>
          <a:custGeom>
            <a:avLst/>
            <a:gdLst/>
            <a:ahLst/>
            <a:cxnLst/>
            <a:rect l="0" t="0" r="0" b="0"/>
            <a:pathLst>
              <a:path w="4954587" h="8661400">
                <a:moveTo>
                  <a:pt x="669726" y="0"/>
                </a:moveTo>
                <a:lnTo>
                  <a:pt x="669726" y="8102600"/>
                </a:lnTo>
                <a:lnTo>
                  <a:pt x="4954587" y="8102600"/>
                </a:lnTo>
                <a:lnTo>
                  <a:pt x="495458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567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8" name="Freeform 18808"/>
          <p:cNvSpPr/>
          <p:nvPr/>
        </p:nvSpPr>
        <p:spPr>
          <a:xfrm>
            <a:off x="1339844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9" name="Freeform 18809"/>
          <p:cNvSpPr/>
          <p:nvPr/>
        </p:nvSpPr>
        <p:spPr>
          <a:xfrm>
            <a:off x="1529678" y="2001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0" name="Freeform 18810"/>
          <p:cNvSpPr/>
          <p:nvPr/>
        </p:nvSpPr>
        <p:spPr>
          <a:xfrm>
            <a:off x="1683858" y="1921561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1" name="Freeform 18811"/>
          <p:cNvSpPr/>
          <p:nvPr/>
        </p:nvSpPr>
        <p:spPr>
          <a:xfrm>
            <a:off x="1970614" y="1921561"/>
            <a:ext cx="145851" cy="245719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2" name="Freeform 18812"/>
          <p:cNvSpPr/>
          <p:nvPr/>
        </p:nvSpPr>
        <p:spPr>
          <a:xfrm>
            <a:off x="2142306" y="2001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3" name="Freeform 18813"/>
          <p:cNvSpPr/>
          <p:nvPr/>
        </p:nvSpPr>
        <p:spPr>
          <a:xfrm>
            <a:off x="2306731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4" name="Freeform 18814"/>
          <p:cNvSpPr/>
          <p:nvPr/>
        </p:nvSpPr>
        <p:spPr>
          <a:xfrm>
            <a:off x="2361498" y="2001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5" name="Freeform 18815"/>
          <p:cNvSpPr/>
          <p:nvPr/>
        </p:nvSpPr>
        <p:spPr>
          <a:xfrm>
            <a:off x="2523145" y="2001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6" name="Freeform 18816"/>
          <p:cNvSpPr/>
          <p:nvPr/>
        </p:nvSpPr>
        <p:spPr>
          <a:xfrm>
            <a:off x="2690520" y="20012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7" name="Freeform 18817"/>
          <p:cNvSpPr/>
          <p:nvPr/>
        </p:nvSpPr>
        <p:spPr>
          <a:xfrm>
            <a:off x="2837293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8" name="Freeform 18818"/>
          <p:cNvSpPr/>
          <p:nvPr/>
        </p:nvSpPr>
        <p:spPr>
          <a:xfrm>
            <a:off x="3015320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9" name="Freeform 18819"/>
          <p:cNvSpPr/>
          <p:nvPr/>
        </p:nvSpPr>
        <p:spPr>
          <a:xfrm>
            <a:off x="3140751" y="2001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0" name="Freeform 18820"/>
          <p:cNvSpPr/>
          <p:nvPr/>
        </p:nvSpPr>
        <p:spPr>
          <a:xfrm>
            <a:off x="3362832" y="2001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1" name="Freeform 18821"/>
          <p:cNvSpPr/>
          <p:nvPr/>
        </p:nvSpPr>
        <p:spPr>
          <a:xfrm>
            <a:off x="3524824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2" name="Freeform 18822"/>
          <p:cNvSpPr/>
          <p:nvPr/>
        </p:nvSpPr>
        <p:spPr>
          <a:xfrm>
            <a:off x="3635687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3" name="Freeform 18823"/>
          <p:cNvSpPr/>
          <p:nvPr/>
        </p:nvSpPr>
        <p:spPr>
          <a:xfrm>
            <a:off x="3904296" y="2001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4" name="Freeform 18824"/>
          <p:cNvSpPr/>
          <p:nvPr/>
        </p:nvSpPr>
        <p:spPr>
          <a:xfrm>
            <a:off x="4029371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5" name="Freeform 18825"/>
          <p:cNvSpPr/>
          <p:nvPr/>
        </p:nvSpPr>
        <p:spPr>
          <a:xfrm>
            <a:off x="4207398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6" name="Freeform 18826"/>
          <p:cNvSpPr/>
          <p:nvPr/>
        </p:nvSpPr>
        <p:spPr>
          <a:xfrm>
            <a:off x="4328912" y="2004416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7" name="Freeform 18827"/>
          <p:cNvSpPr/>
          <p:nvPr/>
        </p:nvSpPr>
        <p:spPr>
          <a:xfrm>
            <a:off x="4490265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8" name="Freeform 18828"/>
          <p:cNvSpPr/>
          <p:nvPr/>
        </p:nvSpPr>
        <p:spPr>
          <a:xfrm>
            <a:off x="4668291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9" name="Freeform 18829"/>
          <p:cNvSpPr/>
          <p:nvPr/>
        </p:nvSpPr>
        <p:spPr>
          <a:xfrm>
            <a:off x="4793722" y="2001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0" name="Freeform 18830"/>
          <p:cNvSpPr/>
          <p:nvPr/>
        </p:nvSpPr>
        <p:spPr>
          <a:xfrm>
            <a:off x="4996179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1" name="Freeform 18831"/>
          <p:cNvSpPr/>
          <p:nvPr/>
        </p:nvSpPr>
        <p:spPr>
          <a:xfrm>
            <a:off x="5133001" y="1921561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2" name="Freeform 18832"/>
          <p:cNvSpPr/>
          <p:nvPr/>
        </p:nvSpPr>
        <p:spPr>
          <a:xfrm>
            <a:off x="5298293" y="2001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3" name="Freeform 18833"/>
          <p:cNvSpPr/>
          <p:nvPr/>
        </p:nvSpPr>
        <p:spPr>
          <a:xfrm>
            <a:off x="5431114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4" name="Freeform 18834"/>
          <p:cNvSpPr/>
          <p:nvPr/>
        </p:nvSpPr>
        <p:spPr>
          <a:xfrm>
            <a:off x="5648272" y="1918361"/>
            <a:ext cx="114075" cy="24571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5" name="Freeform 18835"/>
          <p:cNvSpPr/>
          <p:nvPr/>
        </p:nvSpPr>
        <p:spPr>
          <a:xfrm>
            <a:off x="5741249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6" name="Freeform 18836"/>
          <p:cNvSpPr/>
          <p:nvPr/>
        </p:nvSpPr>
        <p:spPr>
          <a:xfrm>
            <a:off x="5940629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7" name="Freeform 18837"/>
          <p:cNvSpPr/>
          <p:nvPr/>
        </p:nvSpPr>
        <p:spPr>
          <a:xfrm>
            <a:off x="6037250" y="2004416"/>
            <a:ext cx="251770" cy="162864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8" name="Freeform 18838"/>
          <p:cNvSpPr/>
          <p:nvPr/>
        </p:nvSpPr>
        <p:spPr>
          <a:xfrm>
            <a:off x="6302471" y="2001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9" name="Freeform 18839"/>
          <p:cNvSpPr/>
          <p:nvPr/>
        </p:nvSpPr>
        <p:spPr>
          <a:xfrm>
            <a:off x="6464463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0" name="Freeform 18840"/>
          <p:cNvSpPr/>
          <p:nvPr/>
        </p:nvSpPr>
        <p:spPr>
          <a:xfrm>
            <a:off x="6575670" y="1921561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1" name="Freeform 18841"/>
          <p:cNvSpPr/>
          <p:nvPr/>
        </p:nvSpPr>
        <p:spPr>
          <a:xfrm>
            <a:off x="6865204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2" name="Freeform 18842"/>
          <p:cNvSpPr/>
          <p:nvPr/>
        </p:nvSpPr>
        <p:spPr>
          <a:xfrm>
            <a:off x="6929173" y="2001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3" name="Freeform 18843"/>
          <p:cNvSpPr/>
          <p:nvPr/>
        </p:nvSpPr>
        <p:spPr>
          <a:xfrm>
            <a:off x="7074839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4" name="Freeform 18844"/>
          <p:cNvSpPr/>
          <p:nvPr/>
        </p:nvSpPr>
        <p:spPr>
          <a:xfrm>
            <a:off x="7203849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5" name="Freeform 18845"/>
          <p:cNvSpPr/>
          <p:nvPr/>
        </p:nvSpPr>
        <p:spPr>
          <a:xfrm>
            <a:off x="7381876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6" name="Freeform 18846"/>
          <p:cNvSpPr/>
          <p:nvPr/>
        </p:nvSpPr>
        <p:spPr>
          <a:xfrm>
            <a:off x="7509440" y="2001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7" name="Freeform 18847"/>
          <p:cNvSpPr/>
          <p:nvPr/>
        </p:nvSpPr>
        <p:spPr>
          <a:xfrm>
            <a:off x="7676121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8" name="Freeform 18848"/>
          <p:cNvSpPr/>
          <p:nvPr/>
        </p:nvSpPr>
        <p:spPr>
          <a:xfrm>
            <a:off x="7824978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9" name="Freeform 18849"/>
          <p:cNvSpPr/>
          <p:nvPr/>
        </p:nvSpPr>
        <p:spPr>
          <a:xfrm>
            <a:off x="8031368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0" name="Freeform 18850"/>
          <p:cNvSpPr/>
          <p:nvPr/>
        </p:nvSpPr>
        <p:spPr>
          <a:xfrm>
            <a:off x="8168534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1" name="Freeform 18851"/>
          <p:cNvSpPr/>
          <p:nvPr/>
        </p:nvSpPr>
        <p:spPr>
          <a:xfrm>
            <a:off x="8286898" y="2001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2" name="Freeform 18852"/>
          <p:cNvSpPr/>
          <p:nvPr/>
        </p:nvSpPr>
        <p:spPr>
          <a:xfrm>
            <a:off x="8430487" y="1918361"/>
            <a:ext cx="114075" cy="24571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3" name="Freeform 18853"/>
          <p:cNvSpPr/>
          <p:nvPr/>
        </p:nvSpPr>
        <p:spPr>
          <a:xfrm>
            <a:off x="8516080" y="1918361"/>
            <a:ext cx="114075" cy="24571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4" name="Freeform 18854"/>
          <p:cNvSpPr/>
          <p:nvPr/>
        </p:nvSpPr>
        <p:spPr>
          <a:xfrm>
            <a:off x="8615398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5" name="Freeform 18855"/>
          <p:cNvSpPr/>
          <p:nvPr/>
        </p:nvSpPr>
        <p:spPr>
          <a:xfrm>
            <a:off x="8672247" y="20012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6" name="Freeform 18856"/>
          <p:cNvSpPr/>
          <p:nvPr/>
        </p:nvSpPr>
        <p:spPr>
          <a:xfrm>
            <a:off x="8896401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7" name="Freeform 18857"/>
          <p:cNvSpPr/>
          <p:nvPr/>
        </p:nvSpPr>
        <p:spPr>
          <a:xfrm>
            <a:off x="9026105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8" name="Freeform 18858"/>
          <p:cNvSpPr/>
          <p:nvPr/>
        </p:nvSpPr>
        <p:spPr>
          <a:xfrm>
            <a:off x="9322840" y="2001216"/>
            <a:ext cx="231106" cy="162864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9" name="Freeform 18859"/>
          <p:cNvSpPr/>
          <p:nvPr/>
        </p:nvSpPr>
        <p:spPr>
          <a:xfrm>
            <a:off x="9592617" y="20044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0" name="Freeform 18860"/>
          <p:cNvSpPr/>
          <p:nvPr/>
        </p:nvSpPr>
        <p:spPr>
          <a:xfrm>
            <a:off x="9769888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1" name="Freeform 18861"/>
          <p:cNvSpPr/>
          <p:nvPr/>
        </p:nvSpPr>
        <p:spPr>
          <a:xfrm>
            <a:off x="9805031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2" name="Freeform 18862"/>
          <p:cNvSpPr/>
          <p:nvPr/>
        </p:nvSpPr>
        <p:spPr>
          <a:xfrm>
            <a:off x="9944630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3" name="Freeform 18863"/>
          <p:cNvSpPr/>
          <p:nvPr/>
        </p:nvSpPr>
        <p:spPr>
          <a:xfrm>
            <a:off x="10008943" y="20012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4" name="Freeform 18864"/>
          <p:cNvSpPr/>
          <p:nvPr/>
        </p:nvSpPr>
        <p:spPr>
          <a:xfrm>
            <a:off x="10192270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5" name="Freeform 18865"/>
          <p:cNvSpPr/>
          <p:nvPr/>
        </p:nvSpPr>
        <p:spPr>
          <a:xfrm>
            <a:off x="10248426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6" name="Freeform 18866"/>
          <p:cNvSpPr/>
          <p:nvPr/>
        </p:nvSpPr>
        <p:spPr>
          <a:xfrm>
            <a:off x="1172825" y="2382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7" name="Freeform 18867"/>
          <p:cNvSpPr/>
          <p:nvPr/>
        </p:nvSpPr>
        <p:spPr>
          <a:xfrm>
            <a:off x="1297900" y="2382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8" name="Freeform 18868"/>
          <p:cNvSpPr/>
          <p:nvPr/>
        </p:nvSpPr>
        <p:spPr>
          <a:xfrm>
            <a:off x="1475927" y="2382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9" name="Freeform 18869"/>
          <p:cNvSpPr/>
          <p:nvPr/>
        </p:nvSpPr>
        <p:spPr>
          <a:xfrm>
            <a:off x="1597406" y="2385416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0" name="Freeform 18870"/>
          <p:cNvSpPr/>
          <p:nvPr/>
        </p:nvSpPr>
        <p:spPr>
          <a:xfrm>
            <a:off x="1758651" y="2382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1" name="Freeform 18871"/>
          <p:cNvSpPr/>
          <p:nvPr/>
        </p:nvSpPr>
        <p:spPr>
          <a:xfrm>
            <a:off x="1936678" y="2382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2" name="Freeform 18872"/>
          <p:cNvSpPr/>
          <p:nvPr/>
        </p:nvSpPr>
        <p:spPr>
          <a:xfrm>
            <a:off x="2062145" y="2382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3" name="Freeform 18873"/>
          <p:cNvSpPr/>
          <p:nvPr/>
        </p:nvSpPr>
        <p:spPr>
          <a:xfrm>
            <a:off x="2299886" y="22993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4" name="Freeform 18874"/>
          <p:cNvSpPr/>
          <p:nvPr/>
        </p:nvSpPr>
        <p:spPr>
          <a:xfrm>
            <a:off x="2418941" y="2302561"/>
            <a:ext cx="135089" cy="242519"/>
          </a:xfrm>
          <a:custGeom>
            <a:avLst/>
            <a:gdLst/>
            <a:ahLst/>
            <a:cxnLst/>
            <a:rect l="0" t="0" r="0" b="0"/>
            <a:pathLst>
              <a:path w="4824611" h="8661400">
                <a:moveTo>
                  <a:pt x="4725392" y="0"/>
                </a:moveTo>
                <a:lnTo>
                  <a:pt x="4725392" y="558800"/>
                </a:lnTo>
                <a:lnTo>
                  <a:pt x="669726" y="558800"/>
                </a:lnTo>
                <a:lnTo>
                  <a:pt x="669726" y="4025900"/>
                </a:lnTo>
                <a:lnTo>
                  <a:pt x="4619823" y="4025900"/>
                </a:lnTo>
                <a:lnTo>
                  <a:pt x="4619823" y="4584700"/>
                </a:lnTo>
                <a:lnTo>
                  <a:pt x="669726" y="4584700"/>
                </a:lnTo>
                <a:lnTo>
                  <a:pt x="669726" y="8102600"/>
                </a:lnTo>
                <a:lnTo>
                  <a:pt x="4824611" y="8102600"/>
                </a:lnTo>
                <a:lnTo>
                  <a:pt x="4824611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44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5" name="Freeform 18875"/>
          <p:cNvSpPr/>
          <p:nvPr/>
        </p:nvSpPr>
        <p:spPr>
          <a:xfrm>
            <a:off x="2582463" y="2299361"/>
            <a:ext cx="215132" cy="248920"/>
          </a:xfrm>
          <a:custGeom>
            <a:avLst/>
            <a:gdLst/>
            <a:ahLst/>
            <a:cxnLst/>
            <a:rect l="0" t="0" r="0" b="0"/>
            <a:pathLst>
              <a:path w="7683301" h="8890000">
                <a:moveTo>
                  <a:pt x="7596386" y="723900"/>
                </a:moveTo>
                <a:lnTo>
                  <a:pt x="7596386" y="1460500"/>
                </a:lnTo>
                <a:cubicBezTo>
                  <a:pt x="6546387" y="901700"/>
                  <a:pt x="5517025" y="622300"/>
                  <a:pt x="4508301" y="622300"/>
                </a:cubicBezTo>
                <a:cubicBezTo>
                  <a:pt x="3433432" y="622300"/>
                  <a:pt x="2534245" y="988153"/>
                  <a:pt x="1810742" y="1719858"/>
                </a:cubicBezTo>
                <a:cubicBezTo>
                  <a:pt x="1087239" y="2451564"/>
                  <a:pt x="725487" y="3365104"/>
                  <a:pt x="725487" y="4460479"/>
                </a:cubicBezTo>
                <a:cubicBezTo>
                  <a:pt x="725487" y="5568289"/>
                  <a:pt x="1089289" y="6479779"/>
                  <a:pt x="1816893" y="7194947"/>
                </a:cubicBezTo>
                <a:cubicBezTo>
                  <a:pt x="2544498" y="7910116"/>
                  <a:pt x="3472656" y="8267700"/>
                  <a:pt x="4601368" y="8267700"/>
                </a:cubicBezTo>
                <a:cubicBezTo>
                  <a:pt x="5543947" y="8267700"/>
                  <a:pt x="6571258" y="7971367"/>
                  <a:pt x="7683301" y="7378700"/>
                </a:cubicBezTo>
                <a:lnTo>
                  <a:pt x="7683301" y="8077200"/>
                </a:lnTo>
                <a:cubicBezTo>
                  <a:pt x="6658041" y="8619067"/>
                  <a:pt x="5634831" y="8890000"/>
                  <a:pt x="4613672" y="8890000"/>
                </a:cubicBezTo>
                <a:cubicBezTo>
                  <a:pt x="3294856" y="8890000"/>
                  <a:pt x="2196174" y="8467130"/>
                  <a:pt x="1317625" y="7621390"/>
                </a:cubicBezTo>
                <a:cubicBezTo>
                  <a:pt x="439208" y="6775517"/>
                  <a:pt x="0" y="5721880"/>
                  <a:pt x="0" y="4460479"/>
                </a:cubicBezTo>
                <a:cubicBezTo>
                  <a:pt x="0" y="3190743"/>
                  <a:pt x="448535" y="2129896"/>
                  <a:pt x="1345604" y="1277938"/>
                </a:cubicBezTo>
                <a:cubicBezTo>
                  <a:pt x="2242674" y="425980"/>
                  <a:pt x="3311326" y="0"/>
                  <a:pt x="4551561" y="0"/>
                </a:cubicBezTo>
                <a:cubicBezTo>
                  <a:pt x="5527212" y="0"/>
                  <a:pt x="6542153" y="241300"/>
                  <a:pt x="7596386" y="723900"/>
                </a:cubicBezTo>
                <a:close/>
                <a:moveTo>
                  <a:pt x="7431683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6" name="Freeform 18876"/>
          <p:cNvSpPr/>
          <p:nvPr/>
        </p:nvSpPr>
        <p:spPr>
          <a:xfrm>
            <a:off x="2819606" y="2299361"/>
            <a:ext cx="154013" cy="245719"/>
          </a:xfrm>
          <a:custGeom>
            <a:avLst/>
            <a:gdLst/>
            <a:ahLst/>
            <a:cxnLst/>
            <a:rect l="0" t="0" r="0" b="0"/>
            <a:pathLst>
              <a:path w="5500489" h="8775700">
                <a:moveTo>
                  <a:pt x="99218" y="1549400"/>
                </a:moveTo>
                <a:lnTo>
                  <a:pt x="99218" y="787004"/>
                </a:lnTo>
                <a:cubicBezTo>
                  <a:pt x="740039" y="262335"/>
                  <a:pt x="1413933" y="0"/>
                  <a:pt x="2120900" y="0"/>
                </a:cubicBezTo>
                <a:cubicBezTo>
                  <a:pt x="2827734" y="0"/>
                  <a:pt x="3427147" y="240838"/>
                  <a:pt x="3919140" y="722511"/>
                </a:cubicBezTo>
                <a:cubicBezTo>
                  <a:pt x="4411133" y="1204053"/>
                  <a:pt x="4657129" y="1792024"/>
                  <a:pt x="4657129" y="2486422"/>
                </a:cubicBezTo>
                <a:cubicBezTo>
                  <a:pt x="4657129" y="3863050"/>
                  <a:pt x="3594629" y="5760509"/>
                  <a:pt x="1469628" y="8178800"/>
                </a:cubicBezTo>
                <a:lnTo>
                  <a:pt x="5500489" y="8178800"/>
                </a:lnTo>
                <a:lnTo>
                  <a:pt x="5500489" y="8775700"/>
                </a:lnTo>
                <a:lnTo>
                  <a:pt x="0" y="8775700"/>
                </a:lnTo>
                <a:cubicBezTo>
                  <a:pt x="2674805" y="6200379"/>
                  <a:pt x="4012207" y="4108715"/>
                  <a:pt x="4012207" y="2500710"/>
                </a:cubicBezTo>
                <a:cubicBezTo>
                  <a:pt x="4012207" y="1967442"/>
                  <a:pt x="3826139" y="1518974"/>
                  <a:pt x="3454003" y="1155304"/>
                </a:cubicBezTo>
                <a:cubicBezTo>
                  <a:pt x="3081999" y="791502"/>
                  <a:pt x="2621094" y="609600"/>
                  <a:pt x="2071290" y="609600"/>
                </a:cubicBezTo>
                <a:cubicBezTo>
                  <a:pt x="1707488" y="609600"/>
                  <a:pt x="1380860" y="683816"/>
                  <a:pt x="1091406" y="832247"/>
                </a:cubicBezTo>
                <a:cubicBezTo>
                  <a:pt x="802084" y="980546"/>
                  <a:pt x="471355" y="1219597"/>
                  <a:pt x="99218" y="1549400"/>
                </a:cubicBezTo>
                <a:close/>
                <a:moveTo>
                  <a:pt x="675501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7" name="Freeform 18877"/>
          <p:cNvSpPr/>
          <p:nvPr/>
        </p:nvSpPr>
        <p:spPr>
          <a:xfrm>
            <a:off x="3110422" y="2302561"/>
            <a:ext cx="18752" cy="242519"/>
          </a:xfrm>
          <a:custGeom>
            <a:avLst/>
            <a:gdLst/>
            <a:ahLst/>
            <a:cxnLst/>
            <a:rect l="0" t="0" r="0" b="0"/>
            <a:pathLst>
              <a:path w="669727" h="8661400">
                <a:moveTo>
                  <a:pt x="669727" y="0"/>
                </a:move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8" name="Freeform 18878"/>
          <p:cNvSpPr/>
          <p:nvPr/>
        </p:nvSpPr>
        <p:spPr>
          <a:xfrm>
            <a:off x="3179298" y="2382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9" name="Freeform 18879"/>
          <p:cNvSpPr/>
          <p:nvPr/>
        </p:nvSpPr>
        <p:spPr>
          <a:xfrm>
            <a:off x="3346466" y="2382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0" name="Freeform 18880"/>
          <p:cNvSpPr/>
          <p:nvPr/>
        </p:nvSpPr>
        <p:spPr>
          <a:xfrm>
            <a:off x="3450528" y="2332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1" name="Freeform 18881"/>
          <p:cNvSpPr/>
          <p:nvPr/>
        </p:nvSpPr>
        <p:spPr>
          <a:xfrm>
            <a:off x="3578113" y="2382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2" name="Freeform 18882"/>
          <p:cNvSpPr/>
          <p:nvPr/>
        </p:nvSpPr>
        <p:spPr>
          <a:xfrm>
            <a:off x="3739724" y="2382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3" name="Freeform 18883"/>
          <p:cNvSpPr/>
          <p:nvPr/>
        </p:nvSpPr>
        <p:spPr>
          <a:xfrm>
            <a:off x="3907241" y="23822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4" name="Freeform 18884"/>
          <p:cNvSpPr/>
          <p:nvPr/>
        </p:nvSpPr>
        <p:spPr>
          <a:xfrm>
            <a:off x="4054192" y="2382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5" name="Freeform 18885"/>
          <p:cNvSpPr/>
          <p:nvPr/>
        </p:nvSpPr>
        <p:spPr>
          <a:xfrm>
            <a:off x="4224407" y="2382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6" name="Freeform 18886"/>
          <p:cNvSpPr/>
          <p:nvPr/>
        </p:nvSpPr>
        <p:spPr>
          <a:xfrm>
            <a:off x="4337675" y="22993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7" name="Freeform 18887"/>
          <p:cNvSpPr/>
          <p:nvPr/>
        </p:nvSpPr>
        <p:spPr>
          <a:xfrm>
            <a:off x="4567312" y="2302561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8" name="Freeform 18888"/>
          <p:cNvSpPr/>
          <p:nvPr/>
        </p:nvSpPr>
        <p:spPr>
          <a:xfrm>
            <a:off x="4748627" y="2382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9" name="Freeform 18889"/>
          <p:cNvSpPr/>
          <p:nvPr/>
        </p:nvSpPr>
        <p:spPr>
          <a:xfrm>
            <a:off x="4920382" y="2385416"/>
            <a:ext cx="251770" cy="162864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0" name="Freeform 18890"/>
          <p:cNvSpPr/>
          <p:nvPr/>
        </p:nvSpPr>
        <p:spPr>
          <a:xfrm>
            <a:off x="5194840" y="2382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1" name="Freeform 18891"/>
          <p:cNvSpPr/>
          <p:nvPr/>
        </p:nvSpPr>
        <p:spPr>
          <a:xfrm>
            <a:off x="5362007" y="2382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2" name="Freeform 18892"/>
          <p:cNvSpPr/>
          <p:nvPr/>
        </p:nvSpPr>
        <p:spPr>
          <a:xfrm>
            <a:off x="5466069" y="2332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3" name="Freeform 18893"/>
          <p:cNvSpPr/>
          <p:nvPr/>
        </p:nvSpPr>
        <p:spPr>
          <a:xfrm>
            <a:off x="5603200" y="2382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4" name="Freeform 18894"/>
          <p:cNvSpPr/>
          <p:nvPr/>
        </p:nvSpPr>
        <p:spPr>
          <a:xfrm>
            <a:off x="5714098" y="2382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5" name="Freeform 18895"/>
          <p:cNvSpPr/>
          <p:nvPr/>
        </p:nvSpPr>
        <p:spPr>
          <a:xfrm>
            <a:off x="5882579" y="2382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6" name="Freeform 18896"/>
          <p:cNvSpPr/>
          <p:nvPr/>
        </p:nvSpPr>
        <p:spPr>
          <a:xfrm>
            <a:off x="6043496" y="2382216"/>
            <a:ext cx="231106" cy="162864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7" name="Freeform 18897"/>
          <p:cNvSpPr/>
          <p:nvPr/>
        </p:nvSpPr>
        <p:spPr>
          <a:xfrm>
            <a:off x="6316737" y="2510587"/>
            <a:ext cx="23091" cy="34493"/>
          </a:xfrm>
          <a:custGeom>
            <a:avLst/>
            <a:gdLst/>
            <a:ahLst/>
            <a:cxnLst/>
            <a:rect l="0" t="0" r="0" b="0"/>
            <a:pathLst>
              <a:path w="824706" h="1231900">
                <a:moveTo>
                  <a:pt x="824706" y="0"/>
                </a:moveTo>
                <a:lnTo>
                  <a:pt x="824706" y="1231900"/>
                </a:lnTo>
                <a:lnTo>
                  <a:pt x="0" y="1231900"/>
                </a:lnTo>
                <a:lnTo>
                  <a:pt x="0" y="0"/>
                </a:lnTo>
                <a:close/>
                <a:moveTo>
                  <a:pt x="518716" y="12319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8" name="Rectangle 18898"/>
          <p:cNvSpPr/>
          <p:nvPr/>
        </p:nvSpPr>
        <p:spPr>
          <a:xfrm>
            <a:off x="4999831" y="3615797"/>
            <a:ext cx="1328440" cy="334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Load Balancer</a:t>
            </a:r>
          </a:p>
        </p:txBody>
      </p:sp>
      <p:sp>
        <p:nvSpPr>
          <p:cNvPr id="18899" name="Rectangle 18899"/>
          <p:cNvSpPr/>
          <p:nvPr/>
        </p:nvSpPr>
        <p:spPr>
          <a:xfrm>
            <a:off x="8906953" y="2960477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5"/>
            <a:r>
              <a:rPr lang="en-US" sz="1800" b="0" i="0" spc="-24" baseline="0" dirty="0">
                <a:solidFill>
                  <a:srgbClr val="FFFFFF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ance</a:t>
            </a:r>
          </a:p>
        </p:txBody>
      </p:sp>
      <p:sp>
        <p:nvSpPr>
          <p:cNvPr id="18900" name="Rectangle 18900"/>
          <p:cNvSpPr/>
          <p:nvPr/>
        </p:nvSpPr>
        <p:spPr>
          <a:xfrm>
            <a:off x="8906953" y="4332078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5"/>
            <a:r>
              <a:rPr lang="en-US" sz="1800" b="0" i="0" spc="-24" baseline="0" dirty="0">
                <a:solidFill>
                  <a:srgbClr val="FFFFFF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ance</a:t>
            </a:r>
          </a:p>
        </p:txBody>
      </p:sp>
      <p:sp>
        <p:nvSpPr>
          <p:cNvPr id="18901" name="Rectangle 18901"/>
          <p:cNvSpPr/>
          <p:nvPr/>
        </p:nvSpPr>
        <p:spPr>
          <a:xfrm>
            <a:off x="8906953" y="5703678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5"/>
            <a:r>
              <a:rPr lang="en-US" sz="1800" b="0" i="0" spc="-24" baseline="0" dirty="0">
                <a:solidFill>
                  <a:srgbClr val="FFFFFF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ance</a:t>
            </a:r>
          </a:p>
        </p:txBody>
      </p:sp>
      <p:sp>
        <p:nvSpPr>
          <p:cNvPr id="18902" name="Rectangle 18902"/>
          <p:cNvSpPr/>
          <p:nvPr/>
        </p:nvSpPr>
        <p:spPr>
          <a:xfrm>
            <a:off x="1242550" y="3914984"/>
            <a:ext cx="940562" cy="15634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0" b="0" i="0" spc="0" baseline="0" dirty="0">
                <a:solidFill>
                  <a:srgbClr val="444949"/>
                </a:solidFill>
                <a:latin typeface="Calibri"/>
              </a:rPr>
              <a:t>User 1</a:t>
            </a:r>
          </a:p>
          <a:p>
            <a:pPr marL="0">
              <a:lnSpc>
                <a:spcPts val="4103"/>
              </a:lnSpc>
            </a:pPr>
            <a:r>
              <a:rPr lang="en-US" sz="2800" b="0" i="0" spc="0" baseline="0" dirty="0">
                <a:solidFill>
                  <a:srgbClr val="70AD47"/>
                </a:solidFill>
                <a:latin typeface="Calibri"/>
              </a:rPr>
              <a:t>User 2</a:t>
            </a:r>
          </a:p>
          <a:p>
            <a:pPr marL="0">
              <a:lnSpc>
                <a:spcPts val="4104"/>
              </a:lnSpc>
            </a:pPr>
            <a:r>
              <a:rPr lang="en-US" sz="2800" b="0" i="0" spc="0" baseline="0" dirty="0">
                <a:solidFill>
                  <a:srgbClr val="5091D0"/>
                </a:solidFill>
                <a:latin typeface="Calibri"/>
              </a:rPr>
              <a:t>User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9" name="Rectangle 19579"/>
          <p:cNvSpPr/>
          <p:nvPr/>
        </p:nvSpPr>
        <p:spPr>
          <a:xfrm>
            <a:off x="254592" y="6444052"/>
            <a:ext cx="1251478" cy="2232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© S</a:t>
            </a:r>
            <a:r>
              <a:rPr lang="en-US" sz="1200" b="0" i="0" spc="-1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ephane Maa</a:t>
            </a:r>
            <a:r>
              <a:rPr lang="en-US" sz="1200" b="0" i="0" spc="-22" baseline="0" dirty="0">
                <a:solidFill>
                  <a:srgbClr val="FFFFFF"/>
                </a:solidFill>
                <a:latin typeface="Calibri"/>
              </a:rPr>
              <a:t>r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ek</a:t>
            </a:r>
          </a:p>
        </p:txBody>
      </p:sp>
      <p:sp>
        <p:nvSpPr>
          <p:cNvPr id="19581" name="Rectangle 19581"/>
          <p:cNvSpPr/>
          <p:nvPr/>
        </p:nvSpPr>
        <p:spPr>
          <a:xfrm>
            <a:off x="929639" y="310023"/>
            <a:ext cx="6941635" cy="761755"/>
          </a:xfrm>
          <a:prstGeom prst="rect">
            <a:avLst/>
          </a:prstGeom>
        </p:spPr>
      </p:sp>
      <p:sp>
        <p:nvSpPr>
          <p:cNvPr id="19582" name="Freeform 19582"/>
          <p:cNvSpPr/>
          <p:nvPr/>
        </p:nvSpPr>
        <p:spPr>
          <a:xfrm>
            <a:off x="931822" y="557683"/>
            <a:ext cx="315687" cy="381101"/>
          </a:xfrm>
          <a:custGeom>
            <a:avLst/>
            <a:gdLst/>
            <a:ahLst/>
            <a:cxnLst/>
            <a:rect l="0" t="0" r="0" b="0"/>
            <a:pathLst>
              <a:path w="7174706" h="8661400">
                <a:moveTo>
                  <a:pt x="7174706" y="0"/>
                </a:moveTo>
                <a:lnTo>
                  <a:pt x="7174706" y="558800"/>
                </a:lnTo>
                <a:lnTo>
                  <a:pt x="3925292" y="558800"/>
                </a:lnTo>
                <a:lnTo>
                  <a:pt x="3925292" y="8661400"/>
                </a:lnTo>
                <a:lnTo>
                  <a:pt x="3249414" y="8661400"/>
                </a:lnTo>
                <a:lnTo>
                  <a:pt x="3249414" y="558800"/>
                </a:lnTo>
                <a:lnTo>
                  <a:pt x="0" y="558800"/>
                </a:lnTo>
                <a:lnTo>
                  <a:pt x="0" y="0"/>
                </a:lnTo>
                <a:close/>
                <a:moveTo>
                  <a:pt x="861179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3" name="Freeform 19583"/>
          <p:cNvSpPr/>
          <p:nvPr/>
        </p:nvSpPr>
        <p:spPr>
          <a:xfrm>
            <a:off x="1186497" y="687883"/>
            <a:ext cx="233019" cy="379425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4" name="Freeform 19584"/>
          <p:cNvSpPr/>
          <p:nvPr/>
        </p:nvSpPr>
        <p:spPr>
          <a:xfrm>
            <a:off x="1451885" y="682854"/>
            <a:ext cx="226200" cy="384454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5" name="Freeform 19585"/>
          <p:cNvSpPr/>
          <p:nvPr/>
        </p:nvSpPr>
        <p:spPr>
          <a:xfrm>
            <a:off x="1723385" y="682854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6" name="Freeform 19586"/>
          <p:cNvSpPr/>
          <p:nvPr/>
        </p:nvSpPr>
        <p:spPr>
          <a:xfrm>
            <a:off x="1992039" y="682854"/>
            <a:ext cx="157712" cy="26095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7" name="Freeform 19587"/>
          <p:cNvSpPr/>
          <p:nvPr/>
        </p:nvSpPr>
        <p:spPr>
          <a:xfrm>
            <a:off x="2346644" y="682854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8" name="Freeform 19588"/>
          <p:cNvSpPr/>
          <p:nvPr/>
        </p:nvSpPr>
        <p:spPr>
          <a:xfrm>
            <a:off x="2632769" y="552654"/>
            <a:ext cx="179261" cy="386130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9" name="Freeform 19589"/>
          <p:cNvSpPr/>
          <p:nvPr/>
        </p:nvSpPr>
        <p:spPr>
          <a:xfrm>
            <a:off x="2956422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0" name="Freeform 19590"/>
          <p:cNvSpPr/>
          <p:nvPr/>
        </p:nvSpPr>
        <p:spPr>
          <a:xfrm>
            <a:off x="3045815" y="682854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1" name="Freeform 19591"/>
          <p:cNvSpPr/>
          <p:nvPr/>
        </p:nvSpPr>
        <p:spPr>
          <a:xfrm>
            <a:off x="3345857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2" name="Freeform 19592"/>
          <p:cNvSpPr/>
          <p:nvPr/>
        </p:nvSpPr>
        <p:spPr>
          <a:xfrm>
            <a:off x="3586519" y="557683"/>
            <a:ext cx="228103" cy="386130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3" name="Freeform 19593"/>
          <p:cNvSpPr/>
          <p:nvPr/>
        </p:nvSpPr>
        <p:spPr>
          <a:xfrm>
            <a:off x="4038364" y="557683"/>
            <a:ext cx="229195" cy="386130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4" name="Freeform 19594"/>
          <p:cNvSpPr/>
          <p:nvPr/>
        </p:nvSpPr>
        <p:spPr>
          <a:xfrm>
            <a:off x="4308222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5" name="Freeform 19595"/>
          <p:cNvSpPr/>
          <p:nvPr/>
        </p:nvSpPr>
        <p:spPr>
          <a:xfrm>
            <a:off x="4564984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6" name="Freeform 19596"/>
          <p:cNvSpPr/>
          <p:nvPr/>
        </p:nvSpPr>
        <p:spPr>
          <a:xfrm>
            <a:off x="4651102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7" name="Freeform 19597"/>
          <p:cNvSpPr/>
          <p:nvPr/>
        </p:nvSpPr>
        <p:spPr>
          <a:xfrm>
            <a:off x="4903498" y="682854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8" name="Freeform 19598"/>
          <p:cNvSpPr/>
          <p:nvPr/>
        </p:nvSpPr>
        <p:spPr>
          <a:xfrm>
            <a:off x="5167131" y="682854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9" name="Freeform 19599"/>
          <p:cNvSpPr/>
          <p:nvPr/>
        </p:nvSpPr>
        <p:spPr>
          <a:xfrm>
            <a:off x="5399506" y="682854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0" name="Freeform 19600"/>
          <p:cNvSpPr/>
          <p:nvPr/>
        </p:nvSpPr>
        <p:spPr>
          <a:xfrm>
            <a:off x="5680436" y="682854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1" name="Freeform 19601"/>
          <p:cNvSpPr/>
          <p:nvPr/>
        </p:nvSpPr>
        <p:spPr>
          <a:xfrm>
            <a:off x="6010472" y="682854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2" name="Freeform 19602"/>
          <p:cNvSpPr/>
          <p:nvPr/>
        </p:nvSpPr>
        <p:spPr>
          <a:xfrm>
            <a:off x="6324973" y="682854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3" name="Freeform 19603"/>
          <p:cNvSpPr/>
          <p:nvPr/>
        </p:nvSpPr>
        <p:spPr>
          <a:xfrm>
            <a:off x="6689584" y="554889"/>
            <a:ext cx="368353" cy="383895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4" name="Freeform 19604"/>
          <p:cNvSpPr/>
          <p:nvPr/>
        </p:nvSpPr>
        <p:spPr>
          <a:xfrm>
            <a:off x="7032078" y="557683"/>
            <a:ext cx="577362" cy="385013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5" name="Freeform 19605"/>
          <p:cNvSpPr/>
          <p:nvPr/>
        </p:nvSpPr>
        <p:spPr>
          <a:xfrm>
            <a:off x="7634851" y="552654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6" name="Rectangle 19606"/>
          <p:cNvSpPr/>
          <p:nvPr/>
        </p:nvSpPr>
        <p:spPr>
          <a:xfrm>
            <a:off x="929639" y="1345246"/>
            <a:ext cx="5188136" cy="485891"/>
          </a:xfrm>
          <a:prstGeom prst="rect">
            <a:avLst/>
          </a:prstGeom>
        </p:spPr>
      </p:sp>
      <p:sp>
        <p:nvSpPr>
          <p:cNvPr id="19607" name="Freeform 19607"/>
          <p:cNvSpPr/>
          <p:nvPr/>
        </p:nvSpPr>
        <p:spPr>
          <a:xfrm>
            <a:off x="948486" y="1577950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8" name="Freeform 19608"/>
          <p:cNvSpPr/>
          <p:nvPr/>
        </p:nvSpPr>
        <p:spPr>
          <a:xfrm>
            <a:off x="1159629" y="1502207"/>
            <a:ext cx="234407" cy="244297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9" name="Freeform 19609"/>
          <p:cNvSpPr/>
          <p:nvPr/>
        </p:nvSpPr>
        <p:spPr>
          <a:xfrm>
            <a:off x="1376726" y="1503985"/>
            <a:ext cx="367412" cy="245008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0" name="Freeform 19610"/>
          <p:cNvSpPr/>
          <p:nvPr/>
        </p:nvSpPr>
        <p:spPr>
          <a:xfrm>
            <a:off x="1760166" y="1500785"/>
            <a:ext cx="135950" cy="248920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1" name="Freeform 19611"/>
          <p:cNvSpPr/>
          <p:nvPr/>
        </p:nvSpPr>
        <p:spPr>
          <a:xfrm>
            <a:off x="2030745" y="1503985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2" name="Freeform 19612"/>
          <p:cNvSpPr/>
          <p:nvPr/>
        </p:nvSpPr>
        <p:spPr>
          <a:xfrm>
            <a:off x="2196286" y="1583640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3" name="Freeform 19613"/>
          <p:cNvSpPr/>
          <p:nvPr/>
        </p:nvSpPr>
        <p:spPr>
          <a:xfrm>
            <a:off x="2350359" y="1583640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4" name="Freeform 19614"/>
          <p:cNvSpPr/>
          <p:nvPr/>
        </p:nvSpPr>
        <p:spPr>
          <a:xfrm>
            <a:off x="2583884" y="1501370"/>
            <a:ext cx="128488" cy="244039"/>
          </a:xfrm>
          <a:custGeom>
            <a:avLst/>
            <a:gdLst/>
            <a:ahLst/>
            <a:cxnLst/>
            <a:rect l="0" t="0" r="0" b="0"/>
            <a:pathLst>
              <a:path w="4588867" h="8890000">
                <a:moveTo>
                  <a:pt x="80566" y="1181100"/>
                </a:moveTo>
                <a:lnTo>
                  <a:pt x="80566" y="559396"/>
                </a:lnTo>
                <a:cubicBezTo>
                  <a:pt x="584994" y="186466"/>
                  <a:pt x="1192742" y="0"/>
                  <a:pt x="1903809" y="0"/>
                </a:cubicBezTo>
                <a:cubicBezTo>
                  <a:pt x="2660385" y="0"/>
                  <a:pt x="3279444" y="204655"/>
                  <a:pt x="3760986" y="613966"/>
                </a:cubicBezTo>
                <a:cubicBezTo>
                  <a:pt x="4242660" y="1023144"/>
                  <a:pt x="4483497" y="1545961"/>
                  <a:pt x="4483497" y="2182416"/>
                </a:cubicBezTo>
                <a:cubicBezTo>
                  <a:pt x="4483497" y="2637103"/>
                  <a:pt x="4349088" y="3042246"/>
                  <a:pt x="4080272" y="3397846"/>
                </a:cubicBezTo>
                <a:cubicBezTo>
                  <a:pt x="3811588" y="3753314"/>
                  <a:pt x="3420930" y="4009562"/>
                  <a:pt x="2908300" y="4166593"/>
                </a:cubicBezTo>
                <a:lnTo>
                  <a:pt x="2908300" y="4191397"/>
                </a:lnTo>
                <a:cubicBezTo>
                  <a:pt x="4028678" y="4567900"/>
                  <a:pt x="4588867" y="5304433"/>
                  <a:pt x="4588867" y="6400999"/>
                </a:cubicBezTo>
                <a:cubicBezTo>
                  <a:pt x="4588867" y="7166571"/>
                  <a:pt x="4333544" y="7772797"/>
                  <a:pt x="3822898" y="8219679"/>
                </a:cubicBezTo>
                <a:cubicBezTo>
                  <a:pt x="3312385" y="8666560"/>
                  <a:pt x="2703711" y="8890000"/>
                  <a:pt x="1996877" y="8890000"/>
                </a:cubicBezTo>
                <a:cubicBezTo>
                  <a:pt x="1277475" y="8890000"/>
                  <a:pt x="611849" y="8746596"/>
                  <a:pt x="0" y="8459788"/>
                </a:cubicBezTo>
                <a:lnTo>
                  <a:pt x="0" y="7861300"/>
                </a:lnTo>
                <a:cubicBezTo>
                  <a:pt x="595313" y="8140700"/>
                  <a:pt x="1236133" y="8280400"/>
                  <a:pt x="1922463" y="8280400"/>
                </a:cubicBezTo>
                <a:cubicBezTo>
                  <a:pt x="2521876" y="8280400"/>
                  <a:pt x="3007585" y="8110869"/>
                  <a:pt x="3379589" y="7771805"/>
                </a:cubicBezTo>
                <a:cubicBezTo>
                  <a:pt x="3751726" y="7432609"/>
                  <a:pt x="3937794" y="6988043"/>
                  <a:pt x="3937794" y="6438107"/>
                </a:cubicBezTo>
                <a:cubicBezTo>
                  <a:pt x="3937794" y="5846631"/>
                  <a:pt x="3740348" y="5376201"/>
                  <a:pt x="3345458" y="5026819"/>
                </a:cubicBezTo>
                <a:cubicBezTo>
                  <a:pt x="2950699" y="4677437"/>
                  <a:pt x="2404004" y="4508897"/>
                  <a:pt x="1705372" y="4521200"/>
                </a:cubicBezTo>
                <a:lnTo>
                  <a:pt x="1705372" y="3911600"/>
                </a:lnTo>
                <a:cubicBezTo>
                  <a:pt x="2342092" y="3911600"/>
                  <a:pt x="2856773" y="3747426"/>
                  <a:pt x="3249414" y="3419079"/>
                </a:cubicBezTo>
                <a:cubicBezTo>
                  <a:pt x="3642188" y="3090731"/>
                  <a:pt x="3838575" y="2695311"/>
                  <a:pt x="3838575" y="2232819"/>
                </a:cubicBezTo>
                <a:cubicBezTo>
                  <a:pt x="3838575" y="1774296"/>
                  <a:pt x="3649398" y="1389129"/>
                  <a:pt x="3271044" y="1077318"/>
                </a:cubicBezTo>
                <a:cubicBezTo>
                  <a:pt x="2892822" y="765506"/>
                  <a:pt x="2420541" y="609600"/>
                  <a:pt x="1854200" y="609600"/>
                </a:cubicBezTo>
                <a:cubicBezTo>
                  <a:pt x="1234017" y="609600"/>
                  <a:pt x="642805" y="800100"/>
                  <a:pt x="80566" y="1181100"/>
                </a:cubicBezTo>
                <a:close/>
                <a:moveTo>
                  <a:pt x="6732588" y="87757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5" name="Freeform 19615"/>
          <p:cNvSpPr/>
          <p:nvPr/>
        </p:nvSpPr>
        <p:spPr>
          <a:xfrm>
            <a:off x="2856986" y="1504508"/>
            <a:ext cx="143595" cy="237763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6" name="Freeform 19616"/>
          <p:cNvSpPr/>
          <p:nvPr/>
        </p:nvSpPr>
        <p:spPr>
          <a:xfrm>
            <a:off x="3013219" y="1504508"/>
            <a:ext cx="17191" cy="23776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7" name="Freeform 19617"/>
          <p:cNvSpPr/>
          <p:nvPr/>
        </p:nvSpPr>
        <p:spPr>
          <a:xfrm>
            <a:off x="3077116" y="1582600"/>
            <a:ext cx="129705" cy="15967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8" name="Freeform 19618"/>
          <p:cNvSpPr/>
          <p:nvPr/>
        </p:nvSpPr>
        <p:spPr>
          <a:xfrm>
            <a:off x="3244284" y="1504508"/>
            <a:ext cx="145157" cy="240901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9" name="Freeform 19619"/>
          <p:cNvSpPr/>
          <p:nvPr/>
        </p:nvSpPr>
        <p:spPr>
          <a:xfrm>
            <a:off x="3425249" y="1582600"/>
            <a:ext cx="100362" cy="16280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0" name="Freeform 19620"/>
          <p:cNvSpPr/>
          <p:nvPr/>
        </p:nvSpPr>
        <p:spPr>
          <a:xfrm>
            <a:off x="3649449" y="1582600"/>
            <a:ext cx="162520" cy="16280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1" name="Freeform 19621"/>
          <p:cNvSpPr/>
          <p:nvPr/>
        </p:nvSpPr>
        <p:spPr>
          <a:xfrm>
            <a:off x="3832169" y="1501370"/>
            <a:ext cx="114075" cy="240901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2" name="Freeform 19622"/>
          <p:cNvSpPr/>
          <p:nvPr/>
        </p:nvSpPr>
        <p:spPr>
          <a:xfrm>
            <a:off x="4040470" y="1504508"/>
            <a:ext cx="138728" cy="237763"/>
          </a:xfrm>
          <a:custGeom>
            <a:avLst/>
            <a:gdLst/>
            <a:ahLst/>
            <a:cxnLst/>
            <a:rect l="0" t="0" r="0" b="0"/>
            <a:pathLst>
              <a:path w="4954587" h="8661400">
                <a:moveTo>
                  <a:pt x="669726" y="0"/>
                </a:moveTo>
                <a:lnTo>
                  <a:pt x="669726" y="8102600"/>
                </a:lnTo>
                <a:lnTo>
                  <a:pt x="4954587" y="8102600"/>
                </a:lnTo>
                <a:lnTo>
                  <a:pt x="495458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56711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3" name="Freeform 19623"/>
          <p:cNvSpPr/>
          <p:nvPr/>
        </p:nvSpPr>
        <p:spPr>
          <a:xfrm>
            <a:off x="4193944" y="1582600"/>
            <a:ext cx="162520" cy="16280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4" name="Freeform 19624"/>
          <p:cNvSpPr/>
          <p:nvPr/>
        </p:nvSpPr>
        <p:spPr>
          <a:xfrm>
            <a:off x="4385520" y="1582600"/>
            <a:ext cx="136822" cy="16280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5" name="Freeform 19625"/>
          <p:cNvSpPr/>
          <p:nvPr/>
        </p:nvSpPr>
        <p:spPr>
          <a:xfrm>
            <a:off x="4539663" y="1504508"/>
            <a:ext cx="145157" cy="240901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6" name="Freeform 19626"/>
          <p:cNvSpPr/>
          <p:nvPr/>
        </p:nvSpPr>
        <p:spPr>
          <a:xfrm>
            <a:off x="4832949" y="1504508"/>
            <a:ext cx="152452" cy="237763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7" name="Freeform 19627"/>
          <p:cNvSpPr/>
          <p:nvPr/>
        </p:nvSpPr>
        <p:spPr>
          <a:xfrm>
            <a:off x="5006256" y="1582600"/>
            <a:ext cx="136822" cy="16280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8" name="Freeform 19628"/>
          <p:cNvSpPr/>
          <p:nvPr/>
        </p:nvSpPr>
        <p:spPr>
          <a:xfrm>
            <a:off x="5170645" y="1504508"/>
            <a:ext cx="17191" cy="23776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9" name="Freeform 19629"/>
          <p:cNvSpPr/>
          <p:nvPr/>
        </p:nvSpPr>
        <p:spPr>
          <a:xfrm>
            <a:off x="5225341" y="1582600"/>
            <a:ext cx="136822" cy="16280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0" name="Freeform 19630"/>
          <p:cNvSpPr/>
          <p:nvPr/>
        </p:nvSpPr>
        <p:spPr>
          <a:xfrm>
            <a:off x="5386952" y="1582600"/>
            <a:ext cx="129705" cy="15967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1" name="Freeform 19631"/>
          <p:cNvSpPr/>
          <p:nvPr/>
        </p:nvSpPr>
        <p:spPr>
          <a:xfrm>
            <a:off x="5554469" y="1582600"/>
            <a:ext cx="122754" cy="16280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2" name="Freeform 19632"/>
          <p:cNvSpPr/>
          <p:nvPr/>
        </p:nvSpPr>
        <p:spPr>
          <a:xfrm>
            <a:off x="5702985" y="1582600"/>
            <a:ext cx="143940" cy="16280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3" name="Freeform 19633"/>
          <p:cNvSpPr/>
          <p:nvPr/>
        </p:nvSpPr>
        <p:spPr>
          <a:xfrm>
            <a:off x="5881012" y="1582600"/>
            <a:ext cx="110258" cy="15967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4" name="Freeform 19634"/>
          <p:cNvSpPr/>
          <p:nvPr/>
        </p:nvSpPr>
        <p:spPr>
          <a:xfrm>
            <a:off x="6006479" y="1582600"/>
            <a:ext cx="100362" cy="16280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5" name="Rectangle 19635"/>
          <p:cNvSpPr/>
          <p:nvPr/>
        </p:nvSpPr>
        <p:spPr>
          <a:xfrm>
            <a:off x="929639" y="2284030"/>
            <a:ext cx="7235126" cy="485891"/>
          </a:xfrm>
          <a:prstGeom prst="rect">
            <a:avLst/>
          </a:prstGeom>
        </p:spPr>
      </p:sp>
      <p:sp>
        <p:nvSpPr>
          <p:cNvPr id="19636" name="Freeform 19636"/>
          <p:cNvSpPr/>
          <p:nvPr/>
        </p:nvSpPr>
        <p:spPr>
          <a:xfrm>
            <a:off x="948486" y="2516734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7" name="Freeform 19637"/>
          <p:cNvSpPr/>
          <p:nvPr/>
        </p:nvSpPr>
        <p:spPr>
          <a:xfrm>
            <a:off x="1175603" y="2439569"/>
            <a:ext cx="215132" cy="248920"/>
          </a:xfrm>
          <a:custGeom>
            <a:avLst/>
            <a:gdLst/>
            <a:ahLst/>
            <a:cxnLst/>
            <a:rect l="0" t="0" r="0" b="0"/>
            <a:pathLst>
              <a:path w="7683301" h="8890000">
                <a:moveTo>
                  <a:pt x="7596386" y="723900"/>
                </a:moveTo>
                <a:lnTo>
                  <a:pt x="7596386" y="1460500"/>
                </a:lnTo>
                <a:cubicBezTo>
                  <a:pt x="6546387" y="901700"/>
                  <a:pt x="5517025" y="622300"/>
                  <a:pt x="4508301" y="622300"/>
                </a:cubicBezTo>
                <a:cubicBezTo>
                  <a:pt x="3433432" y="622300"/>
                  <a:pt x="2534245" y="988153"/>
                  <a:pt x="1810742" y="1719858"/>
                </a:cubicBezTo>
                <a:cubicBezTo>
                  <a:pt x="1087239" y="2451564"/>
                  <a:pt x="725487" y="3365104"/>
                  <a:pt x="725487" y="4460479"/>
                </a:cubicBezTo>
                <a:cubicBezTo>
                  <a:pt x="725487" y="5568289"/>
                  <a:pt x="1089289" y="6479779"/>
                  <a:pt x="1816893" y="7194947"/>
                </a:cubicBezTo>
                <a:cubicBezTo>
                  <a:pt x="2544498" y="7910116"/>
                  <a:pt x="3472656" y="8267700"/>
                  <a:pt x="4601368" y="8267700"/>
                </a:cubicBezTo>
                <a:cubicBezTo>
                  <a:pt x="5543947" y="8267700"/>
                  <a:pt x="6571258" y="7971367"/>
                  <a:pt x="7683301" y="7378700"/>
                </a:cubicBezTo>
                <a:lnTo>
                  <a:pt x="7683301" y="8077200"/>
                </a:lnTo>
                <a:cubicBezTo>
                  <a:pt x="6658041" y="8619067"/>
                  <a:pt x="5634831" y="8890000"/>
                  <a:pt x="4613672" y="8890000"/>
                </a:cubicBezTo>
                <a:cubicBezTo>
                  <a:pt x="3294856" y="8890000"/>
                  <a:pt x="2196174" y="8467130"/>
                  <a:pt x="1317625" y="7621390"/>
                </a:cubicBezTo>
                <a:cubicBezTo>
                  <a:pt x="439208" y="6775517"/>
                  <a:pt x="0" y="5721880"/>
                  <a:pt x="0" y="4460479"/>
                </a:cubicBezTo>
                <a:cubicBezTo>
                  <a:pt x="0" y="3190743"/>
                  <a:pt x="448535" y="2129896"/>
                  <a:pt x="1345604" y="1277938"/>
                </a:cubicBezTo>
                <a:cubicBezTo>
                  <a:pt x="2242674" y="425980"/>
                  <a:pt x="3311326" y="0"/>
                  <a:pt x="4551561" y="0"/>
                </a:cubicBezTo>
                <a:cubicBezTo>
                  <a:pt x="5527212" y="0"/>
                  <a:pt x="6542153" y="241300"/>
                  <a:pt x="7596386" y="723900"/>
                </a:cubicBezTo>
                <a:close/>
                <a:moveTo>
                  <a:pt x="7431683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8" name="Freeform 19638"/>
          <p:cNvSpPr/>
          <p:nvPr/>
        </p:nvSpPr>
        <p:spPr>
          <a:xfrm>
            <a:off x="1424381" y="2442769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9" name="Freeform 19639"/>
          <p:cNvSpPr/>
          <p:nvPr/>
        </p:nvSpPr>
        <p:spPr>
          <a:xfrm>
            <a:off x="1479076" y="2522424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0" name="Freeform 19640"/>
          <p:cNvSpPr/>
          <p:nvPr/>
        </p:nvSpPr>
        <p:spPr>
          <a:xfrm>
            <a:off x="1633220" y="2522424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1" name="Freeform 19641"/>
          <p:cNvSpPr/>
          <p:nvPr/>
        </p:nvSpPr>
        <p:spPr>
          <a:xfrm>
            <a:off x="1758640" y="2522424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2" name="Freeform 19642"/>
          <p:cNvSpPr/>
          <p:nvPr/>
        </p:nvSpPr>
        <p:spPr>
          <a:xfrm>
            <a:off x="1894306" y="2442769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3" name="Freeform 19643"/>
          <p:cNvSpPr/>
          <p:nvPr/>
        </p:nvSpPr>
        <p:spPr>
          <a:xfrm>
            <a:off x="1951086" y="2522424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4" name="Freeform 19644"/>
          <p:cNvSpPr/>
          <p:nvPr/>
        </p:nvSpPr>
        <p:spPr>
          <a:xfrm>
            <a:off x="2210357" y="2442769"/>
            <a:ext cx="138728" cy="242519"/>
          </a:xfrm>
          <a:custGeom>
            <a:avLst/>
            <a:gdLst/>
            <a:ahLst/>
            <a:cxnLst/>
            <a:rect l="0" t="0" r="0" b="0"/>
            <a:pathLst>
              <a:path w="4954587" h="8661400">
                <a:moveTo>
                  <a:pt x="669726" y="0"/>
                </a:moveTo>
                <a:lnTo>
                  <a:pt x="669726" y="8102600"/>
                </a:lnTo>
                <a:lnTo>
                  <a:pt x="4954587" y="8102600"/>
                </a:lnTo>
                <a:lnTo>
                  <a:pt x="495458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567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5" name="Freeform 19645"/>
          <p:cNvSpPr/>
          <p:nvPr/>
        </p:nvSpPr>
        <p:spPr>
          <a:xfrm>
            <a:off x="2363866" y="2522424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6" name="Freeform 19646"/>
          <p:cNvSpPr/>
          <p:nvPr/>
        </p:nvSpPr>
        <p:spPr>
          <a:xfrm>
            <a:off x="2553878" y="2522424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7" name="Freeform 19647"/>
          <p:cNvSpPr/>
          <p:nvPr/>
        </p:nvSpPr>
        <p:spPr>
          <a:xfrm>
            <a:off x="2708021" y="2442769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8" name="Freeform 19648"/>
          <p:cNvSpPr/>
          <p:nvPr/>
        </p:nvSpPr>
        <p:spPr>
          <a:xfrm>
            <a:off x="3001307" y="2442769"/>
            <a:ext cx="152452" cy="242519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9" name="Freeform 19649"/>
          <p:cNvSpPr/>
          <p:nvPr/>
        </p:nvSpPr>
        <p:spPr>
          <a:xfrm>
            <a:off x="3174613" y="2522424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0" name="Freeform 19650"/>
          <p:cNvSpPr/>
          <p:nvPr/>
        </p:nvSpPr>
        <p:spPr>
          <a:xfrm>
            <a:off x="3339003" y="2442769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1" name="Freeform 19651"/>
          <p:cNvSpPr/>
          <p:nvPr/>
        </p:nvSpPr>
        <p:spPr>
          <a:xfrm>
            <a:off x="3393698" y="2522424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2" name="Freeform 19652"/>
          <p:cNvSpPr/>
          <p:nvPr/>
        </p:nvSpPr>
        <p:spPr>
          <a:xfrm>
            <a:off x="3555309" y="2522424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3" name="Freeform 19653"/>
          <p:cNvSpPr/>
          <p:nvPr/>
        </p:nvSpPr>
        <p:spPr>
          <a:xfrm>
            <a:off x="3722827" y="2522424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4" name="Freeform 19654"/>
          <p:cNvSpPr/>
          <p:nvPr/>
        </p:nvSpPr>
        <p:spPr>
          <a:xfrm>
            <a:off x="3869778" y="2522424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5" name="Freeform 19655"/>
          <p:cNvSpPr/>
          <p:nvPr/>
        </p:nvSpPr>
        <p:spPr>
          <a:xfrm>
            <a:off x="4047805" y="2522424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6" name="Freeform 19656"/>
          <p:cNvSpPr/>
          <p:nvPr/>
        </p:nvSpPr>
        <p:spPr>
          <a:xfrm>
            <a:off x="4271368" y="2439569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7" name="Freeform 19657"/>
          <p:cNvSpPr/>
          <p:nvPr/>
        </p:nvSpPr>
        <p:spPr>
          <a:xfrm>
            <a:off x="4361948" y="2525624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8" name="Freeform 19658"/>
          <p:cNvSpPr/>
          <p:nvPr/>
        </p:nvSpPr>
        <p:spPr>
          <a:xfrm>
            <a:off x="4594056" y="2442769"/>
            <a:ext cx="18057" cy="242519"/>
          </a:xfrm>
          <a:custGeom>
            <a:avLst/>
            <a:gdLst/>
            <a:ahLst/>
            <a:cxnLst/>
            <a:rect l="0" t="0" r="0" b="0"/>
            <a:pathLst>
              <a:path w="644922" h="8661400">
                <a:moveTo>
                  <a:pt x="644922" y="0"/>
                </a:moveTo>
                <a:lnTo>
                  <a:pt x="644922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58150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9" name="Freeform 19659"/>
          <p:cNvSpPr/>
          <p:nvPr/>
        </p:nvSpPr>
        <p:spPr>
          <a:xfrm>
            <a:off x="4803986" y="2596744"/>
            <a:ext cx="84210" cy="1671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0" name="Freeform 19660"/>
          <p:cNvSpPr/>
          <p:nvPr/>
        </p:nvSpPr>
        <p:spPr>
          <a:xfrm>
            <a:off x="5014925" y="2522424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1" name="Freeform 19661"/>
          <p:cNvSpPr/>
          <p:nvPr/>
        </p:nvSpPr>
        <p:spPr>
          <a:xfrm>
            <a:off x="5216916" y="2442769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2" name="Freeform 19662"/>
          <p:cNvSpPr/>
          <p:nvPr/>
        </p:nvSpPr>
        <p:spPr>
          <a:xfrm>
            <a:off x="5273238" y="2442769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3" name="Freeform 19663"/>
          <p:cNvSpPr/>
          <p:nvPr/>
        </p:nvSpPr>
        <p:spPr>
          <a:xfrm>
            <a:off x="5544720" y="2525624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4" name="Freeform 19664"/>
          <p:cNvSpPr/>
          <p:nvPr/>
        </p:nvSpPr>
        <p:spPr>
          <a:xfrm>
            <a:off x="5704806" y="2522424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5" name="Freeform 19665"/>
          <p:cNvSpPr/>
          <p:nvPr/>
        </p:nvSpPr>
        <p:spPr>
          <a:xfrm>
            <a:off x="5882666" y="2522424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6" name="Freeform 19666"/>
          <p:cNvSpPr/>
          <p:nvPr/>
        </p:nvSpPr>
        <p:spPr>
          <a:xfrm>
            <a:off x="6049524" y="2522424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7" name="Freeform 19667"/>
          <p:cNvSpPr/>
          <p:nvPr/>
        </p:nvSpPr>
        <p:spPr>
          <a:xfrm>
            <a:off x="6227729" y="2522424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8" name="Freeform 19668"/>
          <p:cNvSpPr/>
          <p:nvPr/>
        </p:nvSpPr>
        <p:spPr>
          <a:xfrm>
            <a:off x="6345915" y="2522424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9" name="Freeform 19669"/>
          <p:cNvSpPr/>
          <p:nvPr/>
        </p:nvSpPr>
        <p:spPr>
          <a:xfrm>
            <a:off x="6478558" y="2472640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0" name="Freeform 19670"/>
          <p:cNvSpPr/>
          <p:nvPr/>
        </p:nvSpPr>
        <p:spPr>
          <a:xfrm>
            <a:off x="6617980" y="2442769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1" name="Freeform 19671"/>
          <p:cNvSpPr/>
          <p:nvPr/>
        </p:nvSpPr>
        <p:spPr>
          <a:xfrm>
            <a:off x="6674652" y="2522424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2" name="Freeform 19672"/>
          <p:cNvSpPr/>
          <p:nvPr/>
        </p:nvSpPr>
        <p:spPr>
          <a:xfrm>
            <a:off x="6873865" y="2522424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3" name="Freeform 19673"/>
          <p:cNvSpPr/>
          <p:nvPr/>
        </p:nvSpPr>
        <p:spPr>
          <a:xfrm>
            <a:off x="7028917" y="2439569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4" name="Freeform 19674"/>
          <p:cNvSpPr/>
          <p:nvPr/>
        </p:nvSpPr>
        <p:spPr>
          <a:xfrm>
            <a:off x="7257562" y="2596744"/>
            <a:ext cx="84210" cy="1671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5" name="Freeform 19675"/>
          <p:cNvSpPr/>
          <p:nvPr/>
        </p:nvSpPr>
        <p:spPr>
          <a:xfrm>
            <a:off x="7466762" y="2439569"/>
            <a:ext cx="154013" cy="245719"/>
          </a:xfrm>
          <a:custGeom>
            <a:avLst/>
            <a:gdLst/>
            <a:ahLst/>
            <a:cxnLst/>
            <a:rect l="0" t="0" r="0" b="0"/>
            <a:pathLst>
              <a:path w="5500489" h="8775700">
                <a:moveTo>
                  <a:pt x="99218" y="1549400"/>
                </a:moveTo>
                <a:lnTo>
                  <a:pt x="99218" y="787004"/>
                </a:lnTo>
                <a:cubicBezTo>
                  <a:pt x="740039" y="262335"/>
                  <a:pt x="1413933" y="0"/>
                  <a:pt x="2120900" y="0"/>
                </a:cubicBezTo>
                <a:cubicBezTo>
                  <a:pt x="2827734" y="0"/>
                  <a:pt x="3427147" y="240838"/>
                  <a:pt x="3919140" y="722511"/>
                </a:cubicBezTo>
                <a:cubicBezTo>
                  <a:pt x="4411133" y="1204053"/>
                  <a:pt x="4657129" y="1792024"/>
                  <a:pt x="4657129" y="2486422"/>
                </a:cubicBezTo>
                <a:cubicBezTo>
                  <a:pt x="4657129" y="3863050"/>
                  <a:pt x="3594629" y="5760509"/>
                  <a:pt x="1469628" y="8178800"/>
                </a:cubicBezTo>
                <a:lnTo>
                  <a:pt x="5500489" y="8178800"/>
                </a:lnTo>
                <a:lnTo>
                  <a:pt x="5500489" y="8775700"/>
                </a:lnTo>
                <a:lnTo>
                  <a:pt x="0" y="8775700"/>
                </a:lnTo>
                <a:cubicBezTo>
                  <a:pt x="2674805" y="6200379"/>
                  <a:pt x="4012207" y="4108715"/>
                  <a:pt x="4012207" y="2500710"/>
                </a:cubicBezTo>
                <a:cubicBezTo>
                  <a:pt x="4012207" y="1967442"/>
                  <a:pt x="3826139" y="1518974"/>
                  <a:pt x="3454003" y="1155304"/>
                </a:cubicBezTo>
                <a:cubicBezTo>
                  <a:pt x="3081999" y="791502"/>
                  <a:pt x="2621094" y="609600"/>
                  <a:pt x="2071290" y="609600"/>
                </a:cubicBezTo>
                <a:cubicBezTo>
                  <a:pt x="1707488" y="609600"/>
                  <a:pt x="1380860" y="683816"/>
                  <a:pt x="1091406" y="832247"/>
                </a:cubicBezTo>
                <a:cubicBezTo>
                  <a:pt x="802084" y="980546"/>
                  <a:pt x="471355" y="1219597"/>
                  <a:pt x="99218" y="1549400"/>
                </a:cubicBezTo>
                <a:close/>
                <a:moveTo>
                  <a:pt x="675501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6" name="Freeform 19676"/>
          <p:cNvSpPr/>
          <p:nvPr/>
        </p:nvSpPr>
        <p:spPr>
          <a:xfrm>
            <a:off x="7642829" y="2439569"/>
            <a:ext cx="154880" cy="248920"/>
          </a:xfrm>
          <a:custGeom>
            <a:avLst/>
            <a:gdLst/>
            <a:ahLst/>
            <a:cxnLst/>
            <a:rect l="0" t="0" r="0" b="0"/>
            <a:pathLst>
              <a:path w="5531445" h="8890000">
                <a:moveTo>
                  <a:pt x="2765822" y="0"/>
                </a:moveTo>
                <a:cubicBezTo>
                  <a:pt x="3543035" y="0"/>
                  <a:pt x="4198276" y="389798"/>
                  <a:pt x="4731544" y="1169393"/>
                </a:cubicBezTo>
                <a:cubicBezTo>
                  <a:pt x="5264812" y="1948988"/>
                  <a:pt x="5531445" y="3054284"/>
                  <a:pt x="5531445" y="4485283"/>
                </a:cubicBezTo>
                <a:cubicBezTo>
                  <a:pt x="5531445" y="5817064"/>
                  <a:pt x="5269971" y="6884128"/>
                  <a:pt x="4747022" y="7686477"/>
                </a:cubicBezTo>
                <a:cubicBezTo>
                  <a:pt x="4224073" y="8488826"/>
                  <a:pt x="3571941" y="8890000"/>
                  <a:pt x="2790627" y="8890000"/>
                </a:cubicBezTo>
                <a:cubicBezTo>
                  <a:pt x="1972006" y="8890000"/>
                  <a:pt x="1302213" y="8496102"/>
                  <a:pt x="781249" y="7708305"/>
                </a:cubicBezTo>
                <a:cubicBezTo>
                  <a:pt x="260416" y="6920376"/>
                  <a:pt x="0" y="5883275"/>
                  <a:pt x="0" y="4597004"/>
                </a:cubicBezTo>
                <a:cubicBezTo>
                  <a:pt x="0" y="2996407"/>
                  <a:pt x="280062" y="1830124"/>
                  <a:pt x="840184" y="1098154"/>
                </a:cubicBezTo>
                <a:cubicBezTo>
                  <a:pt x="1400440" y="366052"/>
                  <a:pt x="2042319" y="0"/>
                  <a:pt x="2765822" y="0"/>
                </a:cubicBezTo>
                <a:close/>
                <a:moveTo>
                  <a:pt x="8366324" y="8775700"/>
                </a:moveTo>
                <a:moveTo>
                  <a:pt x="2741017" y="8280400"/>
                </a:moveTo>
                <a:cubicBezTo>
                  <a:pt x="3385939" y="8280400"/>
                  <a:pt x="3904721" y="7916598"/>
                  <a:pt x="4297363" y="7188994"/>
                </a:cubicBezTo>
                <a:cubicBezTo>
                  <a:pt x="4690137" y="6461390"/>
                  <a:pt x="4886524" y="5539516"/>
                  <a:pt x="4886524" y="4423371"/>
                </a:cubicBezTo>
                <a:cubicBezTo>
                  <a:pt x="4886524" y="3331965"/>
                  <a:pt x="4695296" y="2423518"/>
                  <a:pt x="4312841" y="1698030"/>
                </a:cubicBezTo>
                <a:cubicBezTo>
                  <a:pt x="3930518" y="972410"/>
                  <a:pt x="3414845" y="609600"/>
                  <a:pt x="2765822" y="609600"/>
                </a:cubicBezTo>
                <a:cubicBezTo>
                  <a:pt x="2153973" y="609600"/>
                  <a:pt x="1647494" y="966193"/>
                  <a:pt x="1246386" y="1679377"/>
                </a:cubicBezTo>
                <a:cubicBezTo>
                  <a:pt x="845410" y="2392429"/>
                  <a:pt x="644922" y="3315362"/>
                  <a:pt x="644922" y="4448175"/>
                </a:cubicBezTo>
                <a:cubicBezTo>
                  <a:pt x="644922" y="5593292"/>
                  <a:pt x="840251" y="6518275"/>
                  <a:pt x="1230908" y="7223125"/>
                </a:cubicBezTo>
                <a:cubicBezTo>
                  <a:pt x="1621565" y="7927975"/>
                  <a:pt x="2124935" y="8280400"/>
                  <a:pt x="2741017" y="8280400"/>
                </a:cubicBezTo>
                <a:close/>
                <a:moveTo>
                  <a:pt x="8592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7" name="Freeform 19677"/>
          <p:cNvSpPr/>
          <p:nvPr/>
        </p:nvSpPr>
        <p:spPr>
          <a:xfrm>
            <a:off x="7820629" y="2439569"/>
            <a:ext cx="154880" cy="248920"/>
          </a:xfrm>
          <a:custGeom>
            <a:avLst/>
            <a:gdLst/>
            <a:ahLst/>
            <a:cxnLst/>
            <a:rect l="0" t="0" r="0" b="0"/>
            <a:pathLst>
              <a:path w="5531445" h="8890000">
                <a:moveTo>
                  <a:pt x="2765822" y="0"/>
                </a:moveTo>
                <a:cubicBezTo>
                  <a:pt x="3543035" y="0"/>
                  <a:pt x="4198276" y="389798"/>
                  <a:pt x="4731544" y="1169393"/>
                </a:cubicBezTo>
                <a:cubicBezTo>
                  <a:pt x="5264812" y="1948988"/>
                  <a:pt x="5531445" y="3054284"/>
                  <a:pt x="5531445" y="4485283"/>
                </a:cubicBezTo>
                <a:cubicBezTo>
                  <a:pt x="5531445" y="5817064"/>
                  <a:pt x="5269971" y="6884128"/>
                  <a:pt x="4747022" y="7686477"/>
                </a:cubicBezTo>
                <a:cubicBezTo>
                  <a:pt x="4224073" y="8488826"/>
                  <a:pt x="3571941" y="8890000"/>
                  <a:pt x="2790627" y="8890000"/>
                </a:cubicBezTo>
                <a:cubicBezTo>
                  <a:pt x="1972006" y="8890000"/>
                  <a:pt x="1302213" y="8496102"/>
                  <a:pt x="781249" y="7708305"/>
                </a:cubicBezTo>
                <a:cubicBezTo>
                  <a:pt x="260416" y="6920376"/>
                  <a:pt x="0" y="5883275"/>
                  <a:pt x="0" y="4597004"/>
                </a:cubicBezTo>
                <a:cubicBezTo>
                  <a:pt x="0" y="2996407"/>
                  <a:pt x="280062" y="1830124"/>
                  <a:pt x="840184" y="1098154"/>
                </a:cubicBezTo>
                <a:cubicBezTo>
                  <a:pt x="1400440" y="366052"/>
                  <a:pt x="2042319" y="0"/>
                  <a:pt x="2765822" y="0"/>
                </a:cubicBezTo>
                <a:close/>
                <a:moveTo>
                  <a:pt x="8366324" y="8775700"/>
                </a:moveTo>
                <a:moveTo>
                  <a:pt x="2741017" y="8280400"/>
                </a:moveTo>
                <a:cubicBezTo>
                  <a:pt x="3385939" y="8280400"/>
                  <a:pt x="3904721" y="7916598"/>
                  <a:pt x="4297363" y="7188994"/>
                </a:cubicBezTo>
                <a:cubicBezTo>
                  <a:pt x="4690137" y="6461390"/>
                  <a:pt x="4886524" y="5539516"/>
                  <a:pt x="4886524" y="4423371"/>
                </a:cubicBezTo>
                <a:cubicBezTo>
                  <a:pt x="4886524" y="3331965"/>
                  <a:pt x="4695296" y="2423518"/>
                  <a:pt x="4312841" y="1698030"/>
                </a:cubicBezTo>
                <a:cubicBezTo>
                  <a:pt x="3930518" y="972410"/>
                  <a:pt x="3414845" y="609600"/>
                  <a:pt x="2765822" y="609600"/>
                </a:cubicBezTo>
                <a:cubicBezTo>
                  <a:pt x="2153973" y="609600"/>
                  <a:pt x="1647494" y="966193"/>
                  <a:pt x="1246386" y="1679377"/>
                </a:cubicBezTo>
                <a:cubicBezTo>
                  <a:pt x="845410" y="2392429"/>
                  <a:pt x="644922" y="3315362"/>
                  <a:pt x="644922" y="4448175"/>
                </a:cubicBezTo>
                <a:cubicBezTo>
                  <a:pt x="644922" y="5593292"/>
                  <a:pt x="840251" y="6518275"/>
                  <a:pt x="1230908" y="7223125"/>
                </a:cubicBezTo>
                <a:cubicBezTo>
                  <a:pt x="1621565" y="7927975"/>
                  <a:pt x="2124935" y="8280400"/>
                  <a:pt x="2741017" y="8280400"/>
                </a:cubicBezTo>
                <a:close/>
                <a:moveTo>
                  <a:pt x="8592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8" name="Freeform 19678"/>
          <p:cNvSpPr/>
          <p:nvPr/>
        </p:nvSpPr>
        <p:spPr>
          <a:xfrm>
            <a:off x="7998429" y="2439569"/>
            <a:ext cx="142895" cy="248920"/>
          </a:xfrm>
          <a:custGeom>
            <a:avLst/>
            <a:gdLst/>
            <a:ahLst/>
            <a:cxnLst/>
            <a:rect l="0" t="0" r="0" b="0"/>
            <a:pathLst>
              <a:path w="5103416" h="8890000">
                <a:moveTo>
                  <a:pt x="1420019" y="8890000"/>
                </a:moveTo>
                <a:lnTo>
                  <a:pt x="1066602" y="8424863"/>
                </a:lnTo>
                <a:cubicBezTo>
                  <a:pt x="2976628" y="7047178"/>
                  <a:pt x="4059767" y="5617832"/>
                  <a:pt x="4316016" y="4136827"/>
                </a:cubicBezTo>
                <a:cubicBezTo>
                  <a:pt x="3642122" y="4570876"/>
                  <a:pt x="3007519" y="4787900"/>
                  <a:pt x="2412206" y="4787900"/>
                </a:cubicBezTo>
                <a:cubicBezTo>
                  <a:pt x="1730111" y="4787900"/>
                  <a:pt x="1157552" y="4559499"/>
                  <a:pt x="694531" y="4102696"/>
                </a:cubicBezTo>
                <a:cubicBezTo>
                  <a:pt x="231510" y="3645761"/>
                  <a:pt x="0" y="3082396"/>
                  <a:pt x="0" y="2412604"/>
                </a:cubicBezTo>
                <a:cubicBezTo>
                  <a:pt x="0" y="1709738"/>
                  <a:pt x="228402" y="1131954"/>
                  <a:pt x="685205" y="679252"/>
                </a:cubicBezTo>
                <a:cubicBezTo>
                  <a:pt x="1142008" y="226418"/>
                  <a:pt x="1725943" y="0"/>
                  <a:pt x="2437011" y="0"/>
                </a:cubicBezTo>
                <a:cubicBezTo>
                  <a:pt x="3259601" y="0"/>
                  <a:pt x="3909616" y="270934"/>
                  <a:pt x="4387056" y="812800"/>
                </a:cubicBezTo>
                <a:cubicBezTo>
                  <a:pt x="4864629" y="1354535"/>
                  <a:pt x="5103416" y="2094839"/>
                  <a:pt x="5103416" y="3033713"/>
                </a:cubicBezTo>
                <a:cubicBezTo>
                  <a:pt x="5103416" y="5188480"/>
                  <a:pt x="3875617" y="7140575"/>
                  <a:pt x="1420019" y="8890000"/>
                </a:cubicBezTo>
                <a:close/>
                <a:moveTo>
                  <a:pt x="-523676" y="8775700"/>
                </a:moveTo>
                <a:moveTo>
                  <a:pt x="4427538" y="3367882"/>
                </a:moveTo>
                <a:cubicBezTo>
                  <a:pt x="4439973" y="3235590"/>
                  <a:pt x="4446191" y="3107465"/>
                  <a:pt x="4446191" y="2983508"/>
                </a:cubicBezTo>
                <a:cubicBezTo>
                  <a:pt x="4446191" y="2239765"/>
                  <a:pt x="4273550" y="1658210"/>
                  <a:pt x="3928269" y="1238846"/>
                </a:cubicBezTo>
                <a:cubicBezTo>
                  <a:pt x="3583120" y="819349"/>
                  <a:pt x="3098469" y="609600"/>
                  <a:pt x="2474317" y="609600"/>
                </a:cubicBezTo>
                <a:cubicBezTo>
                  <a:pt x="1961687" y="609600"/>
                  <a:pt x="1528630" y="777941"/>
                  <a:pt x="1175147" y="1114624"/>
                </a:cubicBezTo>
                <a:cubicBezTo>
                  <a:pt x="821664" y="1451174"/>
                  <a:pt x="644922" y="1871399"/>
                  <a:pt x="644922" y="2375297"/>
                </a:cubicBezTo>
                <a:cubicBezTo>
                  <a:pt x="644922" y="2887531"/>
                  <a:pt x="815446" y="3316090"/>
                  <a:pt x="1156494" y="3660974"/>
                </a:cubicBezTo>
                <a:cubicBezTo>
                  <a:pt x="1497542" y="4005858"/>
                  <a:pt x="1924381" y="4178300"/>
                  <a:pt x="2437011" y="4178300"/>
                </a:cubicBezTo>
                <a:cubicBezTo>
                  <a:pt x="3164615" y="4178300"/>
                  <a:pt x="3828124" y="3908161"/>
                  <a:pt x="4427538" y="3367882"/>
                </a:cubicBezTo>
                <a:close/>
                <a:moveTo>
                  <a:pt x="4998442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9" name="Rectangle 19679"/>
          <p:cNvSpPr/>
          <p:nvPr/>
        </p:nvSpPr>
        <p:spPr>
          <a:xfrm>
            <a:off x="929639" y="2753421"/>
            <a:ext cx="8039989" cy="958331"/>
          </a:xfrm>
          <a:prstGeom prst="rect">
            <a:avLst/>
          </a:prstGeom>
        </p:spPr>
      </p:sp>
      <p:sp>
        <p:nvSpPr>
          <p:cNvPr id="19680" name="Freeform 19680"/>
          <p:cNvSpPr/>
          <p:nvPr/>
        </p:nvSpPr>
        <p:spPr>
          <a:xfrm>
            <a:off x="948486" y="2986126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1" name="Freeform 19681"/>
          <p:cNvSpPr/>
          <p:nvPr/>
        </p:nvSpPr>
        <p:spPr>
          <a:xfrm>
            <a:off x="1159629" y="2910383"/>
            <a:ext cx="234407" cy="244297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2" name="Freeform 19682"/>
          <p:cNvSpPr/>
          <p:nvPr/>
        </p:nvSpPr>
        <p:spPr>
          <a:xfrm>
            <a:off x="1417182" y="29918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3" name="Freeform 19683"/>
          <p:cNvSpPr/>
          <p:nvPr/>
        </p:nvSpPr>
        <p:spPr>
          <a:xfrm>
            <a:off x="1598147" y="29918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4" name="Freeform 19684"/>
          <p:cNvSpPr/>
          <p:nvPr/>
        </p:nvSpPr>
        <p:spPr>
          <a:xfrm>
            <a:off x="1781545" y="29121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5" name="Freeform 19685"/>
          <p:cNvSpPr/>
          <p:nvPr/>
        </p:nvSpPr>
        <p:spPr>
          <a:xfrm>
            <a:off x="1848220" y="29121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6" name="Freeform 19686"/>
          <p:cNvSpPr/>
          <p:nvPr/>
        </p:nvSpPr>
        <p:spPr>
          <a:xfrm>
            <a:off x="1905000" y="29918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7" name="Freeform 19687"/>
          <p:cNvSpPr/>
          <p:nvPr/>
        </p:nvSpPr>
        <p:spPr>
          <a:xfrm>
            <a:off x="2050561" y="29918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8" name="Freeform 19688"/>
          <p:cNvSpPr/>
          <p:nvPr/>
        </p:nvSpPr>
        <p:spPr>
          <a:xfrm>
            <a:off x="2183347" y="29420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9" name="Freeform 19689"/>
          <p:cNvSpPr/>
          <p:nvPr/>
        </p:nvSpPr>
        <p:spPr>
          <a:xfrm>
            <a:off x="2322911" y="29121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0" name="Freeform 19690"/>
          <p:cNvSpPr/>
          <p:nvPr/>
        </p:nvSpPr>
        <p:spPr>
          <a:xfrm>
            <a:off x="2379690" y="29918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1" name="Freeform 19691"/>
          <p:cNvSpPr/>
          <p:nvPr/>
        </p:nvSpPr>
        <p:spPr>
          <a:xfrm>
            <a:off x="2578903" y="29918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2" name="Freeform 19692"/>
          <p:cNvSpPr/>
          <p:nvPr/>
        </p:nvSpPr>
        <p:spPr>
          <a:xfrm>
            <a:off x="2858047" y="2912161"/>
            <a:ext cx="138728" cy="242519"/>
          </a:xfrm>
          <a:custGeom>
            <a:avLst/>
            <a:gdLst/>
            <a:ahLst/>
            <a:cxnLst/>
            <a:rect l="0" t="0" r="0" b="0"/>
            <a:pathLst>
              <a:path w="4954587" h="8661400">
                <a:moveTo>
                  <a:pt x="669726" y="0"/>
                </a:moveTo>
                <a:lnTo>
                  <a:pt x="669726" y="8102600"/>
                </a:lnTo>
                <a:lnTo>
                  <a:pt x="4954587" y="8102600"/>
                </a:lnTo>
                <a:lnTo>
                  <a:pt x="495458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567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3" name="Freeform 19693"/>
          <p:cNvSpPr/>
          <p:nvPr/>
        </p:nvSpPr>
        <p:spPr>
          <a:xfrm>
            <a:off x="3011556" y="29918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4" name="Freeform 19694"/>
          <p:cNvSpPr/>
          <p:nvPr/>
        </p:nvSpPr>
        <p:spPr>
          <a:xfrm>
            <a:off x="3201568" y="29918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5" name="Freeform 19695"/>
          <p:cNvSpPr/>
          <p:nvPr/>
        </p:nvSpPr>
        <p:spPr>
          <a:xfrm>
            <a:off x="3355711" y="2912161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6" name="Freeform 19696"/>
          <p:cNvSpPr/>
          <p:nvPr/>
        </p:nvSpPr>
        <p:spPr>
          <a:xfrm>
            <a:off x="3648997" y="2912161"/>
            <a:ext cx="152452" cy="242519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7" name="Freeform 19697"/>
          <p:cNvSpPr/>
          <p:nvPr/>
        </p:nvSpPr>
        <p:spPr>
          <a:xfrm>
            <a:off x="3822303" y="29918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8" name="Freeform 19698"/>
          <p:cNvSpPr/>
          <p:nvPr/>
        </p:nvSpPr>
        <p:spPr>
          <a:xfrm>
            <a:off x="3986692" y="29121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9" name="Freeform 19699"/>
          <p:cNvSpPr/>
          <p:nvPr/>
        </p:nvSpPr>
        <p:spPr>
          <a:xfrm>
            <a:off x="4041388" y="29918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0" name="Freeform 19700"/>
          <p:cNvSpPr/>
          <p:nvPr/>
        </p:nvSpPr>
        <p:spPr>
          <a:xfrm>
            <a:off x="4203000" y="29918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1" name="Freeform 19701"/>
          <p:cNvSpPr/>
          <p:nvPr/>
        </p:nvSpPr>
        <p:spPr>
          <a:xfrm>
            <a:off x="4370517" y="29918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2" name="Freeform 19702"/>
          <p:cNvSpPr/>
          <p:nvPr/>
        </p:nvSpPr>
        <p:spPr>
          <a:xfrm>
            <a:off x="4517468" y="29918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3" name="Freeform 19703"/>
          <p:cNvSpPr/>
          <p:nvPr/>
        </p:nvSpPr>
        <p:spPr>
          <a:xfrm>
            <a:off x="4695494" y="29918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4" name="Freeform 19704"/>
          <p:cNvSpPr/>
          <p:nvPr/>
        </p:nvSpPr>
        <p:spPr>
          <a:xfrm>
            <a:off x="4919058" y="29089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5" name="Freeform 19705"/>
          <p:cNvSpPr/>
          <p:nvPr/>
        </p:nvSpPr>
        <p:spPr>
          <a:xfrm>
            <a:off x="5009637" y="2995016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6" name="Freeform 19706"/>
          <p:cNvSpPr/>
          <p:nvPr/>
        </p:nvSpPr>
        <p:spPr>
          <a:xfrm>
            <a:off x="5175244" y="2908961"/>
            <a:ext cx="154013" cy="245719"/>
          </a:xfrm>
          <a:custGeom>
            <a:avLst/>
            <a:gdLst/>
            <a:ahLst/>
            <a:cxnLst/>
            <a:rect l="0" t="0" r="0" b="0"/>
            <a:pathLst>
              <a:path w="5500489" h="8775700">
                <a:moveTo>
                  <a:pt x="99218" y="1549400"/>
                </a:moveTo>
                <a:lnTo>
                  <a:pt x="99218" y="787004"/>
                </a:lnTo>
                <a:cubicBezTo>
                  <a:pt x="740039" y="262335"/>
                  <a:pt x="1413933" y="0"/>
                  <a:pt x="2120900" y="0"/>
                </a:cubicBezTo>
                <a:cubicBezTo>
                  <a:pt x="2827734" y="0"/>
                  <a:pt x="3427147" y="240838"/>
                  <a:pt x="3919140" y="722511"/>
                </a:cubicBezTo>
                <a:cubicBezTo>
                  <a:pt x="4411133" y="1204053"/>
                  <a:pt x="4657129" y="1792024"/>
                  <a:pt x="4657129" y="2486422"/>
                </a:cubicBezTo>
                <a:cubicBezTo>
                  <a:pt x="4657129" y="3863050"/>
                  <a:pt x="3594629" y="5760509"/>
                  <a:pt x="1469628" y="8178800"/>
                </a:cubicBezTo>
                <a:lnTo>
                  <a:pt x="5500489" y="8178800"/>
                </a:lnTo>
                <a:lnTo>
                  <a:pt x="5500489" y="8775700"/>
                </a:lnTo>
                <a:lnTo>
                  <a:pt x="0" y="8775700"/>
                </a:lnTo>
                <a:cubicBezTo>
                  <a:pt x="2674805" y="6200379"/>
                  <a:pt x="4012207" y="4108715"/>
                  <a:pt x="4012207" y="2500710"/>
                </a:cubicBezTo>
                <a:cubicBezTo>
                  <a:pt x="4012207" y="1967442"/>
                  <a:pt x="3826139" y="1518974"/>
                  <a:pt x="3454003" y="1155304"/>
                </a:cubicBezTo>
                <a:cubicBezTo>
                  <a:pt x="3081999" y="791502"/>
                  <a:pt x="2621094" y="609600"/>
                  <a:pt x="2071290" y="609600"/>
                </a:cubicBezTo>
                <a:cubicBezTo>
                  <a:pt x="1707488" y="609600"/>
                  <a:pt x="1380860" y="683816"/>
                  <a:pt x="1091406" y="832247"/>
                </a:cubicBezTo>
                <a:cubicBezTo>
                  <a:pt x="802084" y="980546"/>
                  <a:pt x="471355" y="1219597"/>
                  <a:pt x="99218" y="1549400"/>
                </a:cubicBezTo>
                <a:close/>
                <a:moveTo>
                  <a:pt x="675501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7" name="Freeform 19707"/>
          <p:cNvSpPr/>
          <p:nvPr/>
        </p:nvSpPr>
        <p:spPr>
          <a:xfrm>
            <a:off x="5451686" y="3066136"/>
            <a:ext cx="84210" cy="1671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8" name="Freeform 19708"/>
          <p:cNvSpPr/>
          <p:nvPr/>
        </p:nvSpPr>
        <p:spPr>
          <a:xfrm>
            <a:off x="5669742" y="29918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9" name="Freeform 19709"/>
          <p:cNvSpPr/>
          <p:nvPr/>
        </p:nvSpPr>
        <p:spPr>
          <a:xfrm>
            <a:off x="5836565" y="29918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0" name="Freeform 19710"/>
          <p:cNvSpPr/>
          <p:nvPr/>
        </p:nvSpPr>
        <p:spPr>
          <a:xfrm>
            <a:off x="5992337" y="2995016"/>
            <a:ext cx="251770" cy="162864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1" name="Freeform 19711"/>
          <p:cNvSpPr/>
          <p:nvPr/>
        </p:nvSpPr>
        <p:spPr>
          <a:xfrm>
            <a:off x="6349809" y="2995016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2" name="Freeform 19712"/>
          <p:cNvSpPr/>
          <p:nvPr/>
        </p:nvSpPr>
        <p:spPr>
          <a:xfrm>
            <a:off x="6510214" y="29918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3" name="Freeform 19713"/>
          <p:cNvSpPr/>
          <p:nvPr/>
        </p:nvSpPr>
        <p:spPr>
          <a:xfrm>
            <a:off x="6688039" y="29918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4" name="Freeform 19714"/>
          <p:cNvSpPr/>
          <p:nvPr/>
        </p:nvSpPr>
        <p:spPr>
          <a:xfrm>
            <a:off x="6854862" y="29918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5" name="Freeform 19715"/>
          <p:cNvSpPr/>
          <p:nvPr/>
        </p:nvSpPr>
        <p:spPr>
          <a:xfrm>
            <a:off x="7033031" y="29918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6" name="Freeform 19716"/>
          <p:cNvSpPr/>
          <p:nvPr/>
        </p:nvSpPr>
        <p:spPr>
          <a:xfrm>
            <a:off x="7151537" y="29918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7" name="Freeform 19717"/>
          <p:cNvSpPr/>
          <p:nvPr/>
        </p:nvSpPr>
        <p:spPr>
          <a:xfrm>
            <a:off x="7284501" y="29420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8" name="Freeform 19718"/>
          <p:cNvSpPr/>
          <p:nvPr/>
        </p:nvSpPr>
        <p:spPr>
          <a:xfrm>
            <a:off x="7424242" y="29121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9" name="Freeform 19719"/>
          <p:cNvSpPr/>
          <p:nvPr/>
        </p:nvSpPr>
        <p:spPr>
          <a:xfrm>
            <a:off x="7480879" y="29918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0" name="Freeform 19720"/>
          <p:cNvSpPr/>
          <p:nvPr/>
        </p:nvSpPr>
        <p:spPr>
          <a:xfrm>
            <a:off x="7680056" y="29918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1" name="Freeform 19721"/>
          <p:cNvSpPr/>
          <p:nvPr/>
        </p:nvSpPr>
        <p:spPr>
          <a:xfrm>
            <a:off x="7835073" y="29089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2" name="Freeform 19722"/>
          <p:cNvSpPr/>
          <p:nvPr/>
        </p:nvSpPr>
        <p:spPr>
          <a:xfrm>
            <a:off x="8062425" y="3066136"/>
            <a:ext cx="84210" cy="1671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3" name="Freeform 19723"/>
          <p:cNvSpPr/>
          <p:nvPr/>
        </p:nvSpPr>
        <p:spPr>
          <a:xfrm>
            <a:off x="8271625" y="2908961"/>
            <a:ext cx="154013" cy="245719"/>
          </a:xfrm>
          <a:custGeom>
            <a:avLst/>
            <a:gdLst/>
            <a:ahLst/>
            <a:cxnLst/>
            <a:rect l="0" t="0" r="0" b="0"/>
            <a:pathLst>
              <a:path w="5500489" h="8775700">
                <a:moveTo>
                  <a:pt x="99218" y="1549400"/>
                </a:moveTo>
                <a:lnTo>
                  <a:pt x="99218" y="787004"/>
                </a:lnTo>
                <a:cubicBezTo>
                  <a:pt x="740039" y="262335"/>
                  <a:pt x="1413933" y="0"/>
                  <a:pt x="2120900" y="0"/>
                </a:cubicBezTo>
                <a:cubicBezTo>
                  <a:pt x="2827734" y="0"/>
                  <a:pt x="3427147" y="240838"/>
                  <a:pt x="3919140" y="722511"/>
                </a:cubicBezTo>
                <a:cubicBezTo>
                  <a:pt x="4411133" y="1204053"/>
                  <a:pt x="4657129" y="1792024"/>
                  <a:pt x="4657129" y="2486422"/>
                </a:cubicBezTo>
                <a:cubicBezTo>
                  <a:pt x="4657129" y="3863050"/>
                  <a:pt x="3594629" y="5760509"/>
                  <a:pt x="1469628" y="8178800"/>
                </a:cubicBezTo>
                <a:lnTo>
                  <a:pt x="5500489" y="8178800"/>
                </a:lnTo>
                <a:lnTo>
                  <a:pt x="5500489" y="8775700"/>
                </a:lnTo>
                <a:lnTo>
                  <a:pt x="0" y="8775700"/>
                </a:lnTo>
                <a:cubicBezTo>
                  <a:pt x="2674805" y="6200379"/>
                  <a:pt x="4012207" y="4108715"/>
                  <a:pt x="4012207" y="2500710"/>
                </a:cubicBezTo>
                <a:cubicBezTo>
                  <a:pt x="4012207" y="1967442"/>
                  <a:pt x="3826139" y="1518974"/>
                  <a:pt x="3454003" y="1155304"/>
                </a:cubicBezTo>
                <a:cubicBezTo>
                  <a:pt x="3081999" y="791502"/>
                  <a:pt x="2621094" y="609600"/>
                  <a:pt x="2071290" y="609600"/>
                </a:cubicBezTo>
                <a:cubicBezTo>
                  <a:pt x="1707488" y="609600"/>
                  <a:pt x="1380860" y="683816"/>
                  <a:pt x="1091406" y="832247"/>
                </a:cubicBezTo>
                <a:cubicBezTo>
                  <a:pt x="802084" y="980546"/>
                  <a:pt x="471355" y="1219597"/>
                  <a:pt x="99218" y="1549400"/>
                </a:cubicBezTo>
                <a:close/>
                <a:moveTo>
                  <a:pt x="675501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4" name="Freeform 19724"/>
          <p:cNvSpPr/>
          <p:nvPr/>
        </p:nvSpPr>
        <p:spPr>
          <a:xfrm>
            <a:off x="8447691" y="2908961"/>
            <a:ext cx="154880" cy="248920"/>
          </a:xfrm>
          <a:custGeom>
            <a:avLst/>
            <a:gdLst/>
            <a:ahLst/>
            <a:cxnLst/>
            <a:rect l="0" t="0" r="0" b="0"/>
            <a:pathLst>
              <a:path w="5531445" h="8890000">
                <a:moveTo>
                  <a:pt x="2765822" y="0"/>
                </a:moveTo>
                <a:cubicBezTo>
                  <a:pt x="3543035" y="0"/>
                  <a:pt x="4198276" y="389798"/>
                  <a:pt x="4731544" y="1169393"/>
                </a:cubicBezTo>
                <a:cubicBezTo>
                  <a:pt x="5264812" y="1948988"/>
                  <a:pt x="5531445" y="3054284"/>
                  <a:pt x="5531445" y="4485283"/>
                </a:cubicBezTo>
                <a:cubicBezTo>
                  <a:pt x="5531445" y="5817064"/>
                  <a:pt x="5269971" y="6884128"/>
                  <a:pt x="4747022" y="7686477"/>
                </a:cubicBezTo>
                <a:cubicBezTo>
                  <a:pt x="4224073" y="8488826"/>
                  <a:pt x="3571941" y="8890000"/>
                  <a:pt x="2790627" y="8890000"/>
                </a:cubicBezTo>
                <a:cubicBezTo>
                  <a:pt x="1972006" y="8890000"/>
                  <a:pt x="1302213" y="8496102"/>
                  <a:pt x="781249" y="7708305"/>
                </a:cubicBezTo>
                <a:cubicBezTo>
                  <a:pt x="260416" y="6920376"/>
                  <a:pt x="0" y="5883275"/>
                  <a:pt x="0" y="4597004"/>
                </a:cubicBezTo>
                <a:cubicBezTo>
                  <a:pt x="0" y="2996407"/>
                  <a:pt x="280062" y="1830124"/>
                  <a:pt x="840184" y="1098154"/>
                </a:cubicBezTo>
                <a:cubicBezTo>
                  <a:pt x="1400440" y="366052"/>
                  <a:pt x="2042319" y="0"/>
                  <a:pt x="2765822" y="0"/>
                </a:cubicBezTo>
                <a:close/>
                <a:moveTo>
                  <a:pt x="8366324" y="8775700"/>
                </a:moveTo>
                <a:moveTo>
                  <a:pt x="2741017" y="8280400"/>
                </a:moveTo>
                <a:cubicBezTo>
                  <a:pt x="3385939" y="8280400"/>
                  <a:pt x="3904721" y="7916598"/>
                  <a:pt x="4297363" y="7188994"/>
                </a:cubicBezTo>
                <a:cubicBezTo>
                  <a:pt x="4690137" y="6461390"/>
                  <a:pt x="4886524" y="5539516"/>
                  <a:pt x="4886524" y="4423371"/>
                </a:cubicBezTo>
                <a:cubicBezTo>
                  <a:pt x="4886524" y="3331965"/>
                  <a:pt x="4695296" y="2423518"/>
                  <a:pt x="4312841" y="1698030"/>
                </a:cubicBezTo>
                <a:cubicBezTo>
                  <a:pt x="3930518" y="972410"/>
                  <a:pt x="3414845" y="609600"/>
                  <a:pt x="2765822" y="609600"/>
                </a:cubicBezTo>
                <a:cubicBezTo>
                  <a:pt x="2153973" y="609600"/>
                  <a:pt x="1647494" y="966193"/>
                  <a:pt x="1246386" y="1679377"/>
                </a:cubicBezTo>
                <a:cubicBezTo>
                  <a:pt x="845410" y="2392429"/>
                  <a:pt x="644922" y="3315362"/>
                  <a:pt x="644922" y="4448175"/>
                </a:cubicBezTo>
                <a:cubicBezTo>
                  <a:pt x="644922" y="5593292"/>
                  <a:pt x="840251" y="6518275"/>
                  <a:pt x="1230908" y="7223125"/>
                </a:cubicBezTo>
                <a:cubicBezTo>
                  <a:pt x="1621565" y="7927975"/>
                  <a:pt x="2124935" y="8280400"/>
                  <a:pt x="2741017" y="8280400"/>
                </a:cubicBezTo>
                <a:close/>
                <a:moveTo>
                  <a:pt x="8592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5" name="Freeform 19725"/>
          <p:cNvSpPr/>
          <p:nvPr/>
        </p:nvSpPr>
        <p:spPr>
          <a:xfrm>
            <a:off x="8693728" y="2912161"/>
            <a:ext cx="18057" cy="242519"/>
          </a:xfrm>
          <a:custGeom>
            <a:avLst/>
            <a:gdLst/>
            <a:ahLst/>
            <a:cxnLst/>
            <a:rect l="0" t="0" r="0" b="0"/>
            <a:pathLst>
              <a:path w="644922" h="8661400">
                <a:moveTo>
                  <a:pt x="644922" y="0"/>
                </a:moveTo>
                <a:lnTo>
                  <a:pt x="644922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58150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6" name="Freeform 19726"/>
          <p:cNvSpPr/>
          <p:nvPr/>
        </p:nvSpPr>
        <p:spPr>
          <a:xfrm>
            <a:off x="8813531" y="2908961"/>
            <a:ext cx="142901" cy="248920"/>
          </a:xfrm>
          <a:custGeom>
            <a:avLst/>
            <a:gdLst/>
            <a:ahLst/>
            <a:cxnLst/>
            <a:rect l="0" t="0" r="0" b="0"/>
            <a:pathLst>
              <a:path w="5103614" h="8890000">
                <a:moveTo>
                  <a:pt x="3609182" y="0"/>
                </a:moveTo>
                <a:lnTo>
                  <a:pt x="3987404" y="458788"/>
                </a:lnTo>
                <a:cubicBezTo>
                  <a:pt x="2135320" y="1768872"/>
                  <a:pt x="1060450" y="3202914"/>
                  <a:pt x="762794" y="4760913"/>
                </a:cubicBezTo>
                <a:cubicBezTo>
                  <a:pt x="1370542" y="4313238"/>
                  <a:pt x="2009246" y="4089400"/>
                  <a:pt x="2678907" y="4089400"/>
                </a:cubicBezTo>
                <a:cubicBezTo>
                  <a:pt x="3369337" y="4089400"/>
                  <a:pt x="3946062" y="4315818"/>
                  <a:pt x="4409083" y="4768652"/>
                </a:cubicBezTo>
                <a:cubicBezTo>
                  <a:pt x="4872104" y="5221354"/>
                  <a:pt x="5103614" y="5782602"/>
                  <a:pt x="5103614" y="6452394"/>
                </a:cubicBezTo>
                <a:cubicBezTo>
                  <a:pt x="5103614" y="7159493"/>
                  <a:pt x="4872104" y="7742569"/>
                  <a:pt x="4409083" y="8201621"/>
                </a:cubicBezTo>
                <a:cubicBezTo>
                  <a:pt x="3946062" y="8660541"/>
                  <a:pt x="3356968" y="8890000"/>
                  <a:pt x="2641799" y="8890000"/>
                </a:cubicBezTo>
                <a:cubicBezTo>
                  <a:pt x="1839714" y="8890000"/>
                  <a:pt x="1198894" y="8613974"/>
                  <a:pt x="719336" y="8061921"/>
                </a:cubicBezTo>
                <a:cubicBezTo>
                  <a:pt x="239779" y="7509735"/>
                  <a:pt x="0" y="6770423"/>
                  <a:pt x="0" y="5843985"/>
                </a:cubicBezTo>
                <a:cubicBezTo>
                  <a:pt x="0" y="3726392"/>
                  <a:pt x="1203061" y="1778397"/>
                  <a:pt x="3609182" y="0"/>
                </a:cubicBezTo>
                <a:close/>
                <a:moveTo>
                  <a:pt x="8000604" y="8775700"/>
                </a:moveTo>
                <a:moveTo>
                  <a:pt x="644922" y="5511205"/>
                </a:moveTo>
                <a:cubicBezTo>
                  <a:pt x="628386" y="5660166"/>
                  <a:pt x="620118" y="5807142"/>
                  <a:pt x="620118" y="5952133"/>
                </a:cubicBezTo>
                <a:cubicBezTo>
                  <a:pt x="620118" y="6655793"/>
                  <a:pt x="806120" y="7219752"/>
                  <a:pt x="1178124" y="7644011"/>
                </a:cubicBezTo>
                <a:cubicBezTo>
                  <a:pt x="1550260" y="8068271"/>
                  <a:pt x="2025716" y="8280400"/>
                  <a:pt x="2604493" y="8280400"/>
                </a:cubicBezTo>
                <a:cubicBezTo>
                  <a:pt x="3129558" y="8280400"/>
                  <a:pt x="3569825" y="8113845"/>
                  <a:pt x="3925293" y="7780735"/>
                </a:cubicBezTo>
                <a:cubicBezTo>
                  <a:pt x="4280893" y="7447624"/>
                  <a:pt x="4458693" y="7034874"/>
                  <a:pt x="4458693" y="6542485"/>
                </a:cubicBezTo>
                <a:cubicBezTo>
                  <a:pt x="4458693" y="6021123"/>
                  <a:pt x="4278842" y="5583569"/>
                  <a:pt x="3919141" y="5229821"/>
                </a:cubicBezTo>
                <a:cubicBezTo>
                  <a:pt x="3559440" y="4875940"/>
                  <a:pt x="3117123" y="4699000"/>
                  <a:pt x="2592189" y="4699000"/>
                </a:cubicBezTo>
                <a:cubicBezTo>
                  <a:pt x="1914195" y="4699000"/>
                  <a:pt x="1265106" y="4969736"/>
                  <a:pt x="644922" y="5511205"/>
                </a:cubicBezTo>
                <a:close/>
                <a:moveTo>
                  <a:pt x="2489399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7" name="Freeform 19727"/>
          <p:cNvSpPr/>
          <p:nvPr/>
        </p:nvSpPr>
        <p:spPr>
          <a:xfrm>
            <a:off x="948486" y="3458566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8" name="Freeform 19728"/>
          <p:cNvSpPr/>
          <p:nvPr/>
        </p:nvSpPr>
        <p:spPr>
          <a:xfrm>
            <a:off x="1186021" y="3384601"/>
            <a:ext cx="218605" cy="242519"/>
          </a:xfrm>
          <a:custGeom>
            <a:avLst/>
            <a:gdLst/>
            <a:ahLst/>
            <a:cxnLst/>
            <a:rect l="0" t="0" r="0" b="0"/>
            <a:pathLst>
              <a:path w="7807325" h="8661400">
                <a:moveTo>
                  <a:pt x="7807325" y="0"/>
                </a:moveTo>
                <a:lnTo>
                  <a:pt x="7807325" y="8661400"/>
                </a:lnTo>
                <a:lnTo>
                  <a:pt x="7249120" y="8661400"/>
                </a:lnTo>
                <a:lnTo>
                  <a:pt x="669727" y="1091208"/>
                </a:ln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lnTo>
                  <a:pt x="570508" y="0"/>
                </a:lnTo>
                <a:lnTo>
                  <a:pt x="7137598" y="7570193"/>
                </a:lnTo>
                <a:lnTo>
                  <a:pt x="7137598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9" name="Freeform 19729"/>
          <p:cNvSpPr/>
          <p:nvPr/>
        </p:nvSpPr>
        <p:spPr>
          <a:xfrm>
            <a:off x="1447110" y="346425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0" name="Freeform 19730"/>
          <p:cNvSpPr/>
          <p:nvPr/>
        </p:nvSpPr>
        <p:spPr>
          <a:xfrm>
            <a:off x="1595966" y="341447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1" name="Freeform 19731"/>
          <p:cNvSpPr/>
          <p:nvPr/>
        </p:nvSpPr>
        <p:spPr>
          <a:xfrm>
            <a:off x="1710700" y="3467456"/>
            <a:ext cx="251770" cy="162864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2" name="Freeform 19732"/>
          <p:cNvSpPr/>
          <p:nvPr/>
        </p:nvSpPr>
        <p:spPr>
          <a:xfrm>
            <a:off x="1972635" y="346425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3" name="Freeform 19733"/>
          <p:cNvSpPr/>
          <p:nvPr/>
        </p:nvSpPr>
        <p:spPr>
          <a:xfrm>
            <a:off x="2172192" y="346425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4" name="Freeform 19734"/>
          <p:cNvSpPr/>
          <p:nvPr/>
        </p:nvSpPr>
        <p:spPr>
          <a:xfrm>
            <a:off x="2304082" y="3384601"/>
            <a:ext cx="143595" cy="242519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5" name="Freeform 19735"/>
          <p:cNvSpPr/>
          <p:nvPr/>
        </p:nvSpPr>
        <p:spPr>
          <a:xfrm>
            <a:off x="2562045" y="3384601"/>
            <a:ext cx="138728" cy="242519"/>
          </a:xfrm>
          <a:custGeom>
            <a:avLst/>
            <a:gdLst/>
            <a:ahLst/>
            <a:cxnLst/>
            <a:rect l="0" t="0" r="0" b="0"/>
            <a:pathLst>
              <a:path w="4954587" h="8661400">
                <a:moveTo>
                  <a:pt x="669726" y="0"/>
                </a:moveTo>
                <a:lnTo>
                  <a:pt x="669726" y="8102600"/>
                </a:lnTo>
                <a:lnTo>
                  <a:pt x="4954587" y="8102600"/>
                </a:lnTo>
                <a:lnTo>
                  <a:pt x="495458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567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6" name="Freeform 19736"/>
          <p:cNvSpPr/>
          <p:nvPr/>
        </p:nvSpPr>
        <p:spPr>
          <a:xfrm>
            <a:off x="2715555" y="346425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7" name="Freeform 19737"/>
          <p:cNvSpPr/>
          <p:nvPr/>
        </p:nvSpPr>
        <p:spPr>
          <a:xfrm>
            <a:off x="2905566" y="346425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8" name="Freeform 19738"/>
          <p:cNvSpPr/>
          <p:nvPr/>
        </p:nvSpPr>
        <p:spPr>
          <a:xfrm>
            <a:off x="3059710" y="3384601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9" name="Freeform 19739"/>
          <p:cNvSpPr/>
          <p:nvPr/>
        </p:nvSpPr>
        <p:spPr>
          <a:xfrm>
            <a:off x="3352996" y="3384601"/>
            <a:ext cx="152452" cy="242519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0" name="Freeform 19740"/>
          <p:cNvSpPr/>
          <p:nvPr/>
        </p:nvSpPr>
        <p:spPr>
          <a:xfrm>
            <a:off x="3526302" y="346425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1" name="Freeform 19741"/>
          <p:cNvSpPr/>
          <p:nvPr/>
        </p:nvSpPr>
        <p:spPr>
          <a:xfrm>
            <a:off x="3690691" y="338460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2" name="Freeform 19742"/>
          <p:cNvSpPr/>
          <p:nvPr/>
        </p:nvSpPr>
        <p:spPr>
          <a:xfrm>
            <a:off x="3745387" y="346425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3" name="Freeform 19743"/>
          <p:cNvSpPr/>
          <p:nvPr/>
        </p:nvSpPr>
        <p:spPr>
          <a:xfrm>
            <a:off x="3906998" y="346425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4" name="Freeform 19744"/>
          <p:cNvSpPr/>
          <p:nvPr/>
        </p:nvSpPr>
        <p:spPr>
          <a:xfrm>
            <a:off x="4074516" y="346425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5" name="Freeform 19745"/>
          <p:cNvSpPr/>
          <p:nvPr/>
        </p:nvSpPr>
        <p:spPr>
          <a:xfrm>
            <a:off x="4221466" y="346425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6" name="Freeform 19746"/>
          <p:cNvSpPr/>
          <p:nvPr/>
        </p:nvSpPr>
        <p:spPr>
          <a:xfrm>
            <a:off x="4399493" y="346425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7" name="Freeform 19747"/>
          <p:cNvSpPr/>
          <p:nvPr/>
        </p:nvSpPr>
        <p:spPr>
          <a:xfrm>
            <a:off x="4623057" y="338140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8" name="Freeform 19748"/>
          <p:cNvSpPr/>
          <p:nvPr/>
        </p:nvSpPr>
        <p:spPr>
          <a:xfrm>
            <a:off x="4713636" y="3467456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9" name="Freeform 19749"/>
          <p:cNvSpPr/>
          <p:nvPr/>
        </p:nvSpPr>
        <p:spPr>
          <a:xfrm>
            <a:off x="4879242" y="3381401"/>
            <a:ext cx="154013" cy="245719"/>
          </a:xfrm>
          <a:custGeom>
            <a:avLst/>
            <a:gdLst/>
            <a:ahLst/>
            <a:cxnLst/>
            <a:rect l="0" t="0" r="0" b="0"/>
            <a:pathLst>
              <a:path w="5500489" h="8775700">
                <a:moveTo>
                  <a:pt x="99218" y="1549400"/>
                </a:moveTo>
                <a:lnTo>
                  <a:pt x="99218" y="787004"/>
                </a:lnTo>
                <a:cubicBezTo>
                  <a:pt x="740039" y="262335"/>
                  <a:pt x="1413933" y="0"/>
                  <a:pt x="2120900" y="0"/>
                </a:cubicBezTo>
                <a:cubicBezTo>
                  <a:pt x="2827734" y="0"/>
                  <a:pt x="3427147" y="240838"/>
                  <a:pt x="3919140" y="722511"/>
                </a:cubicBezTo>
                <a:cubicBezTo>
                  <a:pt x="4411133" y="1204053"/>
                  <a:pt x="4657129" y="1792024"/>
                  <a:pt x="4657129" y="2486422"/>
                </a:cubicBezTo>
                <a:cubicBezTo>
                  <a:pt x="4657129" y="3863050"/>
                  <a:pt x="3594629" y="5760509"/>
                  <a:pt x="1469628" y="8178800"/>
                </a:cubicBezTo>
                <a:lnTo>
                  <a:pt x="5500489" y="8178800"/>
                </a:lnTo>
                <a:lnTo>
                  <a:pt x="5500489" y="8775700"/>
                </a:lnTo>
                <a:lnTo>
                  <a:pt x="0" y="8775700"/>
                </a:lnTo>
                <a:cubicBezTo>
                  <a:pt x="2674805" y="6200379"/>
                  <a:pt x="4012207" y="4108715"/>
                  <a:pt x="4012207" y="2500710"/>
                </a:cubicBezTo>
                <a:cubicBezTo>
                  <a:pt x="4012207" y="1967442"/>
                  <a:pt x="3826139" y="1518974"/>
                  <a:pt x="3454003" y="1155304"/>
                </a:cubicBezTo>
                <a:cubicBezTo>
                  <a:pt x="3081999" y="791502"/>
                  <a:pt x="2621094" y="609600"/>
                  <a:pt x="2071290" y="609600"/>
                </a:cubicBezTo>
                <a:cubicBezTo>
                  <a:pt x="1707488" y="609600"/>
                  <a:pt x="1380860" y="683816"/>
                  <a:pt x="1091406" y="832247"/>
                </a:cubicBezTo>
                <a:cubicBezTo>
                  <a:pt x="802084" y="980546"/>
                  <a:pt x="471355" y="1219597"/>
                  <a:pt x="99218" y="1549400"/>
                </a:cubicBezTo>
                <a:close/>
                <a:moveTo>
                  <a:pt x="675501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0" name="Freeform 19750"/>
          <p:cNvSpPr/>
          <p:nvPr/>
        </p:nvSpPr>
        <p:spPr>
          <a:xfrm>
            <a:off x="5155712" y="3538576"/>
            <a:ext cx="84210" cy="1671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1" name="Freeform 19751"/>
          <p:cNvSpPr/>
          <p:nvPr/>
        </p:nvSpPr>
        <p:spPr>
          <a:xfrm>
            <a:off x="5373769" y="346425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2" name="Freeform 19752"/>
          <p:cNvSpPr/>
          <p:nvPr/>
        </p:nvSpPr>
        <p:spPr>
          <a:xfrm>
            <a:off x="5540592" y="346425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3" name="Freeform 19753"/>
          <p:cNvSpPr/>
          <p:nvPr/>
        </p:nvSpPr>
        <p:spPr>
          <a:xfrm>
            <a:off x="5696363" y="3467456"/>
            <a:ext cx="251770" cy="162864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4" name="Freeform 19754"/>
          <p:cNvSpPr/>
          <p:nvPr/>
        </p:nvSpPr>
        <p:spPr>
          <a:xfrm>
            <a:off x="6053835" y="3467456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5" name="Freeform 19755"/>
          <p:cNvSpPr/>
          <p:nvPr/>
        </p:nvSpPr>
        <p:spPr>
          <a:xfrm>
            <a:off x="6214240" y="346425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6" name="Freeform 19756"/>
          <p:cNvSpPr/>
          <p:nvPr/>
        </p:nvSpPr>
        <p:spPr>
          <a:xfrm>
            <a:off x="6392065" y="346425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7" name="Freeform 19757"/>
          <p:cNvSpPr/>
          <p:nvPr/>
        </p:nvSpPr>
        <p:spPr>
          <a:xfrm>
            <a:off x="6558888" y="346425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8" name="Freeform 19758"/>
          <p:cNvSpPr/>
          <p:nvPr/>
        </p:nvSpPr>
        <p:spPr>
          <a:xfrm>
            <a:off x="6737057" y="346425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9" name="Freeform 19759"/>
          <p:cNvSpPr/>
          <p:nvPr/>
        </p:nvSpPr>
        <p:spPr>
          <a:xfrm>
            <a:off x="6855563" y="346425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0" name="Freeform 19760"/>
          <p:cNvSpPr/>
          <p:nvPr/>
        </p:nvSpPr>
        <p:spPr>
          <a:xfrm>
            <a:off x="6988527" y="341447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1" name="Freeform 19761"/>
          <p:cNvSpPr/>
          <p:nvPr/>
        </p:nvSpPr>
        <p:spPr>
          <a:xfrm>
            <a:off x="7128268" y="338460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2" name="Freeform 19762"/>
          <p:cNvSpPr/>
          <p:nvPr/>
        </p:nvSpPr>
        <p:spPr>
          <a:xfrm>
            <a:off x="7184906" y="346425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3" name="Freeform 19763"/>
          <p:cNvSpPr/>
          <p:nvPr/>
        </p:nvSpPr>
        <p:spPr>
          <a:xfrm>
            <a:off x="7384083" y="346425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4" name="Freeform 19764"/>
          <p:cNvSpPr/>
          <p:nvPr/>
        </p:nvSpPr>
        <p:spPr>
          <a:xfrm>
            <a:off x="7539099" y="338140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5" name="Freeform 19765"/>
          <p:cNvSpPr/>
          <p:nvPr/>
        </p:nvSpPr>
        <p:spPr>
          <a:xfrm>
            <a:off x="7766450" y="3538576"/>
            <a:ext cx="84210" cy="1671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6" name="Freeform 19766"/>
          <p:cNvSpPr/>
          <p:nvPr/>
        </p:nvSpPr>
        <p:spPr>
          <a:xfrm>
            <a:off x="7975650" y="3381401"/>
            <a:ext cx="154013" cy="245719"/>
          </a:xfrm>
          <a:custGeom>
            <a:avLst/>
            <a:gdLst/>
            <a:ahLst/>
            <a:cxnLst/>
            <a:rect l="0" t="0" r="0" b="0"/>
            <a:pathLst>
              <a:path w="5500489" h="8775700">
                <a:moveTo>
                  <a:pt x="99218" y="1549400"/>
                </a:moveTo>
                <a:lnTo>
                  <a:pt x="99218" y="787004"/>
                </a:lnTo>
                <a:cubicBezTo>
                  <a:pt x="740039" y="262335"/>
                  <a:pt x="1413933" y="0"/>
                  <a:pt x="2120900" y="0"/>
                </a:cubicBezTo>
                <a:cubicBezTo>
                  <a:pt x="2827734" y="0"/>
                  <a:pt x="3427147" y="240838"/>
                  <a:pt x="3919140" y="722511"/>
                </a:cubicBezTo>
                <a:cubicBezTo>
                  <a:pt x="4411133" y="1204053"/>
                  <a:pt x="4657129" y="1792024"/>
                  <a:pt x="4657129" y="2486422"/>
                </a:cubicBezTo>
                <a:cubicBezTo>
                  <a:pt x="4657129" y="3863050"/>
                  <a:pt x="3594629" y="5760509"/>
                  <a:pt x="1469628" y="8178800"/>
                </a:cubicBezTo>
                <a:lnTo>
                  <a:pt x="5500489" y="8178800"/>
                </a:lnTo>
                <a:lnTo>
                  <a:pt x="5500489" y="8775700"/>
                </a:lnTo>
                <a:lnTo>
                  <a:pt x="0" y="8775700"/>
                </a:lnTo>
                <a:cubicBezTo>
                  <a:pt x="2674805" y="6200379"/>
                  <a:pt x="4012207" y="4108715"/>
                  <a:pt x="4012207" y="2500710"/>
                </a:cubicBezTo>
                <a:cubicBezTo>
                  <a:pt x="4012207" y="1967442"/>
                  <a:pt x="3826139" y="1518974"/>
                  <a:pt x="3454003" y="1155304"/>
                </a:cubicBezTo>
                <a:cubicBezTo>
                  <a:pt x="3081999" y="791502"/>
                  <a:pt x="2621094" y="609600"/>
                  <a:pt x="2071290" y="609600"/>
                </a:cubicBezTo>
                <a:cubicBezTo>
                  <a:pt x="1707488" y="609600"/>
                  <a:pt x="1380860" y="683816"/>
                  <a:pt x="1091406" y="832247"/>
                </a:cubicBezTo>
                <a:cubicBezTo>
                  <a:pt x="802084" y="980546"/>
                  <a:pt x="471355" y="1219597"/>
                  <a:pt x="99218" y="1549400"/>
                </a:cubicBezTo>
                <a:close/>
                <a:moveTo>
                  <a:pt x="675501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7" name="Freeform 19767"/>
          <p:cNvSpPr/>
          <p:nvPr/>
        </p:nvSpPr>
        <p:spPr>
          <a:xfrm>
            <a:off x="8151716" y="3381401"/>
            <a:ext cx="154880" cy="248920"/>
          </a:xfrm>
          <a:custGeom>
            <a:avLst/>
            <a:gdLst/>
            <a:ahLst/>
            <a:cxnLst/>
            <a:rect l="0" t="0" r="0" b="0"/>
            <a:pathLst>
              <a:path w="5531445" h="8890000">
                <a:moveTo>
                  <a:pt x="2765822" y="0"/>
                </a:moveTo>
                <a:cubicBezTo>
                  <a:pt x="3543035" y="0"/>
                  <a:pt x="4198276" y="389798"/>
                  <a:pt x="4731544" y="1169393"/>
                </a:cubicBezTo>
                <a:cubicBezTo>
                  <a:pt x="5264812" y="1948988"/>
                  <a:pt x="5531445" y="3054284"/>
                  <a:pt x="5531445" y="4485283"/>
                </a:cubicBezTo>
                <a:cubicBezTo>
                  <a:pt x="5531445" y="5817064"/>
                  <a:pt x="5269971" y="6884128"/>
                  <a:pt x="4747022" y="7686477"/>
                </a:cubicBezTo>
                <a:cubicBezTo>
                  <a:pt x="4224073" y="8488826"/>
                  <a:pt x="3571941" y="8890000"/>
                  <a:pt x="2790627" y="8890000"/>
                </a:cubicBezTo>
                <a:cubicBezTo>
                  <a:pt x="1972006" y="8890000"/>
                  <a:pt x="1302213" y="8496102"/>
                  <a:pt x="781249" y="7708305"/>
                </a:cubicBezTo>
                <a:cubicBezTo>
                  <a:pt x="260416" y="6920376"/>
                  <a:pt x="0" y="5883275"/>
                  <a:pt x="0" y="4597004"/>
                </a:cubicBezTo>
                <a:cubicBezTo>
                  <a:pt x="0" y="2996407"/>
                  <a:pt x="280062" y="1830124"/>
                  <a:pt x="840184" y="1098154"/>
                </a:cubicBezTo>
                <a:cubicBezTo>
                  <a:pt x="1400440" y="366052"/>
                  <a:pt x="2042319" y="0"/>
                  <a:pt x="2765822" y="0"/>
                </a:cubicBezTo>
                <a:close/>
                <a:moveTo>
                  <a:pt x="8366324" y="8775700"/>
                </a:moveTo>
                <a:moveTo>
                  <a:pt x="2741017" y="8280400"/>
                </a:moveTo>
                <a:cubicBezTo>
                  <a:pt x="3385939" y="8280400"/>
                  <a:pt x="3904721" y="7916598"/>
                  <a:pt x="4297363" y="7188994"/>
                </a:cubicBezTo>
                <a:cubicBezTo>
                  <a:pt x="4690137" y="6461390"/>
                  <a:pt x="4886524" y="5539516"/>
                  <a:pt x="4886524" y="4423371"/>
                </a:cubicBezTo>
                <a:cubicBezTo>
                  <a:pt x="4886524" y="3331965"/>
                  <a:pt x="4695296" y="2423518"/>
                  <a:pt x="4312841" y="1698030"/>
                </a:cubicBezTo>
                <a:cubicBezTo>
                  <a:pt x="3930518" y="972410"/>
                  <a:pt x="3414845" y="609600"/>
                  <a:pt x="2765822" y="609600"/>
                </a:cubicBezTo>
                <a:cubicBezTo>
                  <a:pt x="2153973" y="609600"/>
                  <a:pt x="1647494" y="966193"/>
                  <a:pt x="1246386" y="1679377"/>
                </a:cubicBezTo>
                <a:cubicBezTo>
                  <a:pt x="845410" y="2392429"/>
                  <a:pt x="644922" y="3315362"/>
                  <a:pt x="644922" y="4448175"/>
                </a:cubicBezTo>
                <a:cubicBezTo>
                  <a:pt x="644922" y="5593292"/>
                  <a:pt x="840251" y="6518275"/>
                  <a:pt x="1230908" y="7223125"/>
                </a:cubicBezTo>
                <a:cubicBezTo>
                  <a:pt x="1621565" y="7927975"/>
                  <a:pt x="2124935" y="8280400"/>
                  <a:pt x="2741017" y="8280400"/>
                </a:cubicBezTo>
                <a:close/>
                <a:moveTo>
                  <a:pt x="8592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8" name="Freeform 19768"/>
          <p:cNvSpPr/>
          <p:nvPr/>
        </p:nvSpPr>
        <p:spPr>
          <a:xfrm>
            <a:off x="8397753" y="3384601"/>
            <a:ext cx="18057" cy="242519"/>
          </a:xfrm>
          <a:custGeom>
            <a:avLst/>
            <a:gdLst/>
            <a:ahLst/>
            <a:cxnLst/>
            <a:rect l="0" t="0" r="0" b="0"/>
            <a:pathLst>
              <a:path w="644922" h="8661400">
                <a:moveTo>
                  <a:pt x="644922" y="0"/>
                </a:moveTo>
                <a:lnTo>
                  <a:pt x="644922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58150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9" name="Freeform 19769"/>
          <p:cNvSpPr/>
          <p:nvPr/>
        </p:nvSpPr>
        <p:spPr>
          <a:xfrm>
            <a:off x="8506100" y="3384601"/>
            <a:ext cx="158697" cy="245741"/>
          </a:xfrm>
          <a:custGeom>
            <a:avLst/>
            <a:gdLst/>
            <a:ahLst/>
            <a:cxnLst/>
            <a:rect l="0" t="0" r="0" b="0"/>
            <a:pathLst>
              <a:path w="5667772" h="8776493">
                <a:moveTo>
                  <a:pt x="5667772" y="0"/>
                </a:moveTo>
                <a:lnTo>
                  <a:pt x="1705372" y="8776493"/>
                </a:lnTo>
                <a:lnTo>
                  <a:pt x="1147167" y="8539957"/>
                </a:lnTo>
                <a:lnTo>
                  <a:pt x="4725194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829548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0" name="Rectangle 19770"/>
          <p:cNvSpPr/>
          <p:nvPr/>
        </p:nvSpPr>
        <p:spPr>
          <a:xfrm>
            <a:off x="929639" y="3695253"/>
            <a:ext cx="9502508" cy="485891"/>
          </a:xfrm>
          <a:prstGeom prst="rect">
            <a:avLst/>
          </a:prstGeom>
        </p:spPr>
      </p:sp>
      <p:sp>
        <p:nvSpPr>
          <p:cNvPr id="19771" name="Freeform 19771"/>
          <p:cNvSpPr/>
          <p:nvPr/>
        </p:nvSpPr>
        <p:spPr>
          <a:xfrm>
            <a:off x="948486" y="3927958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2" name="Freeform 19772"/>
          <p:cNvSpPr/>
          <p:nvPr/>
        </p:nvSpPr>
        <p:spPr>
          <a:xfrm>
            <a:off x="1176297" y="3850793"/>
            <a:ext cx="256804" cy="248920"/>
          </a:xfrm>
          <a:custGeom>
            <a:avLst/>
            <a:gdLst/>
            <a:ahLst/>
            <a:cxnLst/>
            <a:rect l="0" t="0" r="0" b="0"/>
            <a:pathLst>
              <a:path w="9171583" h="8890000">
                <a:moveTo>
                  <a:pt x="4576564" y="0"/>
                </a:moveTo>
                <a:cubicBezTo>
                  <a:pt x="5858074" y="0"/>
                  <a:pt x="6944255" y="431205"/>
                  <a:pt x="7835107" y="1293615"/>
                </a:cubicBezTo>
                <a:cubicBezTo>
                  <a:pt x="8726091" y="2155891"/>
                  <a:pt x="9171583" y="3207412"/>
                  <a:pt x="9171583" y="4448175"/>
                </a:cubicBezTo>
                <a:cubicBezTo>
                  <a:pt x="9171583" y="5684706"/>
                  <a:pt x="8726091" y="6734175"/>
                  <a:pt x="7835107" y="7596585"/>
                </a:cubicBezTo>
                <a:cubicBezTo>
                  <a:pt x="6944255" y="8458862"/>
                  <a:pt x="5858074" y="8890000"/>
                  <a:pt x="4576564" y="8890000"/>
                </a:cubicBezTo>
                <a:cubicBezTo>
                  <a:pt x="3299024" y="8890000"/>
                  <a:pt x="2216878" y="8458862"/>
                  <a:pt x="1330127" y="7596585"/>
                </a:cubicBezTo>
                <a:cubicBezTo>
                  <a:pt x="443376" y="6734175"/>
                  <a:pt x="0" y="5684706"/>
                  <a:pt x="0" y="4448175"/>
                </a:cubicBezTo>
                <a:cubicBezTo>
                  <a:pt x="0" y="3207412"/>
                  <a:pt x="443376" y="2155891"/>
                  <a:pt x="1330127" y="1293615"/>
                </a:cubicBezTo>
                <a:cubicBezTo>
                  <a:pt x="2216878" y="431205"/>
                  <a:pt x="3299024" y="0"/>
                  <a:pt x="4576564" y="0"/>
                </a:cubicBezTo>
                <a:close/>
                <a:moveTo>
                  <a:pt x="8130779" y="8775700"/>
                </a:moveTo>
                <a:moveTo>
                  <a:pt x="4601369" y="8267700"/>
                </a:moveTo>
                <a:cubicBezTo>
                  <a:pt x="5680340" y="8267700"/>
                  <a:pt x="6590838" y="7898805"/>
                  <a:pt x="7332861" y="7161015"/>
                </a:cubicBezTo>
                <a:cubicBezTo>
                  <a:pt x="8075018" y="6423092"/>
                  <a:pt x="8446096" y="5518812"/>
                  <a:pt x="8446096" y="4448175"/>
                </a:cubicBezTo>
                <a:cubicBezTo>
                  <a:pt x="8446096" y="3373306"/>
                  <a:pt x="8075018" y="2466975"/>
                  <a:pt x="7332861" y="1729185"/>
                </a:cubicBezTo>
                <a:cubicBezTo>
                  <a:pt x="6590838" y="991262"/>
                  <a:pt x="5680340" y="622300"/>
                  <a:pt x="4601369" y="622300"/>
                </a:cubicBezTo>
                <a:cubicBezTo>
                  <a:pt x="3518165" y="622300"/>
                  <a:pt x="2601384" y="991262"/>
                  <a:pt x="1851025" y="1729185"/>
                </a:cubicBezTo>
                <a:cubicBezTo>
                  <a:pt x="1100667" y="2466975"/>
                  <a:pt x="725488" y="3373306"/>
                  <a:pt x="725488" y="4448175"/>
                </a:cubicBezTo>
                <a:cubicBezTo>
                  <a:pt x="725488" y="5518812"/>
                  <a:pt x="1100667" y="6423092"/>
                  <a:pt x="1851025" y="7161015"/>
                </a:cubicBezTo>
                <a:cubicBezTo>
                  <a:pt x="2601384" y="7898805"/>
                  <a:pt x="3518165" y="8267700"/>
                  <a:pt x="4601369" y="8267700"/>
                </a:cubicBezTo>
                <a:close/>
                <a:moveTo>
                  <a:pt x="-13692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3" name="Freeform 19773"/>
          <p:cNvSpPr/>
          <p:nvPr/>
        </p:nvSpPr>
        <p:spPr>
          <a:xfrm>
            <a:off x="1450329" y="3936848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4" name="Freeform 19774"/>
          <p:cNvSpPr/>
          <p:nvPr/>
        </p:nvSpPr>
        <p:spPr>
          <a:xfrm>
            <a:off x="1611575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5" name="Freeform 19775"/>
          <p:cNvSpPr/>
          <p:nvPr/>
        </p:nvSpPr>
        <p:spPr>
          <a:xfrm>
            <a:off x="1789602" y="3933648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6" name="Freeform 19776"/>
          <p:cNvSpPr/>
          <p:nvPr/>
        </p:nvSpPr>
        <p:spPr>
          <a:xfrm>
            <a:off x="1907930" y="3933648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7" name="Freeform 19777"/>
          <p:cNvSpPr/>
          <p:nvPr/>
        </p:nvSpPr>
        <p:spPr>
          <a:xfrm>
            <a:off x="2072320" y="3853993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8" name="Freeform 19778"/>
          <p:cNvSpPr/>
          <p:nvPr/>
        </p:nvSpPr>
        <p:spPr>
          <a:xfrm>
            <a:off x="2138995" y="3853993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9" name="Freeform 19779"/>
          <p:cNvSpPr/>
          <p:nvPr/>
        </p:nvSpPr>
        <p:spPr>
          <a:xfrm>
            <a:off x="2200808" y="4062019"/>
            <a:ext cx="23091" cy="76098"/>
          </a:xfrm>
          <a:custGeom>
            <a:avLst/>
            <a:gdLst/>
            <a:ahLst/>
            <a:cxnLst/>
            <a:rect l="0" t="0" r="0" b="0"/>
            <a:pathLst>
              <a:path w="824706" h="2717800">
                <a:moveTo>
                  <a:pt x="824706" y="0"/>
                </a:moveTo>
                <a:lnTo>
                  <a:pt x="824706" y="965796"/>
                </a:lnTo>
                <a:cubicBezTo>
                  <a:pt x="824706" y="1716947"/>
                  <a:pt x="549804" y="2300948"/>
                  <a:pt x="0" y="2717800"/>
                </a:cubicBezTo>
                <a:lnTo>
                  <a:pt x="0" y="2273300"/>
                </a:lnTo>
                <a:cubicBezTo>
                  <a:pt x="177800" y="2025385"/>
                  <a:pt x="266700" y="1678252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518716" y="12319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0" name="Freeform 19780"/>
          <p:cNvSpPr/>
          <p:nvPr/>
        </p:nvSpPr>
        <p:spPr>
          <a:xfrm>
            <a:off x="2339162" y="3853993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1" name="Freeform 19781"/>
          <p:cNvSpPr/>
          <p:nvPr/>
        </p:nvSpPr>
        <p:spPr>
          <a:xfrm>
            <a:off x="2374233" y="3883864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2" name="Freeform 19782"/>
          <p:cNvSpPr/>
          <p:nvPr/>
        </p:nvSpPr>
        <p:spPr>
          <a:xfrm>
            <a:off x="2612227" y="3853993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3" name="Freeform 19783"/>
          <p:cNvSpPr/>
          <p:nvPr/>
        </p:nvSpPr>
        <p:spPr>
          <a:xfrm>
            <a:off x="2668656" y="3933648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4" name="Freeform 19784"/>
          <p:cNvSpPr/>
          <p:nvPr/>
        </p:nvSpPr>
        <p:spPr>
          <a:xfrm>
            <a:off x="2900319" y="3933648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5" name="Freeform 19785"/>
          <p:cNvSpPr/>
          <p:nvPr/>
        </p:nvSpPr>
        <p:spPr>
          <a:xfrm>
            <a:off x="3011217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6" name="Freeform 19786"/>
          <p:cNvSpPr/>
          <p:nvPr/>
        </p:nvSpPr>
        <p:spPr>
          <a:xfrm>
            <a:off x="3181782" y="3933648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7" name="Freeform 19787"/>
          <p:cNvSpPr/>
          <p:nvPr/>
        </p:nvSpPr>
        <p:spPr>
          <a:xfrm>
            <a:off x="3329427" y="3933648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8" name="Freeform 19788"/>
          <p:cNvSpPr/>
          <p:nvPr/>
        </p:nvSpPr>
        <p:spPr>
          <a:xfrm>
            <a:off x="3527945" y="3933648"/>
            <a:ext cx="231106" cy="162864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9" name="Freeform 19789"/>
          <p:cNvSpPr/>
          <p:nvPr/>
        </p:nvSpPr>
        <p:spPr>
          <a:xfrm>
            <a:off x="3802575" y="3933648"/>
            <a:ext cx="231106" cy="162864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0" name="Freeform 19790"/>
          <p:cNvSpPr/>
          <p:nvPr/>
        </p:nvSpPr>
        <p:spPr>
          <a:xfrm>
            <a:off x="4070088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1" name="Freeform 19791"/>
          <p:cNvSpPr/>
          <p:nvPr/>
        </p:nvSpPr>
        <p:spPr>
          <a:xfrm>
            <a:off x="4247770" y="3933648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2" name="Freeform 19792"/>
          <p:cNvSpPr/>
          <p:nvPr/>
        </p:nvSpPr>
        <p:spPr>
          <a:xfrm>
            <a:off x="4414937" y="3853993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3" name="Freeform 19793"/>
          <p:cNvSpPr/>
          <p:nvPr/>
        </p:nvSpPr>
        <p:spPr>
          <a:xfrm>
            <a:off x="4595557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4" name="Freeform 19794"/>
          <p:cNvSpPr/>
          <p:nvPr/>
        </p:nvSpPr>
        <p:spPr>
          <a:xfrm>
            <a:off x="4765772" y="3853993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5" name="Freeform 19795"/>
          <p:cNvSpPr/>
          <p:nvPr/>
        </p:nvSpPr>
        <p:spPr>
          <a:xfrm>
            <a:off x="5023809" y="3883864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6" name="Freeform 19796"/>
          <p:cNvSpPr/>
          <p:nvPr/>
        </p:nvSpPr>
        <p:spPr>
          <a:xfrm>
            <a:off x="5153478" y="3933648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7" name="Freeform 19797"/>
          <p:cNvSpPr/>
          <p:nvPr/>
        </p:nvSpPr>
        <p:spPr>
          <a:xfrm>
            <a:off x="5451120" y="3936848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8" name="Freeform 19798"/>
          <p:cNvSpPr/>
          <p:nvPr/>
        </p:nvSpPr>
        <p:spPr>
          <a:xfrm>
            <a:off x="5618288" y="3933648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9" name="Freeform 19799"/>
          <p:cNvSpPr/>
          <p:nvPr/>
        </p:nvSpPr>
        <p:spPr>
          <a:xfrm>
            <a:off x="5743364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0" name="Freeform 19800"/>
          <p:cNvSpPr/>
          <p:nvPr/>
        </p:nvSpPr>
        <p:spPr>
          <a:xfrm>
            <a:off x="5990650" y="3883864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1" name="Freeform 19801"/>
          <p:cNvSpPr/>
          <p:nvPr/>
        </p:nvSpPr>
        <p:spPr>
          <a:xfrm>
            <a:off x="6127436" y="3853993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2" name="Freeform 19802"/>
          <p:cNvSpPr/>
          <p:nvPr/>
        </p:nvSpPr>
        <p:spPr>
          <a:xfrm>
            <a:off x="6294259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3" name="Freeform 19803"/>
          <p:cNvSpPr/>
          <p:nvPr/>
        </p:nvSpPr>
        <p:spPr>
          <a:xfrm>
            <a:off x="6570372" y="3933648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4" name="Freeform 19804"/>
          <p:cNvSpPr/>
          <p:nvPr/>
        </p:nvSpPr>
        <p:spPr>
          <a:xfrm>
            <a:off x="6737195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5" name="Freeform 19805"/>
          <p:cNvSpPr/>
          <p:nvPr/>
        </p:nvSpPr>
        <p:spPr>
          <a:xfrm>
            <a:off x="6892825" y="3936848"/>
            <a:ext cx="251770" cy="162864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6" name="Freeform 19806"/>
          <p:cNvSpPr/>
          <p:nvPr/>
        </p:nvSpPr>
        <p:spPr>
          <a:xfrm>
            <a:off x="7154065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7" name="Freeform 19807"/>
          <p:cNvSpPr/>
          <p:nvPr/>
        </p:nvSpPr>
        <p:spPr>
          <a:xfrm>
            <a:off x="7332092" y="3933648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8" name="Freeform 19808"/>
          <p:cNvSpPr/>
          <p:nvPr/>
        </p:nvSpPr>
        <p:spPr>
          <a:xfrm>
            <a:off x="7528224" y="3850793"/>
            <a:ext cx="94628" cy="248920"/>
          </a:xfrm>
          <a:custGeom>
            <a:avLst/>
            <a:gdLst/>
            <a:ahLst/>
            <a:cxnLst/>
            <a:rect l="0" t="0" r="0" b="0"/>
            <a:pathLst>
              <a:path w="3379589" h="8890000">
                <a:moveTo>
                  <a:pt x="2796579" y="0"/>
                </a:moveTo>
                <a:lnTo>
                  <a:pt x="3379589" y="0"/>
                </a:lnTo>
                <a:lnTo>
                  <a:pt x="595312" y="8890000"/>
                </a:lnTo>
                <a:lnTo>
                  <a:pt x="0" y="8890000"/>
                </a:lnTo>
                <a:close/>
                <a:moveTo>
                  <a:pt x="873839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9" name="Freeform 19809"/>
          <p:cNvSpPr/>
          <p:nvPr/>
        </p:nvSpPr>
        <p:spPr>
          <a:xfrm>
            <a:off x="7725640" y="3936848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0" name="Freeform 19810"/>
          <p:cNvSpPr/>
          <p:nvPr/>
        </p:nvSpPr>
        <p:spPr>
          <a:xfrm>
            <a:off x="7891247" y="3850793"/>
            <a:ext cx="154013" cy="245719"/>
          </a:xfrm>
          <a:custGeom>
            <a:avLst/>
            <a:gdLst/>
            <a:ahLst/>
            <a:cxnLst/>
            <a:rect l="0" t="0" r="0" b="0"/>
            <a:pathLst>
              <a:path w="5500489" h="8775700">
                <a:moveTo>
                  <a:pt x="99218" y="1549400"/>
                </a:moveTo>
                <a:lnTo>
                  <a:pt x="99218" y="787004"/>
                </a:lnTo>
                <a:cubicBezTo>
                  <a:pt x="740039" y="262335"/>
                  <a:pt x="1413933" y="0"/>
                  <a:pt x="2120900" y="0"/>
                </a:cubicBezTo>
                <a:cubicBezTo>
                  <a:pt x="2827734" y="0"/>
                  <a:pt x="3427147" y="240838"/>
                  <a:pt x="3919140" y="722511"/>
                </a:cubicBezTo>
                <a:cubicBezTo>
                  <a:pt x="4411133" y="1204053"/>
                  <a:pt x="4657129" y="1792024"/>
                  <a:pt x="4657129" y="2486422"/>
                </a:cubicBezTo>
                <a:cubicBezTo>
                  <a:pt x="4657129" y="3863050"/>
                  <a:pt x="3594629" y="5760509"/>
                  <a:pt x="1469628" y="8178800"/>
                </a:cubicBezTo>
                <a:lnTo>
                  <a:pt x="5500489" y="8178800"/>
                </a:lnTo>
                <a:lnTo>
                  <a:pt x="5500489" y="8775700"/>
                </a:lnTo>
                <a:lnTo>
                  <a:pt x="0" y="8775700"/>
                </a:lnTo>
                <a:cubicBezTo>
                  <a:pt x="2674805" y="6200379"/>
                  <a:pt x="4012207" y="4108715"/>
                  <a:pt x="4012207" y="2500710"/>
                </a:cubicBezTo>
                <a:cubicBezTo>
                  <a:pt x="4012207" y="1967442"/>
                  <a:pt x="3826139" y="1518974"/>
                  <a:pt x="3454003" y="1155304"/>
                </a:cubicBezTo>
                <a:cubicBezTo>
                  <a:pt x="3081999" y="791502"/>
                  <a:pt x="2621094" y="609600"/>
                  <a:pt x="2071290" y="609600"/>
                </a:cubicBezTo>
                <a:cubicBezTo>
                  <a:pt x="1707488" y="609600"/>
                  <a:pt x="1380860" y="683816"/>
                  <a:pt x="1091406" y="832247"/>
                </a:cubicBezTo>
                <a:cubicBezTo>
                  <a:pt x="802084" y="980546"/>
                  <a:pt x="471355" y="1219597"/>
                  <a:pt x="99218" y="1549400"/>
                </a:cubicBezTo>
                <a:close/>
                <a:moveTo>
                  <a:pt x="675501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1" name="Freeform 19811"/>
          <p:cNvSpPr/>
          <p:nvPr/>
        </p:nvSpPr>
        <p:spPr>
          <a:xfrm>
            <a:off x="8160704" y="3936848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2" name="Freeform 19812"/>
          <p:cNvSpPr/>
          <p:nvPr/>
        </p:nvSpPr>
        <p:spPr>
          <a:xfrm>
            <a:off x="8320932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3" name="Freeform 19813"/>
          <p:cNvSpPr/>
          <p:nvPr/>
        </p:nvSpPr>
        <p:spPr>
          <a:xfrm>
            <a:off x="8498614" y="3933648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4" name="Freeform 19814"/>
          <p:cNvSpPr/>
          <p:nvPr/>
        </p:nvSpPr>
        <p:spPr>
          <a:xfrm>
            <a:off x="8665437" y="3933648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5" name="Freeform 19815"/>
          <p:cNvSpPr/>
          <p:nvPr/>
        </p:nvSpPr>
        <p:spPr>
          <a:xfrm>
            <a:off x="8843463" y="3933648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6" name="Freeform 19816"/>
          <p:cNvSpPr/>
          <p:nvPr/>
        </p:nvSpPr>
        <p:spPr>
          <a:xfrm>
            <a:off x="8961792" y="3933648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7" name="Freeform 19817"/>
          <p:cNvSpPr/>
          <p:nvPr/>
        </p:nvSpPr>
        <p:spPr>
          <a:xfrm>
            <a:off x="9094577" y="3883864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8" name="Freeform 19818"/>
          <p:cNvSpPr/>
          <p:nvPr/>
        </p:nvSpPr>
        <p:spPr>
          <a:xfrm>
            <a:off x="9234141" y="3853993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9" name="Freeform 19819"/>
          <p:cNvSpPr/>
          <p:nvPr/>
        </p:nvSpPr>
        <p:spPr>
          <a:xfrm>
            <a:off x="9290920" y="3933648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0" name="Freeform 19820"/>
          <p:cNvSpPr/>
          <p:nvPr/>
        </p:nvSpPr>
        <p:spPr>
          <a:xfrm>
            <a:off x="9490133" y="3933648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1" name="Freeform 19821"/>
          <p:cNvSpPr/>
          <p:nvPr/>
        </p:nvSpPr>
        <p:spPr>
          <a:xfrm>
            <a:off x="9765977" y="3853993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2" name="Freeform 19822"/>
          <p:cNvSpPr/>
          <p:nvPr/>
        </p:nvSpPr>
        <p:spPr>
          <a:xfrm>
            <a:off x="9822756" y="3933648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3" name="Freeform 19823"/>
          <p:cNvSpPr/>
          <p:nvPr/>
        </p:nvSpPr>
        <p:spPr>
          <a:xfrm>
            <a:off x="10012767" y="3933648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4" name="Freeform 19824"/>
          <p:cNvSpPr/>
          <p:nvPr/>
        </p:nvSpPr>
        <p:spPr>
          <a:xfrm>
            <a:off x="10166911" y="3853993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5" name="Rectangle 19825"/>
          <p:cNvSpPr/>
          <p:nvPr/>
        </p:nvSpPr>
        <p:spPr>
          <a:xfrm>
            <a:off x="1158239" y="4025576"/>
            <a:ext cx="5585126" cy="484753"/>
          </a:xfrm>
          <a:prstGeom prst="rect">
            <a:avLst/>
          </a:prstGeom>
        </p:spPr>
      </p:sp>
      <p:sp>
        <p:nvSpPr>
          <p:cNvPr id="19826" name="Freeform 19826"/>
          <p:cNvSpPr/>
          <p:nvPr/>
        </p:nvSpPr>
        <p:spPr>
          <a:xfrm>
            <a:off x="1180292" y="4183177"/>
            <a:ext cx="145851" cy="245719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7" name="Freeform 19827"/>
          <p:cNvSpPr/>
          <p:nvPr/>
        </p:nvSpPr>
        <p:spPr>
          <a:xfrm>
            <a:off x="1352056" y="4262832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8" name="Freeform 19828"/>
          <p:cNvSpPr/>
          <p:nvPr/>
        </p:nvSpPr>
        <p:spPr>
          <a:xfrm>
            <a:off x="1516552" y="418317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9" name="Freeform 19829"/>
          <p:cNvSpPr/>
          <p:nvPr/>
        </p:nvSpPr>
        <p:spPr>
          <a:xfrm>
            <a:off x="1571390" y="4262832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0" name="Freeform 19830"/>
          <p:cNvSpPr/>
          <p:nvPr/>
        </p:nvSpPr>
        <p:spPr>
          <a:xfrm>
            <a:off x="1733108" y="4262832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1" name="Freeform 19831"/>
          <p:cNvSpPr/>
          <p:nvPr/>
        </p:nvSpPr>
        <p:spPr>
          <a:xfrm>
            <a:off x="1900555" y="4262832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2" name="Freeform 19832"/>
          <p:cNvSpPr/>
          <p:nvPr/>
        </p:nvSpPr>
        <p:spPr>
          <a:xfrm>
            <a:off x="2047399" y="426283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3" name="Freeform 19833"/>
          <p:cNvSpPr/>
          <p:nvPr/>
        </p:nvSpPr>
        <p:spPr>
          <a:xfrm>
            <a:off x="2225496" y="4262832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4" name="Freeform 19834"/>
          <p:cNvSpPr/>
          <p:nvPr/>
        </p:nvSpPr>
        <p:spPr>
          <a:xfrm>
            <a:off x="2350999" y="4262832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5" name="Freeform 19835"/>
          <p:cNvSpPr/>
          <p:nvPr/>
        </p:nvSpPr>
        <p:spPr>
          <a:xfrm>
            <a:off x="2573222" y="4262832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6" name="Freeform 19836"/>
          <p:cNvSpPr/>
          <p:nvPr/>
        </p:nvSpPr>
        <p:spPr>
          <a:xfrm>
            <a:off x="2727473" y="4262832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7" name="Freeform 19837"/>
          <p:cNvSpPr/>
          <p:nvPr/>
        </p:nvSpPr>
        <p:spPr>
          <a:xfrm>
            <a:off x="2930071" y="4213048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8" name="Freeform 19838"/>
          <p:cNvSpPr/>
          <p:nvPr/>
        </p:nvSpPr>
        <p:spPr>
          <a:xfrm>
            <a:off x="3066964" y="4183177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9" name="Freeform 19839"/>
          <p:cNvSpPr/>
          <p:nvPr/>
        </p:nvSpPr>
        <p:spPr>
          <a:xfrm>
            <a:off x="3233716" y="426283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0" name="Freeform 19840"/>
          <p:cNvSpPr/>
          <p:nvPr/>
        </p:nvSpPr>
        <p:spPr>
          <a:xfrm>
            <a:off x="3391500" y="4266032"/>
            <a:ext cx="148285" cy="24145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1" name="Freeform 19841"/>
          <p:cNvSpPr/>
          <p:nvPr/>
        </p:nvSpPr>
        <p:spPr>
          <a:xfrm>
            <a:off x="3657818" y="4262832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2" name="Freeform 19842"/>
          <p:cNvSpPr/>
          <p:nvPr/>
        </p:nvSpPr>
        <p:spPr>
          <a:xfrm>
            <a:off x="3838783" y="4262832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3" name="Freeform 19843"/>
          <p:cNvSpPr/>
          <p:nvPr/>
        </p:nvSpPr>
        <p:spPr>
          <a:xfrm>
            <a:off x="3950412" y="4262832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4" name="Freeform 19844"/>
          <p:cNvSpPr/>
          <p:nvPr/>
        </p:nvSpPr>
        <p:spPr>
          <a:xfrm>
            <a:off x="4120353" y="4266032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5" name="Freeform 19845"/>
          <p:cNvSpPr/>
          <p:nvPr/>
        </p:nvSpPr>
        <p:spPr>
          <a:xfrm>
            <a:off x="4297701" y="418317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6" name="Freeform 19846"/>
          <p:cNvSpPr/>
          <p:nvPr/>
        </p:nvSpPr>
        <p:spPr>
          <a:xfrm>
            <a:off x="4354272" y="4183177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7" name="Freeform 19847"/>
          <p:cNvSpPr/>
          <p:nvPr/>
        </p:nvSpPr>
        <p:spPr>
          <a:xfrm>
            <a:off x="4534892" y="426283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8" name="Freeform 19848"/>
          <p:cNvSpPr/>
          <p:nvPr/>
        </p:nvSpPr>
        <p:spPr>
          <a:xfrm>
            <a:off x="4810417" y="4262832"/>
            <a:ext cx="231106" cy="162864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9" name="Freeform 19849"/>
          <p:cNvSpPr/>
          <p:nvPr/>
        </p:nvSpPr>
        <p:spPr>
          <a:xfrm>
            <a:off x="5078481" y="4262832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0" name="Freeform 19850"/>
          <p:cNvSpPr/>
          <p:nvPr/>
        </p:nvSpPr>
        <p:spPr>
          <a:xfrm>
            <a:off x="5277932" y="4262832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1" name="Freeform 19851"/>
          <p:cNvSpPr/>
          <p:nvPr/>
        </p:nvSpPr>
        <p:spPr>
          <a:xfrm>
            <a:off x="5388866" y="426283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2" name="Freeform 19852"/>
          <p:cNvSpPr/>
          <p:nvPr/>
        </p:nvSpPr>
        <p:spPr>
          <a:xfrm>
            <a:off x="5647028" y="4179977"/>
            <a:ext cx="114075" cy="24571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3" name="Freeform 19853"/>
          <p:cNvSpPr/>
          <p:nvPr/>
        </p:nvSpPr>
        <p:spPr>
          <a:xfrm>
            <a:off x="5737603" y="426283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4" name="Freeform 19854"/>
          <p:cNvSpPr/>
          <p:nvPr/>
        </p:nvSpPr>
        <p:spPr>
          <a:xfrm>
            <a:off x="5906155" y="4262832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5" name="Freeform 19855"/>
          <p:cNvSpPr/>
          <p:nvPr/>
        </p:nvSpPr>
        <p:spPr>
          <a:xfrm>
            <a:off x="6039047" y="4213048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6" name="Freeform 19856"/>
          <p:cNvSpPr/>
          <p:nvPr/>
        </p:nvSpPr>
        <p:spPr>
          <a:xfrm>
            <a:off x="6175940" y="4266032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7" name="Freeform 19857"/>
          <p:cNvSpPr/>
          <p:nvPr/>
        </p:nvSpPr>
        <p:spPr>
          <a:xfrm>
            <a:off x="6350848" y="4262832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8" name="Freeform 19858"/>
          <p:cNvSpPr/>
          <p:nvPr/>
        </p:nvSpPr>
        <p:spPr>
          <a:xfrm>
            <a:off x="6461782" y="426283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9" name="Freeform 19859"/>
          <p:cNvSpPr/>
          <p:nvPr/>
        </p:nvSpPr>
        <p:spPr>
          <a:xfrm>
            <a:off x="6632068" y="4262832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0" name="Rectangle 19860"/>
          <p:cNvSpPr/>
          <p:nvPr/>
        </p:nvSpPr>
        <p:spPr>
          <a:xfrm>
            <a:off x="929639" y="4963221"/>
            <a:ext cx="8167671" cy="485891"/>
          </a:xfrm>
          <a:prstGeom prst="rect">
            <a:avLst/>
          </a:prstGeom>
        </p:spPr>
      </p:sp>
      <p:sp>
        <p:nvSpPr>
          <p:cNvPr id="19861" name="Freeform 19861"/>
          <p:cNvSpPr/>
          <p:nvPr/>
        </p:nvSpPr>
        <p:spPr>
          <a:xfrm>
            <a:off x="948486" y="5195926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2" name="Freeform 19862"/>
          <p:cNvSpPr/>
          <p:nvPr/>
        </p:nvSpPr>
        <p:spPr>
          <a:xfrm>
            <a:off x="1158239" y="5121961"/>
            <a:ext cx="207320" cy="242519"/>
          </a:xfrm>
          <a:custGeom>
            <a:avLst/>
            <a:gdLst/>
            <a:ahLst/>
            <a:cxnLst/>
            <a:rect l="0" t="0" r="0" b="0"/>
            <a:pathLst>
              <a:path w="7404298" h="8661400">
                <a:moveTo>
                  <a:pt x="7404298" y="0"/>
                </a:moveTo>
                <a:lnTo>
                  <a:pt x="4037012" y="4011415"/>
                </a:lnTo>
                <a:lnTo>
                  <a:pt x="4037012" y="8661400"/>
                </a:lnTo>
                <a:lnTo>
                  <a:pt x="3367285" y="8661400"/>
                </a:lnTo>
                <a:lnTo>
                  <a:pt x="3367285" y="4011415"/>
                </a:lnTo>
                <a:lnTo>
                  <a:pt x="0" y="0"/>
                </a:lnTo>
                <a:lnTo>
                  <a:pt x="812403" y="0"/>
                </a:lnTo>
                <a:lnTo>
                  <a:pt x="3708400" y="3434160"/>
                </a:lnTo>
                <a:lnTo>
                  <a:pt x="6591895" y="0"/>
                </a:lnTo>
                <a:close/>
                <a:moveTo>
                  <a:pt x="86614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3" name="Freeform 19863"/>
          <p:cNvSpPr/>
          <p:nvPr/>
        </p:nvSpPr>
        <p:spPr>
          <a:xfrm>
            <a:off x="1331275" y="52016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4" name="Freeform 19864"/>
          <p:cNvSpPr/>
          <p:nvPr/>
        </p:nvSpPr>
        <p:spPr>
          <a:xfrm>
            <a:off x="1530629" y="52048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5" name="Freeform 19865"/>
          <p:cNvSpPr/>
          <p:nvPr/>
        </p:nvSpPr>
        <p:spPr>
          <a:xfrm>
            <a:off x="1796684" y="52016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6" name="Freeform 19866"/>
          <p:cNvSpPr/>
          <p:nvPr/>
        </p:nvSpPr>
        <p:spPr>
          <a:xfrm>
            <a:off x="1942388" y="52016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7" name="Freeform 19867"/>
          <p:cNvSpPr/>
          <p:nvPr/>
        </p:nvSpPr>
        <p:spPr>
          <a:xfrm>
            <a:off x="2103999" y="52016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8" name="Freeform 19868"/>
          <p:cNvSpPr/>
          <p:nvPr/>
        </p:nvSpPr>
        <p:spPr>
          <a:xfrm>
            <a:off x="2369703" y="52016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9" name="Freeform 19869"/>
          <p:cNvSpPr/>
          <p:nvPr/>
        </p:nvSpPr>
        <p:spPr>
          <a:xfrm>
            <a:off x="2494743" y="52016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0" name="Freeform 19870"/>
          <p:cNvSpPr/>
          <p:nvPr/>
        </p:nvSpPr>
        <p:spPr>
          <a:xfrm>
            <a:off x="2643564" y="51518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1" name="Freeform 19871"/>
          <p:cNvSpPr/>
          <p:nvPr/>
        </p:nvSpPr>
        <p:spPr>
          <a:xfrm>
            <a:off x="2780350" y="52048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2" name="Freeform 19872"/>
          <p:cNvSpPr/>
          <p:nvPr/>
        </p:nvSpPr>
        <p:spPr>
          <a:xfrm>
            <a:off x="2955508" y="52016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3" name="Freeform 19873"/>
          <p:cNvSpPr/>
          <p:nvPr/>
        </p:nvSpPr>
        <p:spPr>
          <a:xfrm>
            <a:off x="3236660" y="5122483"/>
            <a:ext cx="17191" cy="23776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4" name="Freeform 19874"/>
          <p:cNvSpPr/>
          <p:nvPr/>
        </p:nvSpPr>
        <p:spPr>
          <a:xfrm>
            <a:off x="3300557" y="5200576"/>
            <a:ext cx="129705" cy="15967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5" name="Freeform 19875"/>
          <p:cNvSpPr/>
          <p:nvPr/>
        </p:nvSpPr>
        <p:spPr>
          <a:xfrm>
            <a:off x="3446509" y="5151768"/>
            <a:ext cx="113036" cy="211616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6" name="Freeform 19876"/>
          <p:cNvSpPr/>
          <p:nvPr/>
        </p:nvSpPr>
        <p:spPr>
          <a:xfrm>
            <a:off x="3575447" y="5200576"/>
            <a:ext cx="143940" cy="16280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7" name="Freeform 19877"/>
          <p:cNvSpPr/>
          <p:nvPr/>
        </p:nvSpPr>
        <p:spPr>
          <a:xfrm>
            <a:off x="3753403" y="5200576"/>
            <a:ext cx="110258" cy="15967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8" name="Freeform 19878"/>
          <p:cNvSpPr/>
          <p:nvPr/>
        </p:nvSpPr>
        <p:spPr>
          <a:xfrm>
            <a:off x="3880897" y="5200576"/>
            <a:ext cx="129705" cy="15967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9" name="Freeform 19879"/>
          <p:cNvSpPr/>
          <p:nvPr/>
        </p:nvSpPr>
        <p:spPr>
          <a:xfrm>
            <a:off x="4046473" y="5200576"/>
            <a:ext cx="136822" cy="16280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0" name="Freeform 19880"/>
          <p:cNvSpPr/>
          <p:nvPr/>
        </p:nvSpPr>
        <p:spPr>
          <a:xfrm>
            <a:off x="4210827" y="5122483"/>
            <a:ext cx="17191" cy="23776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1" name="Freeform 19881"/>
          <p:cNvSpPr/>
          <p:nvPr/>
        </p:nvSpPr>
        <p:spPr>
          <a:xfrm>
            <a:off x="4379432" y="51187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2" name="Freeform 19882"/>
          <p:cNvSpPr/>
          <p:nvPr/>
        </p:nvSpPr>
        <p:spPr>
          <a:xfrm>
            <a:off x="4492408" y="52016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3" name="Freeform 19883"/>
          <p:cNvSpPr/>
          <p:nvPr/>
        </p:nvSpPr>
        <p:spPr>
          <a:xfrm>
            <a:off x="4673338" y="52016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4" name="Freeform 19884"/>
          <p:cNvSpPr/>
          <p:nvPr/>
        </p:nvSpPr>
        <p:spPr>
          <a:xfrm>
            <a:off x="4803716" y="51219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5" name="Freeform 19885"/>
          <p:cNvSpPr/>
          <p:nvPr/>
        </p:nvSpPr>
        <p:spPr>
          <a:xfrm>
            <a:off x="4845667" y="5204816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6" name="Freeform 19886"/>
          <p:cNvSpPr/>
          <p:nvPr/>
        </p:nvSpPr>
        <p:spPr>
          <a:xfrm>
            <a:off x="5011000" y="52016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7" name="Freeform 19887"/>
          <p:cNvSpPr/>
          <p:nvPr/>
        </p:nvSpPr>
        <p:spPr>
          <a:xfrm>
            <a:off x="5143857" y="51518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8" name="Freeform 19888"/>
          <p:cNvSpPr/>
          <p:nvPr/>
        </p:nvSpPr>
        <p:spPr>
          <a:xfrm>
            <a:off x="5272901" y="52016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9" name="Freeform 19889"/>
          <p:cNvSpPr/>
          <p:nvPr/>
        </p:nvSpPr>
        <p:spPr>
          <a:xfrm>
            <a:off x="5431000" y="51187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0" name="Freeform 19890"/>
          <p:cNvSpPr/>
          <p:nvPr/>
        </p:nvSpPr>
        <p:spPr>
          <a:xfrm>
            <a:off x="5660987" y="52016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1" name="Freeform 19891"/>
          <p:cNvSpPr/>
          <p:nvPr/>
        </p:nvSpPr>
        <p:spPr>
          <a:xfrm>
            <a:off x="5860402" y="52016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2" name="Freeform 19892"/>
          <p:cNvSpPr/>
          <p:nvPr/>
        </p:nvSpPr>
        <p:spPr>
          <a:xfrm>
            <a:off x="6069473" y="5200576"/>
            <a:ext cx="143940" cy="16280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3" name="Freeform 19893"/>
          <p:cNvSpPr/>
          <p:nvPr/>
        </p:nvSpPr>
        <p:spPr>
          <a:xfrm>
            <a:off x="6227186" y="5203714"/>
            <a:ext cx="169293" cy="156533"/>
          </a:xfrm>
          <a:custGeom>
            <a:avLst/>
            <a:gdLst/>
            <a:ahLst/>
            <a:cxnLst/>
            <a:rect l="0" t="0" r="0" b="0"/>
            <a:pathLst>
              <a:path w="6046192" h="5702300">
                <a:moveTo>
                  <a:pt x="3026171" y="3218260"/>
                </a:moveTo>
                <a:lnTo>
                  <a:pt x="787598" y="5702300"/>
                </a:lnTo>
                <a:lnTo>
                  <a:pt x="0" y="5702300"/>
                </a:lnTo>
                <a:lnTo>
                  <a:pt x="2604492" y="2789040"/>
                </a:lnTo>
                <a:lnTo>
                  <a:pt x="0" y="0"/>
                </a:lnTo>
                <a:lnTo>
                  <a:pt x="787598" y="0"/>
                </a:lnTo>
                <a:lnTo>
                  <a:pt x="3026171" y="2370733"/>
                </a:lnTo>
                <a:lnTo>
                  <a:pt x="5258593" y="0"/>
                </a:lnTo>
                <a:lnTo>
                  <a:pt x="6046192" y="0"/>
                </a:lnTo>
                <a:lnTo>
                  <a:pt x="3429198" y="2790429"/>
                </a:lnTo>
                <a:lnTo>
                  <a:pt x="6046192" y="5702300"/>
                </a:lnTo>
                <a:lnTo>
                  <a:pt x="5258593" y="5702300"/>
                </a:lnTo>
                <a:close/>
                <a:moveTo>
                  <a:pt x="2409626" y="57023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4" name="Freeform 19894"/>
          <p:cNvSpPr/>
          <p:nvPr/>
        </p:nvSpPr>
        <p:spPr>
          <a:xfrm>
            <a:off x="6388200" y="5151768"/>
            <a:ext cx="113036" cy="211616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5" name="Freeform 19895"/>
          <p:cNvSpPr/>
          <p:nvPr/>
        </p:nvSpPr>
        <p:spPr>
          <a:xfrm>
            <a:off x="6517209" y="5200576"/>
            <a:ext cx="143940" cy="16280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6" name="Freeform 19896"/>
          <p:cNvSpPr/>
          <p:nvPr/>
        </p:nvSpPr>
        <p:spPr>
          <a:xfrm>
            <a:off x="6695236" y="5200576"/>
            <a:ext cx="110258" cy="159671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7" name="Freeform 19897"/>
          <p:cNvSpPr/>
          <p:nvPr/>
        </p:nvSpPr>
        <p:spPr>
          <a:xfrm>
            <a:off x="6822801" y="5200576"/>
            <a:ext cx="129705" cy="15967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8" name="Freeform 19898"/>
          <p:cNvSpPr/>
          <p:nvPr/>
        </p:nvSpPr>
        <p:spPr>
          <a:xfrm>
            <a:off x="6988093" y="5200576"/>
            <a:ext cx="136822" cy="16280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9" name="Freeform 19899"/>
          <p:cNvSpPr/>
          <p:nvPr/>
        </p:nvSpPr>
        <p:spPr>
          <a:xfrm>
            <a:off x="7152518" y="5122483"/>
            <a:ext cx="17191" cy="23776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5091D0">
              <a:alpha val="100000"/>
            </a:srgbClr>
          </a:solidFill>
          <a:ln w="987" cap="flat" cmpd="sng">
            <a:solidFill>
              <a:srgbClr val="5091D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0" name="Freeform 19900"/>
          <p:cNvSpPr/>
          <p:nvPr/>
        </p:nvSpPr>
        <p:spPr>
          <a:xfrm>
            <a:off x="7321260" y="51187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1" name="Freeform 19901"/>
          <p:cNvSpPr/>
          <p:nvPr/>
        </p:nvSpPr>
        <p:spPr>
          <a:xfrm>
            <a:off x="7434236" y="52016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2" name="Freeform 19902"/>
          <p:cNvSpPr/>
          <p:nvPr/>
        </p:nvSpPr>
        <p:spPr>
          <a:xfrm>
            <a:off x="7614821" y="52048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3" name="Freeform 19903"/>
          <p:cNvSpPr/>
          <p:nvPr/>
        </p:nvSpPr>
        <p:spPr>
          <a:xfrm>
            <a:off x="7789349" y="5121961"/>
            <a:ext cx="145851" cy="245719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4" name="Freeform 19904"/>
          <p:cNvSpPr/>
          <p:nvPr/>
        </p:nvSpPr>
        <p:spPr>
          <a:xfrm>
            <a:off x="7967723" y="51219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5" name="Freeform 19905"/>
          <p:cNvSpPr/>
          <p:nvPr/>
        </p:nvSpPr>
        <p:spPr>
          <a:xfrm>
            <a:off x="8034504" y="51219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6" name="Freeform 19906"/>
          <p:cNvSpPr/>
          <p:nvPr/>
        </p:nvSpPr>
        <p:spPr>
          <a:xfrm>
            <a:off x="8091391" y="52016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7" name="Freeform 19907"/>
          <p:cNvSpPr/>
          <p:nvPr/>
        </p:nvSpPr>
        <p:spPr>
          <a:xfrm>
            <a:off x="8226392" y="51187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8" name="Freeform 19908"/>
          <p:cNvSpPr/>
          <p:nvPr/>
        </p:nvSpPr>
        <p:spPr>
          <a:xfrm>
            <a:off x="8469919" y="5121961"/>
            <a:ext cx="135089" cy="242519"/>
          </a:xfrm>
          <a:custGeom>
            <a:avLst/>
            <a:gdLst/>
            <a:ahLst/>
            <a:cxnLst/>
            <a:rect l="0" t="0" r="0" b="0"/>
            <a:pathLst>
              <a:path w="4824611" h="8661400">
                <a:moveTo>
                  <a:pt x="4725392" y="0"/>
                </a:moveTo>
                <a:lnTo>
                  <a:pt x="4725392" y="558800"/>
                </a:lnTo>
                <a:lnTo>
                  <a:pt x="669726" y="558800"/>
                </a:lnTo>
                <a:lnTo>
                  <a:pt x="669726" y="4025900"/>
                </a:lnTo>
                <a:lnTo>
                  <a:pt x="4619823" y="4025900"/>
                </a:lnTo>
                <a:lnTo>
                  <a:pt x="4619823" y="4584700"/>
                </a:lnTo>
                <a:lnTo>
                  <a:pt x="669726" y="4584700"/>
                </a:lnTo>
                <a:lnTo>
                  <a:pt x="669726" y="8102600"/>
                </a:lnTo>
                <a:lnTo>
                  <a:pt x="4824611" y="8102600"/>
                </a:lnTo>
                <a:lnTo>
                  <a:pt x="4824611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44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9" name="Freeform 19909"/>
          <p:cNvSpPr/>
          <p:nvPr/>
        </p:nvSpPr>
        <p:spPr>
          <a:xfrm>
            <a:off x="8644103" y="5121961"/>
            <a:ext cx="138728" cy="242519"/>
          </a:xfrm>
          <a:custGeom>
            <a:avLst/>
            <a:gdLst/>
            <a:ahLst/>
            <a:cxnLst/>
            <a:rect l="0" t="0" r="0" b="0"/>
            <a:pathLst>
              <a:path w="4954587" h="8661400">
                <a:moveTo>
                  <a:pt x="669726" y="0"/>
                </a:moveTo>
                <a:lnTo>
                  <a:pt x="669726" y="8102600"/>
                </a:lnTo>
                <a:lnTo>
                  <a:pt x="4954587" y="8102600"/>
                </a:lnTo>
                <a:lnTo>
                  <a:pt x="495458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567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0" name="Freeform 19910"/>
          <p:cNvSpPr/>
          <p:nvPr/>
        </p:nvSpPr>
        <p:spPr>
          <a:xfrm>
            <a:off x="8811153" y="5121961"/>
            <a:ext cx="152452" cy="242519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1" name="Freeform 19911"/>
          <p:cNvSpPr/>
          <p:nvPr/>
        </p:nvSpPr>
        <p:spPr>
          <a:xfrm>
            <a:off x="8986015" y="52016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1" name="Picture 2385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51592" y="365761"/>
            <a:ext cx="1109472" cy="1082039"/>
          </a:xfrm>
          <a:prstGeom prst="rect">
            <a:avLst/>
          </a:prstGeom>
          <a:noFill/>
        </p:spPr>
      </p:pic>
      <p:sp>
        <p:nvSpPr>
          <p:cNvPr id="23852" name="Rectangle 23852"/>
          <p:cNvSpPr/>
          <p:nvPr/>
        </p:nvSpPr>
        <p:spPr>
          <a:xfrm>
            <a:off x="254592" y="6444052"/>
            <a:ext cx="1251478" cy="2232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© S</a:t>
            </a:r>
            <a:r>
              <a:rPr lang="en-US" sz="1200" b="0" i="0" spc="-1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ephane Maa</a:t>
            </a:r>
            <a:r>
              <a:rPr lang="en-US" sz="1200" b="0" i="0" spc="-22" baseline="0" dirty="0">
                <a:solidFill>
                  <a:srgbClr val="FFFFFF"/>
                </a:solidFill>
                <a:latin typeface="Calibri"/>
              </a:rPr>
              <a:t>r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ek</a:t>
            </a:r>
          </a:p>
        </p:txBody>
      </p:sp>
      <p:sp>
        <p:nvSpPr>
          <p:cNvPr id="23854" name="Rectangle 23854"/>
          <p:cNvSpPr/>
          <p:nvPr/>
        </p:nvSpPr>
        <p:spPr>
          <a:xfrm>
            <a:off x="929639" y="310023"/>
            <a:ext cx="6813111" cy="761755"/>
          </a:xfrm>
          <a:prstGeom prst="rect">
            <a:avLst/>
          </a:prstGeom>
        </p:spPr>
      </p:sp>
      <p:sp>
        <p:nvSpPr>
          <p:cNvPr id="23855" name="Freeform 23855"/>
          <p:cNvSpPr/>
          <p:nvPr/>
        </p:nvSpPr>
        <p:spPr>
          <a:xfrm>
            <a:off x="929089" y="557683"/>
            <a:ext cx="577362" cy="385013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56" name="Freeform 23856"/>
          <p:cNvSpPr/>
          <p:nvPr/>
        </p:nvSpPr>
        <p:spPr>
          <a:xfrm>
            <a:off x="1540584" y="557683"/>
            <a:ext cx="203822" cy="381101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57" name="Freeform 23857"/>
          <p:cNvSpPr/>
          <p:nvPr/>
        </p:nvSpPr>
        <p:spPr>
          <a:xfrm>
            <a:off x="1800664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58" name="Freeform 23858"/>
          <p:cNvSpPr/>
          <p:nvPr/>
        </p:nvSpPr>
        <p:spPr>
          <a:xfrm>
            <a:off x="2008041" y="604622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59" name="Freeform 23859"/>
          <p:cNvSpPr/>
          <p:nvPr/>
        </p:nvSpPr>
        <p:spPr>
          <a:xfrm>
            <a:off x="2218431" y="556565"/>
            <a:ext cx="36287" cy="119583"/>
          </a:xfrm>
          <a:custGeom>
            <a:avLst/>
            <a:gdLst/>
            <a:ahLst/>
            <a:cxnLst/>
            <a:rect l="0" t="0" r="0" b="0"/>
            <a:pathLst>
              <a:path w="824706" h="2717800">
                <a:moveTo>
                  <a:pt x="824706" y="0"/>
                </a:moveTo>
                <a:lnTo>
                  <a:pt x="824706" y="967979"/>
                </a:lnTo>
                <a:cubicBezTo>
                  <a:pt x="824706" y="1720850"/>
                  <a:pt x="549804" y="2304125"/>
                  <a:pt x="0" y="2717800"/>
                </a:cubicBezTo>
                <a:lnTo>
                  <a:pt x="0" y="2273300"/>
                </a:lnTo>
                <a:cubicBezTo>
                  <a:pt x="177800" y="2021152"/>
                  <a:pt x="266700" y="1674019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79736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0" name="Freeform 23860"/>
          <p:cNvSpPr/>
          <p:nvPr/>
        </p:nvSpPr>
        <p:spPr>
          <a:xfrm>
            <a:off x="2286135" y="682854"/>
            <a:ext cx="157712" cy="26095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1" name="Freeform 23861"/>
          <p:cNvSpPr/>
          <p:nvPr/>
        </p:nvSpPr>
        <p:spPr>
          <a:xfrm>
            <a:off x="2637467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2" name="Freeform 23862"/>
          <p:cNvSpPr/>
          <p:nvPr/>
        </p:nvSpPr>
        <p:spPr>
          <a:xfrm>
            <a:off x="2890142" y="682854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3" name="Freeform 23863"/>
          <p:cNvSpPr/>
          <p:nvPr/>
        </p:nvSpPr>
        <p:spPr>
          <a:xfrm>
            <a:off x="3254195" y="554889"/>
            <a:ext cx="368353" cy="383895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4" name="Freeform 23864"/>
          <p:cNvSpPr/>
          <p:nvPr/>
        </p:nvSpPr>
        <p:spPr>
          <a:xfrm>
            <a:off x="3659553" y="687883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5" name="Freeform 23865"/>
          <p:cNvSpPr/>
          <p:nvPr/>
        </p:nvSpPr>
        <p:spPr>
          <a:xfrm>
            <a:off x="3888794" y="604622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6" name="Freeform 23866"/>
          <p:cNvSpPr/>
          <p:nvPr/>
        </p:nvSpPr>
        <p:spPr>
          <a:xfrm>
            <a:off x="4091274" y="682854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7" name="Freeform 23867"/>
          <p:cNvSpPr/>
          <p:nvPr/>
        </p:nvSpPr>
        <p:spPr>
          <a:xfrm>
            <a:off x="4552007" y="552654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8" name="Freeform 23868"/>
          <p:cNvSpPr/>
          <p:nvPr/>
        </p:nvSpPr>
        <p:spPr>
          <a:xfrm>
            <a:off x="4811511" y="682854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9" name="Freeform 23869"/>
          <p:cNvSpPr/>
          <p:nvPr/>
        </p:nvSpPr>
        <p:spPr>
          <a:xfrm>
            <a:off x="5041424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0" name="Freeform 23870"/>
          <p:cNvSpPr/>
          <p:nvPr/>
        </p:nvSpPr>
        <p:spPr>
          <a:xfrm>
            <a:off x="5298465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1" name="Freeform 23871"/>
          <p:cNvSpPr/>
          <p:nvPr/>
        </p:nvSpPr>
        <p:spPr>
          <a:xfrm>
            <a:off x="5403128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2" name="Freeform 23872"/>
          <p:cNvSpPr/>
          <p:nvPr/>
        </p:nvSpPr>
        <p:spPr>
          <a:xfrm>
            <a:off x="5503425" y="682854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3" name="Freeform 23873"/>
          <p:cNvSpPr/>
          <p:nvPr/>
        </p:nvSpPr>
        <p:spPr>
          <a:xfrm>
            <a:off x="5753403" y="687883"/>
            <a:ext cx="222926" cy="379425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4" name="Freeform 23874"/>
          <p:cNvSpPr/>
          <p:nvPr/>
        </p:nvSpPr>
        <p:spPr>
          <a:xfrm>
            <a:off x="6164875" y="552654"/>
            <a:ext cx="342701" cy="391159"/>
          </a:xfrm>
          <a:custGeom>
            <a:avLst/>
            <a:gdLst/>
            <a:ahLst/>
            <a:cxnLst/>
            <a:rect l="0" t="0" r="0" b="0"/>
            <a:pathLst>
              <a:path w="7788672" h="8890000">
                <a:moveTo>
                  <a:pt x="7621191" y="736600"/>
                </a:moveTo>
                <a:lnTo>
                  <a:pt x="7621191" y="1498600"/>
                </a:lnTo>
                <a:cubicBezTo>
                  <a:pt x="6595930" y="914400"/>
                  <a:pt x="5572721" y="622300"/>
                  <a:pt x="4551561" y="622300"/>
                </a:cubicBezTo>
                <a:cubicBezTo>
                  <a:pt x="3456054" y="622300"/>
                  <a:pt x="2544498" y="986102"/>
                  <a:pt x="1816894" y="1713707"/>
                </a:cubicBezTo>
                <a:cubicBezTo>
                  <a:pt x="1089290" y="2441179"/>
                  <a:pt x="725488" y="3352668"/>
                  <a:pt x="725488" y="4448175"/>
                </a:cubicBezTo>
                <a:cubicBezTo>
                  <a:pt x="725488" y="5543550"/>
                  <a:pt x="1085123" y="6453982"/>
                  <a:pt x="1804392" y="7179469"/>
                </a:cubicBezTo>
                <a:cubicBezTo>
                  <a:pt x="2523794" y="7904957"/>
                  <a:pt x="3501496" y="8267700"/>
                  <a:pt x="4737497" y="8267700"/>
                </a:cubicBezTo>
                <a:cubicBezTo>
                  <a:pt x="5630466" y="8267700"/>
                  <a:pt x="6422166" y="8089967"/>
                  <a:pt x="7112596" y="7734499"/>
                </a:cubicBezTo>
                <a:lnTo>
                  <a:pt x="7112596" y="5397500"/>
                </a:lnTo>
                <a:lnTo>
                  <a:pt x="5283399" y="5397500"/>
                </a:lnTo>
                <a:lnTo>
                  <a:pt x="5283399" y="4838700"/>
                </a:lnTo>
                <a:lnTo>
                  <a:pt x="7788672" y="4838700"/>
                </a:lnTo>
                <a:lnTo>
                  <a:pt x="7788672" y="8155782"/>
                </a:lnTo>
                <a:cubicBezTo>
                  <a:pt x="6767513" y="8645261"/>
                  <a:pt x="5742252" y="8890000"/>
                  <a:pt x="4712891" y="8890000"/>
                </a:cubicBezTo>
                <a:cubicBezTo>
                  <a:pt x="3369337" y="8890000"/>
                  <a:pt x="2247966" y="8464021"/>
                  <a:pt x="1348780" y="7612063"/>
                </a:cubicBezTo>
                <a:cubicBezTo>
                  <a:pt x="449593" y="6760105"/>
                  <a:pt x="0" y="5697207"/>
                  <a:pt x="0" y="4423371"/>
                </a:cubicBezTo>
                <a:cubicBezTo>
                  <a:pt x="0" y="3157736"/>
                  <a:pt x="441325" y="2104099"/>
                  <a:pt x="1323975" y="1262460"/>
                </a:cubicBezTo>
                <a:cubicBezTo>
                  <a:pt x="2206625" y="420821"/>
                  <a:pt x="3315560" y="0"/>
                  <a:pt x="4650780" y="0"/>
                </a:cubicBezTo>
                <a:cubicBezTo>
                  <a:pt x="5560285" y="0"/>
                  <a:pt x="6550422" y="245534"/>
                  <a:pt x="7621191" y="736600"/>
                </a:cubicBezTo>
                <a:close/>
                <a:moveTo>
                  <a:pt x="7406482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5" name="Freeform 23875"/>
          <p:cNvSpPr/>
          <p:nvPr/>
        </p:nvSpPr>
        <p:spPr>
          <a:xfrm>
            <a:off x="6573622" y="682854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6" name="Freeform 23876"/>
          <p:cNvSpPr/>
          <p:nvPr/>
        </p:nvSpPr>
        <p:spPr>
          <a:xfrm>
            <a:off x="6747585" y="682854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7" name="Freeform 23877"/>
          <p:cNvSpPr/>
          <p:nvPr/>
        </p:nvSpPr>
        <p:spPr>
          <a:xfrm>
            <a:off x="7061807" y="687883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8" name="Freeform 23878"/>
          <p:cNvSpPr/>
          <p:nvPr/>
        </p:nvSpPr>
        <p:spPr>
          <a:xfrm>
            <a:off x="7336887" y="682854"/>
            <a:ext cx="226200" cy="384454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79" name="Freeform 23879"/>
          <p:cNvSpPr/>
          <p:nvPr/>
        </p:nvSpPr>
        <p:spPr>
          <a:xfrm>
            <a:off x="7599646" y="552654"/>
            <a:ext cx="120875" cy="386130"/>
          </a:xfrm>
          <a:custGeom>
            <a:avLst/>
            <a:gdLst/>
            <a:ahLst/>
            <a:cxnLst/>
            <a:rect l="0" t="0" r="0" b="0"/>
            <a:pathLst>
              <a:path w="2747169" h="8775700">
                <a:moveTo>
                  <a:pt x="0" y="1219200"/>
                </a:moveTo>
                <a:lnTo>
                  <a:pt x="291505" y="230188"/>
                </a:lnTo>
                <a:cubicBezTo>
                  <a:pt x="589161" y="76730"/>
                  <a:pt x="878549" y="0"/>
                  <a:pt x="1159669" y="0"/>
                </a:cubicBezTo>
                <a:cubicBezTo>
                  <a:pt x="1630892" y="0"/>
                  <a:pt x="2013281" y="165431"/>
                  <a:pt x="2306836" y="496293"/>
                </a:cubicBezTo>
                <a:cubicBezTo>
                  <a:pt x="2600391" y="827022"/>
                  <a:pt x="2747169" y="1263254"/>
                  <a:pt x="2747169" y="1804988"/>
                </a:cubicBezTo>
                <a:cubicBezTo>
                  <a:pt x="2747169" y="2102644"/>
                  <a:pt x="2692400" y="2420012"/>
                  <a:pt x="2582862" y="2757091"/>
                </a:cubicBezTo>
                <a:cubicBezTo>
                  <a:pt x="2473325" y="3094038"/>
                  <a:pt x="2238706" y="3518893"/>
                  <a:pt x="1879005" y="4031655"/>
                </a:cubicBezTo>
                <a:cubicBezTo>
                  <a:pt x="1519303" y="4544418"/>
                  <a:pt x="1300162" y="4906236"/>
                  <a:pt x="1221581" y="5117108"/>
                </a:cubicBezTo>
                <a:cubicBezTo>
                  <a:pt x="1143000" y="5327981"/>
                  <a:pt x="1103709" y="5522318"/>
                  <a:pt x="1103709" y="5700118"/>
                </a:cubicBezTo>
                <a:cubicBezTo>
                  <a:pt x="1103709" y="5960732"/>
                  <a:pt x="1184341" y="6227498"/>
                  <a:pt x="1345605" y="6500416"/>
                </a:cubicBezTo>
                <a:lnTo>
                  <a:pt x="1116211" y="6680200"/>
                </a:lnTo>
                <a:cubicBezTo>
                  <a:pt x="789583" y="6303963"/>
                  <a:pt x="626269" y="5915290"/>
                  <a:pt x="626269" y="5514182"/>
                </a:cubicBezTo>
                <a:cubicBezTo>
                  <a:pt x="626269" y="5319845"/>
                  <a:pt x="664501" y="5106922"/>
                  <a:pt x="740966" y="4875411"/>
                </a:cubicBezTo>
                <a:cubicBezTo>
                  <a:pt x="817430" y="4643769"/>
                  <a:pt x="1016860" y="4268523"/>
                  <a:pt x="1339255" y="3749675"/>
                </a:cubicBezTo>
                <a:cubicBezTo>
                  <a:pt x="1661782" y="3230695"/>
                  <a:pt x="1868487" y="2827536"/>
                  <a:pt x="1959372" y="2540199"/>
                </a:cubicBezTo>
                <a:cubicBezTo>
                  <a:pt x="2050388" y="2252729"/>
                  <a:pt x="2095897" y="1984971"/>
                  <a:pt x="2095897" y="1736924"/>
                </a:cubicBezTo>
                <a:cubicBezTo>
                  <a:pt x="2095897" y="1406195"/>
                  <a:pt x="2002896" y="1125075"/>
                  <a:pt x="1816894" y="893565"/>
                </a:cubicBezTo>
                <a:cubicBezTo>
                  <a:pt x="1630892" y="661922"/>
                  <a:pt x="1407649" y="546100"/>
                  <a:pt x="1147167" y="546100"/>
                </a:cubicBezTo>
                <a:cubicBezTo>
                  <a:pt x="737857" y="546100"/>
                  <a:pt x="398859" y="770467"/>
                  <a:pt x="130175" y="1219200"/>
                </a:cubicBezTo>
                <a:close/>
                <a:moveTo>
                  <a:pt x="7240191" y="8775700"/>
                </a:moveTo>
                <a:moveTo>
                  <a:pt x="1587500" y="7543800"/>
                </a:moveTo>
                <a:lnTo>
                  <a:pt x="1587500" y="8775700"/>
                </a:lnTo>
                <a:lnTo>
                  <a:pt x="762794" y="8775700"/>
                </a:lnTo>
                <a:lnTo>
                  <a:pt x="762794" y="7543800"/>
                </a:lnTo>
                <a:close/>
                <a:moveTo>
                  <a:pt x="91559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80" name="Rectangle 23880"/>
          <p:cNvSpPr/>
          <p:nvPr/>
        </p:nvSpPr>
        <p:spPr>
          <a:xfrm>
            <a:off x="929639" y="1381821"/>
            <a:ext cx="9184476" cy="994907"/>
          </a:xfrm>
          <a:prstGeom prst="rect">
            <a:avLst/>
          </a:prstGeom>
        </p:spPr>
      </p:sp>
      <p:sp>
        <p:nvSpPr>
          <p:cNvPr id="23881" name="Freeform 23881"/>
          <p:cNvSpPr/>
          <p:nvPr/>
        </p:nvSpPr>
        <p:spPr>
          <a:xfrm>
            <a:off x="948486" y="1614526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82" name="Freeform 23882"/>
          <p:cNvSpPr/>
          <p:nvPr/>
        </p:nvSpPr>
        <p:spPr>
          <a:xfrm>
            <a:off x="1186021" y="1540561"/>
            <a:ext cx="18752" cy="242519"/>
          </a:xfrm>
          <a:custGeom>
            <a:avLst/>
            <a:gdLst/>
            <a:ahLst/>
            <a:cxnLst/>
            <a:rect l="0" t="0" r="0" b="0"/>
            <a:pathLst>
              <a:path w="669727" h="8661400">
                <a:moveTo>
                  <a:pt x="669727" y="0"/>
                </a:move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83" name="Freeform 23883"/>
          <p:cNvSpPr/>
          <p:nvPr/>
        </p:nvSpPr>
        <p:spPr>
          <a:xfrm>
            <a:off x="1254897" y="1620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84" name="Freeform 23884"/>
          <p:cNvSpPr/>
          <p:nvPr/>
        </p:nvSpPr>
        <p:spPr>
          <a:xfrm>
            <a:off x="1528200" y="1620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85" name="Freeform 23885"/>
          <p:cNvSpPr/>
          <p:nvPr/>
        </p:nvSpPr>
        <p:spPr>
          <a:xfrm>
            <a:off x="1639099" y="1620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86" name="Freeform 23886"/>
          <p:cNvSpPr/>
          <p:nvPr/>
        </p:nvSpPr>
        <p:spPr>
          <a:xfrm>
            <a:off x="1807615" y="1620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87" name="Freeform 23887"/>
          <p:cNvSpPr/>
          <p:nvPr/>
        </p:nvSpPr>
        <p:spPr>
          <a:xfrm>
            <a:off x="1972076" y="1540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88" name="Freeform 23888"/>
          <p:cNvSpPr/>
          <p:nvPr/>
        </p:nvSpPr>
        <p:spPr>
          <a:xfrm>
            <a:off x="2027448" y="1694536"/>
            <a:ext cx="84210" cy="1671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89" name="Freeform 23889"/>
          <p:cNvSpPr/>
          <p:nvPr/>
        </p:nvSpPr>
        <p:spPr>
          <a:xfrm>
            <a:off x="2149858" y="1540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0" name="Freeform 23890"/>
          <p:cNvSpPr/>
          <p:nvPr/>
        </p:nvSpPr>
        <p:spPr>
          <a:xfrm>
            <a:off x="2216533" y="1540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1" name="Freeform 23891"/>
          <p:cNvSpPr/>
          <p:nvPr/>
        </p:nvSpPr>
        <p:spPr>
          <a:xfrm>
            <a:off x="2262372" y="1537361"/>
            <a:ext cx="114075" cy="24571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2" name="Freeform 23892"/>
          <p:cNvSpPr/>
          <p:nvPr/>
        </p:nvSpPr>
        <p:spPr>
          <a:xfrm>
            <a:off x="2352806" y="1620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3" name="Freeform 23893"/>
          <p:cNvSpPr/>
          <p:nvPr/>
        </p:nvSpPr>
        <p:spPr>
          <a:xfrm>
            <a:off x="2539001" y="1748587"/>
            <a:ext cx="23091" cy="76098"/>
          </a:xfrm>
          <a:custGeom>
            <a:avLst/>
            <a:gdLst/>
            <a:ahLst/>
            <a:cxnLst/>
            <a:rect l="0" t="0" r="0" b="0"/>
            <a:pathLst>
              <a:path w="824706" h="2717800">
                <a:moveTo>
                  <a:pt x="824706" y="0"/>
                </a:moveTo>
                <a:lnTo>
                  <a:pt x="824706" y="965796"/>
                </a:lnTo>
                <a:cubicBezTo>
                  <a:pt x="824706" y="1716947"/>
                  <a:pt x="549804" y="2300948"/>
                  <a:pt x="0" y="2717800"/>
                </a:cubicBezTo>
                <a:lnTo>
                  <a:pt x="0" y="2273300"/>
                </a:lnTo>
                <a:cubicBezTo>
                  <a:pt x="177800" y="2025385"/>
                  <a:pt x="266700" y="1678252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518716" y="12319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4" name="Freeform 23894"/>
          <p:cNvSpPr/>
          <p:nvPr/>
        </p:nvSpPr>
        <p:spPr>
          <a:xfrm>
            <a:off x="2645609" y="1570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5" name="Freeform 23895"/>
          <p:cNvSpPr/>
          <p:nvPr/>
        </p:nvSpPr>
        <p:spPr>
          <a:xfrm>
            <a:off x="2782359" y="1540561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6" name="Freeform 23896"/>
          <p:cNvSpPr/>
          <p:nvPr/>
        </p:nvSpPr>
        <p:spPr>
          <a:xfrm>
            <a:off x="2949325" y="1620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7" name="Freeform 23897"/>
          <p:cNvSpPr/>
          <p:nvPr/>
        </p:nvSpPr>
        <p:spPr>
          <a:xfrm>
            <a:off x="3228037" y="1540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8" name="Freeform 23898"/>
          <p:cNvSpPr/>
          <p:nvPr/>
        </p:nvSpPr>
        <p:spPr>
          <a:xfrm>
            <a:off x="3284817" y="1620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99" name="Freeform 23899"/>
          <p:cNvSpPr/>
          <p:nvPr/>
        </p:nvSpPr>
        <p:spPr>
          <a:xfrm>
            <a:off x="3474935" y="1620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0" name="Freeform 23900"/>
          <p:cNvSpPr/>
          <p:nvPr/>
        </p:nvSpPr>
        <p:spPr>
          <a:xfrm>
            <a:off x="3629043" y="1540561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1" name="Freeform 23901"/>
          <p:cNvSpPr/>
          <p:nvPr/>
        </p:nvSpPr>
        <p:spPr>
          <a:xfrm>
            <a:off x="3908539" y="1620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2" name="Freeform 23902"/>
          <p:cNvSpPr/>
          <p:nvPr/>
        </p:nvSpPr>
        <p:spPr>
          <a:xfrm>
            <a:off x="4107859" y="1620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3" name="Freeform 23903"/>
          <p:cNvSpPr/>
          <p:nvPr/>
        </p:nvSpPr>
        <p:spPr>
          <a:xfrm>
            <a:off x="4360991" y="1623416"/>
            <a:ext cx="148285" cy="24145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4" name="Freeform 23904"/>
          <p:cNvSpPr/>
          <p:nvPr/>
        </p:nvSpPr>
        <p:spPr>
          <a:xfrm>
            <a:off x="4514482" y="1620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5" name="Freeform 23905"/>
          <p:cNvSpPr/>
          <p:nvPr/>
        </p:nvSpPr>
        <p:spPr>
          <a:xfrm>
            <a:off x="4713801" y="16234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6" name="Freeform 23906"/>
          <p:cNvSpPr/>
          <p:nvPr/>
        </p:nvSpPr>
        <p:spPr>
          <a:xfrm>
            <a:off x="4888923" y="1620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7" name="Freeform 23907"/>
          <p:cNvSpPr/>
          <p:nvPr/>
        </p:nvSpPr>
        <p:spPr>
          <a:xfrm>
            <a:off x="5083798" y="1623416"/>
            <a:ext cx="251770" cy="162864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8" name="Freeform 23908"/>
          <p:cNvSpPr/>
          <p:nvPr/>
        </p:nvSpPr>
        <p:spPr>
          <a:xfrm>
            <a:off x="5345002" y="1620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09" name="Freeform 23909"/>
          <p:cNvSpPr/>
          <p:nvPr/>
        </p:nvSpPr>
        <p:spPr>
          <a:xfrm>
            <a:off x="5522613" y="1540561"/>
            <a:ext cx="145851" cy="245719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0" name="Freeform 23910"/>
          <p:cNvSpPr/>
          <p:nvPr/>
        </p:nvSpPr>
        <p:spPr>
          <a:xfrm>
            <a:off x="5695969" y="1620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1" name="Freeform 23911"/>
          <p:cNvSpPr/>
          <p:nvPr/>
        </p:nvSpPr>
        <p:spPr>
          <a:xfrm>
            <a:off x="5831564" y="1540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2" name="Freeform 23912"/>
          <p:cNvSpPr/>
          <p:nvPr/>
        </p:nvSpPr>
        <p:spPr>
          <a:xfrm>
            <a:off x="5866635" y="1570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3" name="Freeform 23913"/>
          <p:cNvSpPr/>
          <p:nvPr/>
        </p:nvSpPr>
        <p:spPr>
          <a:xfrm>
            <a:off x="5995573" y="1620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4" name="Freeform 23914"/>
          <p:cNvSpPr/>
          <p:nvPr/>
        </p:nvSpPr>
        <p:spPr>
          <a:xfrm>
            <a:off x="6165716" y="1620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5" name="Freeform 23915"/>
          <p:cNvSpPr/>
          <p:nvPr/>
        </p:nvSpPr>
        <p:spPr>
          <a:xfrm>
            <a:off x="6387655" y="1620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6" name="Freeform 23916"/>
          <p:cNvSpPr/>
          <p:nvPr/>
        </p:nvSpPr>
        <p:spPr>
          <a:xfrm>
            <a:off x="6549231" y="1620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7" name="Freeform 23917"/>
          <p:cNvSpPr/>
          <p:nvPr/>
        </p:nvSpPr>
        <p:spPr>
          <a:xfrm>
            <a:off x="6716541" y="1540561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8" name="Freeform 23918"/>
          <p:cNvSpPr/>
          <p:nvPr/>
        </p:nvSpPr>
        <p:spPr>
          <a:xfrm>
            <a:off x="6993954" y="1620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9" name="Freeform 23919"/>
          <p:cNvSpPr/>
          <p:nvPr/>
        </p:nvSpPr>
        <p:spPr>
          <a:xfrm>
            <a:off x="7155874" y="16202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0" name="Freeform 23920"/>
          <p:cNvSpPr/>
          <p:nvPr/>
        </p:nvSpPr>
        <p:spPr>
          <a:xfrm>
            <a:off x="7336697" y="16202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1" name="Freeform 23921"/>
          <p:cNvSpPr/>
          <p:nvPr/>
        </p:nvSpPr>
        <p:spPr>
          <a:xfrm>
            <a:off x="7519953" y="1540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2" name="Freeform 23922"/>
          <p:cNvSpPr/>
          <p:nvPr/>
        </p:nvSpPr>
        <p:spPr>
          <a:xfrm>
            <a:off x="7586628" y="1540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3" name="Freeform 23923"/>
          <p:cNvSpPr/>
          <p:nvPr/>
        </p:nvSpPr>
        <p:spPr>
          <a:xfrm>
            <a:off x="7643407" y="16202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4" name="Freeform 23924"/>
          <p:cNvSpPr/>
          <p:nvPr/>
        </p:nvSpPr>
        <p:spPr>
          <a:xfrm>
            <a:off x="7789076" y="1620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5" name="Freeform 23925"/>
          <p:cNvSpPr/>
          <p:nvPr/>
        </p:nvSpPr>
        <p:spPr>
          <a:xfrm>
            <a:off x="7921825" y="1570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6" name="Freeform 23926"/>
          <p:cNvSpPr/>
          <p:nvPr/>
        </p:nvSpPr>
        <p:spPr>
          <a:xfrm>
            <a:off x="8061354" y="1540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7" name="Freeform 23927"/>
          <p:cNvSpPr/>
          <p:nvPr/>
        </p:nvSpPr>
        <p:spPr>
          <a:xfrm>
            <a:off x="8118133" y="1620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8" name="Freeform 23928"/>
          <p:cNvSpPr/>
          <p:nvPr/>
        </p:nvSpPr>
        <p:spPr>
          <a:xfrm>
            <a:off x="8317452" y="1620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29" name="Freeform 23929"/>
          <p:cNvSpPr/>
          <p:nvPr/>
        </p:nvSpPr>
        <p:spPr>
          <a:xfrm>
            <a:off x="8583436" y="16202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0" name="Freeform 23930"/>
          <p:cNvSpPr/>
          <p:nvPr/>
        </p:nvSpPr>
        <p:spPr>
          <a:xfrm>
            <a:off x="8729104" y="1620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1" name="Freeform 23931"/>
          <p:cNvSpPr/>
          <p:nvPr/>
        </p:nvSpPr>
        <p:spPr>
          <a:xfrm>
            <a:off x="8890681" y="1620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2" name="Freeform 23932"/>
          <p:cNvSpPr/>
          <p:nvPr/>
        </p:nvSpPr>
        <p:spPr>
          <a:xfrm>
            <a:off x="9156664" y="16202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3" name="Freeform 23933"/>
          <p:cNvSpPr/>
          <p:nvPr/>
        </p:nvSpPr>
        <p:spPr>
          <a:xfrm>
            <a:off x="9311533" y="1540561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4" name="Freeform 23934"/>
          <p:cNvSpPr/>
          <p:nvPr/>
        </p:nvSpPr>
        <p:spPr>
          <a:xfrm>
            <a:off x="9477109" y="1620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5" name="Freeform 23935"/>
          <p:cNvSpPr/>
          <p:nvPr/>
        </p:nvSpPr>
        <p:spPr>
          <a:xfrm>
            <a:off x="9638685" y="1620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6" name="Freeform 23936"/>
          <p:cNvSpPr/>
          <p:nvPr/>
        </p:nvSpPr>
        <p:spPr>
          <a:xfrm>
            <a:off x="9797833" y="1623416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7" name="Freeform 23937"/>
          <p:cNvSpPr/>
          <p:nvPr/>
        </p:nvSpPr>
        <p:spPr>
          <a:xfrm>
            <a:off x="9958025" y="1620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8" name="Freeform 23938"/>
          <p:cNvSpPr/>
          <p:nvPr/>
        </p:nvSpPr>
        <p:spPr>
          <a:xfrm>
            <a:off x="948486" y="2123542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39" name="Freeform 23939"/>
          <p:cNvSpPr/>
          <p:nvPr/>
        </p:nvSpPr>
        <p:spPr>
          <a:xfrm>
            <a:off x="1186021" y="2049577"/>
            <a:ext cx="18752" cy="242519"/>
          </a:xfrm>
          <a:custGeom>
            <a:avLst/>
            <a:gdLst/>
            <a:ahLst/>
            <a:cxnLst/>
            <a:rect l="0" t="0" r="0" b="0"/>
            <a:pathLst>
              <a:path w="669727" h="8661400">
                <a:moveTo>
                  <a:pt x="669727" y="0"/>
                </a:move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0" name="Freeform 23940"/>
          <p:cNvSpPr/>
          <p:nvPr/>
        </p:nvSpPr>
        <p:spPr>
          <a:xfrm>
            <a:off x="1254897" y="2129231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1" name="Freeform 23941"/>
          <p:cNvSpPr/>
          <p:nvPr/>
        </p:nvSpPr>
        <p:spPr>
          <a:xfrm>
            <a:off x="1499030" y="2079447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2" name="Freeform 23942"/>
          <p:cNvSpPr/>
          <p:nvPr/>
        </p:nvSpPr>
        <p:spPr>
          <a:xfrm>
            <a:off x="1635887" y="2049577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3" name="Freeform 23943"/>
          <p:cNvSpPr/>
          <p:nvPr/>
        </p:nvSpPr>
        <p:spPr>
          <a:xfrm>
            <a:off x="1802603" y="2129231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4" name="Freeform 23944"/>
          <p:cNvSpPr/>
          <p:nvPr/>
        </p:nvSpPr>
        <p:spPr>
          <a:xfrm>
            <a:off x="2071634" y="2129231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5" name="Freeform 23945"/>
          <p:cNvSpPr/>
          <p:nvPr/>
        </p:nvSpPr>
        <p:spPr>
          <a:xfrm>
            <a:off x="2229032" y="204957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6" name="Freeform 23946"/>
          <p:cNvSpPr/>
          <p:nvPr/>
        </p:nvSpPr>
        <p:spPr>
          <a:xfrm>
            <a:off x="2285919" y="2129231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7" name="Freeform 23947"/>
          <p:cNvSpPr/>
          <p:nvPr/>
        </p:nvSpPr>
        <p:spPr>
          <a:xfrm>
            <a:off x="2484989" y="2132432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8" name="Freeform 23948"/>
          <p:cNvSpPr/>
          <p:nvPr/>
        </p:nvSpPr>
        <p:spPr>
          <a:xfrm>
            <a:off x="2652050" y="2049577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49" name="Freeform 23949"/>
          <p:cNvSpPr/>
          <p:nvPr/>
        </p:nvSpPr>
        <p:spPr>
          <a:xfrm>
            <a:off x="2838363" y="2257603"/>
            <a:ext cx="23091" cy="76098"/>
          </a:xfrm>
          <a:custGeom>
            <a:avLst/>
            <a:gdLst/>
            <a:ahLst/>
            <a:cxnLst/>
            <a:rect l="0" t="0" r="0" b="0"/>
            <a:pathLst>
              <a:path w="824706" h="2717800">
                <a:moveTo>
                  <a:pt x="824706" y="0"/>
                </a:moveTo>
                <a:lnTo>
                  <a:pt x="824706" y="965796"/>
                </a:lnTo>
                <a:cubicBezTo>
                  <a:pt x="824706" y="1716947"/>
                  <a:pt x="549804" y="2300948"/>
                  <a:pt x="0" y="2717800"/>
                </a:cubicBezTo>
                <a:lnTo>
                  <a:pt x="0" y="2273300"/>
                </a:lnTo>
                <a:cubicBezTo>
                  <a:pt x="177800" y="2025385"/>
                  <a:pt x="266700" y="1678252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518716" y="12319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0" name="Freeform 23950"/>
          <p:cNvSpPr/>
          <p:nvPr/>
        </p:nvSpPr>
        <p:spPr>
          <a:xfrm>
            <a:off x="2954041" y="2132432"/>
            <a:ext cx="148285" cy="24145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1" name="Freeform 23951"/>
          <p:cNvSpPr/>
          <p:nvPr/>
        </p:nvSpPr>
        <p:spPr>
          <a:xfrm>
            <a:off x="3107284" y="2129231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2" name="Freeform 23952"/>
          <p:cNvSpPr/>
          <p:nvPr/>
        </p:nvSpPr>
        <p:spPr>
          <a:xfrm>
            <a:off x="3306354" y="2132432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3" name="Freeform 23953"/>
          <p:cNvSpPr/>
          <p:nvPr/>
        </p:nvSpPr>
        <p:spPr>
          <a:xfrm>
            <a:off x="3572195" y="2129231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4" name="Freeform 23954"/>
          <p:cNvSpPr/>
          <p:nvPr/>
        </p:nvSpPr>
        <p:spPr>
          <a:xfrm>
            <a:off x="3717615" y="2129231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5" name="Freeform 23955"/>
          <p:cNvSpPr/>
          <p:nvPr/>
        </p:nvSpPr>
        <p:spPr>
          <a:xfrm>
            <a:off x="3879297" y="2129231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6" name="Freeform 23956"/>
          <p:cNvSpPr/>
          <p:nvPr/>
        </p:nvSpPr>
        <p:spPr>
          <a:xfrm>
            <a:off x="4145138" y="2129231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7" name="Freeform 23957"/>
          <p:cNvSpPr/>
          <p:nvPr/>
        </p:nvSpPr>
        <p:spPr>
          <a:xfrm>
            <a:off x="4300103" y="2129231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8" name="Freeform 23958"/>
          <p:cNvSpPr/>
          <p:nvPr/>
        </p:nvSpPr>
        <p:spPr>
          <a:xfrm>
            <a:off x="4411001" y="2129231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59" name="Freeform 23959"/>
          <p:cNvSpPr/>
          <p:nvPr/>
        </p:nvSpPr>
        <p:spPr>
          <a:xfrm>
            <a:off x="4579518" y="2129231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0" name="Freeform 23960"/>
          <p:cNvSpPr/>
          <p:nvPr/>
        </p:nvSpPr>
        <p:spPr>
          <a:xfrm>
            <a:off x="4712375" y="2079447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1" name="Freeform 23961"/>
          <p:cNvSpPr/>
          <p:nvPr/>
        </p:nvSpPr>
        <p:spPr>
          <a:xfrm>
            <a:off x="4841420" y="2129231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2" name="Freeform 23962"/>
          <p:cNvSpPr/>
          <p:nvPr/>
        </p:nvSpPr>
        <p:spPr>
          <a:xfrm>
            <a:off x="5108366" y="2129231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3" name="Freeform 23963"/>
          <p:cNvSpPr/>
          <p:nvPr/>
        </p:nvSpPr>
        <p:spPr>
          <a:xfrm>
            <a:off x="5270049" y="2129231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4" name="Freeform 23964"/>
          <p:cNvSpPr/>
          <p:nvPr/>
        </p:nvSpPr>
        <p:spPr>
          <a:xfrm>
            <a:off x="5437110" y="2049577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5" name="Freeform 23965"/>
          <p:cNvSpPr/>
          <p:nvPr/>
        </p:nvSpPr>
        <p:spPr>
          <a:xfrm>
            <a:off x="5708307" y="2132432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6" name="Freeform 23966"/>
          <p:cNvSpPr/>
          <p:nvPr/>
        </p:nvSpPr>
        <p:spPr>
          <a:xfrm>
            <a:off x="5868606" y="2129231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7" name="Freeform 23967"/>
          <p:cNvSpPr/>
          <p:nvPr/>
        </p:nvSpPr>
        <p:spPr>
          <a:xfrm>
            <a:off x="6017498" y="2079447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8" name="Freeform 23968"/>
          <p:cNvSpPr/>
          <p:nvPr/>
        </p:nvSpPr>
        <p:spPr>
          <a:xfrm>
            <a:off x="6253130" y="2129231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69" name="Freeform 23969"/>
          <p:cNvSpPr/>
          <p:nvPr/>
        </p:nvSpPr>
        <p:spPr>
          <a:xfrm>
            <a:off x="6383508" y="204957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0" name="Freeform 23970"/>
          <p:cNvSpPr/>
          <p:nvPr/>
        </p:nvSpPr>
        <p:spPr>
          <a:xfrm>
            <a:off x="6440044" y="2049577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1" name="Freeform 23971"/>
          <p:cNvSpPr/>
          <p:nvPr/>
        </p:nvSpPr>
        <p:spPr>
          <a:xfrm>
            <a:off x="6719754" y="2129231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2" name="Freeform 23972"/>
          <p:cNvSpPr/>
          <p:nvPr/>
        </p:nvSpPr>
        <p:spPr>
          <a:xfrm>
            <a:off x="6900766" y="2046377"/>
            <a:ext cx="114075" cy="24571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3" name="Freeform 23973"/>
          <p:cNvSpPr/>
          <p:nvPr/>
        </p:nvSpPr>
        <p:spPr>
          <a:xfrm>
            <a:off x="7095415" y="2129231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4" name="Freeform 23974"/>
          <p:cNvSpPr/>
          <p:nvPr/>
        </p:nvSpPr>
        <p:spPr>
          <a:xfrm>
            <a:off x="7220527" y="2129231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5" name="Freeform 23975"/>
          <p:cNvSpPr/>
          <p:nvPr/>
        </p:nvSpPr>
        <p:spPr>
          <a:xfrm>
            <a:off x="7398589" y="2129231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6" name="Freeform 23976"/>
          <p:cNvSpPr/>
          <p:nvPr/>
        </p:nvSpPr>
        <p:spPr>
          <a:xfrm>
            <a:off x="7520139" y="2132432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7" name="Freeform 23977"/>
          <p:cNvSpPr/>
          <p:nvPr/>
        </p:nvSpPr>
        <p:spPr>
          <a:xfrm>
            <a:off x="7681526" y="2129231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8" name="Freeform 23978"/>
          <p:cNvSpPr/>
          <p:nvPr/>
        </p:nvSpPr>
        <p:spPr>
          <a:xfrm>
            <a:off x="7859589" y="2129231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79" name="Freeform 23979"/>
          <p:cNvSpPr/>
          <p:nvPr/>
        </p:nvSpPr>
        <p:spPr>
          <a:xfrm>
            <a:off x="7985056" y="2129231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0" name="Freeform 23980"/>
          <p:cNvSpPr/>
          <p:nvPr/>
        </p:nvSpPr>
        <p:spPr>
          <a:xfrm>
            <a:off x="8194357" y="2132432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1" name="Freeform 23981"/>
          <p:cNvSpPr/>
          <p:nvPr/>
        </p:nvSpPr>
        <p:spPr>
          <a:xfrm>
            <a:off x="8355744" y="2129231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2" name="Freeform 23982"/>
          <p:cNvSpPr/>
          <p:nvPr/>
        </p:nvSpPr>
        <p:spPr>
          <a:xfrm>
            <a:off x="8533807" y="2129231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3" name="Freeform 23983"/>
          <p:cNvSpPr/>
          <p:nvPr/>
        </p:nvSpPr>
        <p:spPr>
          <a:xfrm>
            <a:off x="8657440" y="2132432"/>
            <a:ext cx="148285" cy="24145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4" name="Freeform 23984"/>
          <p:cNvSpPr/>
          <p:nvPr/>
        </p:nvSpPr>
        <p:spPr>
          <a:xfrm>
            <a:off x="8914486" y="2129231"/>
            <a:ext cx="145679" cy="244652"/>
          </a:xfrm>
          <a:custGeom>
            <a:avLst/>
            <a:gdLst/>
            <a:ahLst/>
            <a:cxnLst/>
            <a:rect l="0" t="0" r="0" b="0"/>
            <a:pathLst>
              <a:path w="5202832" h="8737600">
                <a:moveTo>
                  <a:pt x="5202832" y="114300"/>
                </a:moveTo>
                <a:lnTo>
                  <a:pt x="5202832" y="8737600"/>
                </a:lnTo>
                <a:lnTo>
                  <a:pt x="4595018" y="8737600"/>
                </a:lnTo>
                <a:lnTo>
                  <a:pt x="4595018" y="5489972"/>
                </a:lnTo>
                <a:cubicBezTo>
                  <a:pt x="3958431" y="5783924"/>
                  <a:pt x="3336263" y="5930900"/>
                  <a:pt x="2728515" y="5930900"/>
                </a:cubicBezTo>
                <a:cubicBezTo>
                  <a:pt x="1930664" y="5930900"/>
                  <a:pt x="1276416" y="5664134"/>
                  <a:pt x="765770" y="5130602"/>
                </a:cubicBezTo>
                <a:cubicBezTo>
                  <a:pt x="255256" y="4597070"/>
                  <a:pt x="0" y="3912593"/>
                  <a:pt x="0" y="3077171"/>
                </a:cubicBezTo>
                <a:cubicBezTo>
                  <a:pt x="0" y="2196240"/>
                  <a:pt x="268684" y="1463146"/>
                  <a:pt x="806053" y="877888"/>
                </a:cubicBezTo>
                <a:cubicBezTo>
                  <a:pt x="1343554" y="292630"/>
                  <a:pt x="2013280" y="0"/>
                  <a:pt x="2815232" y="0"/>
                </a:cubicBezTo>
                <a:cubicBezTo>
                  <a:pt x="3398242" y="0"/>
                  <a:pt x="3991504" y="170061"/>
                  <a:pt x="4595018" y="510183"/>
                </a:cubicBezTo>
                <a:lnTo>
                  <a:pt x="4595018" y="114300"/>
                </a:lnTo>
                <a:close/>
                <a:moveTo>
                  <a:pt x="5231011" y="5816600"/>
                </a:moveTo>
                <a:moveTo>
                  <a:pt x="4595018" y="4876007"/>
                </a:moveTo>
                <a:lnTo>
                  <a:pt x="4595018" y="1105496"/>
                </a:lnTo>
                <a:cubicBezTo>
                  <a:pt x="4049315" y="766432"/>
                  <a:pt x="3499511" y="596900"/>
                  <a:pt x="2945606" y="596900"/>
                </a:cubicBezTo>
                <a:cubicBezTo>
                  <a:pt x="2292350" y="596900"/>
                  <a:pt x="1745588" y="838796"/>
                  <a:pt x="1305321" y="1322586"/>
                </a:cubicBezTo>
                <a:cubicBezTo>
                  <a:pt x="865055" y="1806245"/>
                  <a:pt x="644921" y="2407775"/>
                  <a:pt x="644921" y="3127177"/>
                </a:cubicBezTo>
                <a:cubicBezTo>
                  <a:pt x="644921" y="3805172"/>
                  <a:pt x="847460" y="4348824"/>
                  <a:pt x="1252537" y="4758135"/>
                </a:cubicBezTo>
                <a:cubicBezTo>
                  <a:pt x="1657746" y="5167445"/>
                  <a:pt x="2193131" y="5372100"/>
                  <a:pt x="2858690" y="5372100"/>
                </a:cubicBezTo>
                <a:cubicBezTo>
                  <a:pt x="3441567" y="5372100"/>
                  <a:pt x="4020343" y="5206736"/>
                  <a:pt x="4595018" y="4876007"/>
                </a:cubicBezTo>
                <a:close/>
                <a:moveTo>
                  <a:pt x="4693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5" name="Freeform 23985"/>
          <p:cNvSpPr/>
          <p:nvPr/>
        </p:nvSpPr>
        <p:spPr>
          <a:xfrm>
            <a:off x="9104272" y="2132432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6" name="Freeform 23986"/>
          <p:cNvSpPr/>
          <p:nvPr/>
        </p:nvSpPr>
        <p:spPr>
          <a:xfrm>
            <a:off x="9281579" y="204957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7" name="Freeform 23987"/>
          <p:cNvSpPr/>
          <p:nvPr/>
        </p:nvSpPr>
        <p:spPr>
          <a:xfrm>
            <a:off x="9338464" y="2129231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8" name="Freeform 23988"/>
          <p:cNvSpPr/>
          <p:nvPr/>
        </p:nvSpPr>
        <p:spPr>
          <a:xfrm>
            <a:off x="9492040" y="2049577"/>
            <a:ext cx="143595" cy="242519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89" name="Freeform 23989"/>
          <p:cNvSpPr/>
          <p:nvPr/>
        </p:nvSpPr>
        <p:spPr>
          <a:xfrm>
            <a:off x="9648344" y="204957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90" name="Freeform 23990"/>
          <p:cNvSpPr/>
          <p:nvPr/>
        </p:nvSpPr>
        <p:spPr>
          <a:xfrm>
            <a:off x="9688823" y="2132432"/>
            <a:ext cx="148285" cy="241452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91" name="Rectangle 23991"/>
          <p:cNvSpPr/>
          <p:nvPr/>
        </p:nvSpPr>
        <p:spPr>
          <a:xfrm>
            <a:off x="929639" y="2921062"/>
            <a:ext cx="7570714" cy="879185"/>
          </a:xfrm>
          <a:prstGeom prst="rect">
            <a:avLst/>
          </a:prstGeom>
        </p:spPr>
      </p:sp>
      <p:sp>
        <p:nvSpPr>
          <p:cNvPr id="23992" name="Freeform 23992"/>
          <p:cNvSpPr/>
          <p:nvPr/>
        </p:nvSpPr>
        <p:spPr>
          <a:xfrm>
            <a:off x="948486" y="3153766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93" name="Freeform 23993"/>
          <p:cNvSpPr/>
          <p:nvPr/>
        </p:nvSpPr>
        <p:spPr>
          <a:xfrm>
            <a:off x="1159629" y="3079801"/>
            <a:ext cx="200891" cy="242519"/>
          </a:xfrm>
          <a:custGeom>
            <a:avLst/>
            <a:gdLst/>
            <a:ahLst/>
            <a:cxnLst/>
            <a:rect l="0" t="0" r="0" b="0"/>
            <a:pathLst>
              <a:path w="7174706" h="8661400">
                <a:moveTo>
                  <a:pt x="7174706" y="0"/>
                </a:moveTo>
                <a:lnTo>
                  <a:pt x="7174706" y="558800"/>
                </a:lnTo>
                <a:lnTo>
                  <a:pt x="3925292" y="558800"/>
                </a:lnTo>
                <a:lnTo>
                  <a:pt x="3925292" y="8661400"/>
                </a:lnTo>
                <a:lnTo>
                  <a:pt x="3249414" y="8661400"/>
                </a:lnTo>
                <a:lnTo>
                  <a:pt x="3249414" y="558800"/>
                </a:lnTo>
                <a:lnTo>
                  <a:pt x="0" y="558800"/>
                </a:lnTo>
                <a:lnTo>
                  <a:pt x="0" y="0"/>
                </a:lnTo>
                <a:close/>
                <a:moveTo>
                  <a:pt x="861179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94" name="Freeform 23994"/>
          <p:cNvSpPr/>
          <p:nvPr/>
        </p:nvSpPr>
        <p:spPr>
          <a:xfrm>
            <a:off x="1383482" y="3079801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95" name="Freeform 23995"/>
          <p:cNvSpPr/>
          <p:nvPr/>
        </p:nvSpPr>
        <p:spPr>
          <a:xfrm>
            <a:off x="1550412" y="315945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96" name="Freeform 23996"/>
          <p:cNvSpPr/>
          <p:nvPr/>
        </p:nvSpPr>
        <p:spPr>
          <a:xfrm>
            <a:off x="1810646" y="3162656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97" name="Freeform 23997"/>
          <p:cNvSpPr/>
          <p:nvPr/>
        </p:nvSpPr>
        <p:spPr>
          <a:xfrm>
            <a:off x="1971497" y="315945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98" name="Freeform 23998"/>
          <p:cNvSpPr/>
          <p:nvPr/>
        </p:nvSpPr>
        <p:spPr>
          <a:xfrm>
            <a:off x="2161580" y="315945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99" name="Freeform 23999"/>
          <p:cNvSpPr/>
          <p:nvPr/>
        </p:nvSpPr>
        <p:spPr>
          <a:xfrm>
            <a:off x="2325898" y="307980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0" name="Freeform 24000"/>
          <p:cNvSpPr/>
          <p:nvPr/>
        </p:nvSpPr>
        <p:spPr>
          <a:xfrm>
            <a:off x="2480930" y="315945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1" name="Freeform 24001"/>
          <p:cNvSpPr/>
          <p:nvPr/>
        </p:nvSpPr>
        <p:spPr>
          <a:xfrm>
            <a:off x="2662155" y="3076601"/>
            <a:ext cx="114075" cy="24571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2" name="Freeform 24002"/>
          <p:cNvSpPr/>
          <p:nvPr/>
        </p:nvSpPr>
        <p:spPr>
          <a:xfrm>
            <a:off x="2855142" y="315945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3" name="Freeform 24003"/>
          <p:cNvSpPr/>
          <p:nvPr/>
        </p:nvSpPr>
        <p:spPr>
          <a:xfrm>
            <a:off x="3016682" y="315945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4" name="Freeform 24004"/>
          <p:cNvSpPr/>
          <p:nvPr/>
        </p:nvSpPr>
        <p:spPr>
          <a:xfrm>
            <a:off x="3247712" y="3078023"/>
            <a:ext cx="234407" cy="244297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5" name="Freeform 24005"/>
          <p:cNvSpPr/>
          <p:nvPr/>
        </p:nvSpPr>
        <p:spPr>
          <a:xfrm>
            <a:off x="3504992" y="316265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6" name="Freeform 24006"/>
          <p:cNvSpPr/>
          <p:nvPr/>
        </p:nvSpPr>
        <p:spPr>
          <a:xfrm>
            <a:off x="3650909" y="310967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7" name="Freeform 24007"/>
          <p:cNvSpPr/>
          <p:nvPr/>
        </p:nvSpPr>
        <p:spPr>
          <a:xfrm>
            <a:off x="3780506" y="315945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8" name="Freeform 24008"/>
          <p:cNvSpPr/>
          <p:nvPr/>
        </p:nvSpPr>
        <p:spPr>
          <a:xfrm>
            <a:off x="4072349" y="3076601"/>
            <a:ext cx="135950" cy="248920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09" name="Freeform 24009"/>
          <p:cNvSpPr/>
          <p:nvPr/>
        </p:nvSpPr>
        <p:spPr>
          <a:xfrm>
            <a:off x="4237523" y="315945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0" name="Freeform 24010"/>
          <p:cNvSpPr/>
          <p:nvPr/>
        </p:nvSpPr>
        <p:spPr>
          <a:xfrm>
            <a:off x="4383156" y="315945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1" name="Freeform 24011"/>
          <p:cNvSpPr/>
          <p:nvPr/>
        </p:nvSpPr>
        <p:spPr>
          <a:xfrm>
            <a:off x="4547474" y="307980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2" name="Freeform 24012"/>
          <p:cNvSpPr/>
          <p:nvPr/>
        </p:nvSpPr>
        <p:spPr>
          <a:xfrm>
            <a:off x="4614113" y="307980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3" name="Freeform 24013"/>
          <p:cNvSpPr/>
          <p:nvPr/>
        </p:nvSpPr>
        <p:spPr>
          <a:xfrm>
            <a:off x="4677975" y="315945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4" name="Freeform 24014"/>
          <p:cNvSpPr/>
          <p:nvPr/>
        </p:nvSpPr>
        <p:spPr>
          <a:xfrm>
            <a:off x="4837087" y="3162656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5" name="Freeform 24015"/>
          <p:cNvSpPr/>
          <p:nvPr/>
        </p:nvSpPr>
        <p:spPr>
          <a:xfrm>
            <a:off x="5099004" y="3076601"/>
            <a:ext cx="218082" cy="248920"/>
          </a:xfrm>
          <a:custGeom>
            <a:avLst/>
            <a:gdLst/>
            <a:ahLst/>
            <a:cxnLst/>
            <a:rect l="0" t="0" r="0" b="0"/>
            <a:pathLst>
              <a:path w="7788672" h="8890000">
                <a:moveTo>
                  <a:pt x="7621191" y="736600"/>
                </a:moveTo>
                <a:lnTo>
                  <a:pt x="7621191" y="1498600"/>
                </a:lnTo>
                <a:cubicBezTo>
                  <a:pt x="6595930" y="914400"/>
                  <a:pt x="5572721" y="622300"/>
                  <a:pt x="4551561" y="622300"/>
                </a:cubicBezTo>
                <a:cubicBezTo>
                  <a:pt x="3456054" y="622300"/>
                  <a:pt x="2544498" y="986102"/>
                  <a:pt x="1816894" y="1713707"/>
                </a:cubicBezTo>
                <a:cubicBezTo>
                  <a:pt x="1089290" y="2441179"/>
                  <a:pt x="725488" y="3352668"/>
                  <a:pt x="725488" y="4448175"/>
                </a:cubicBezTo>
                <a:cubicBezTo>
                  <a:pt x="725488" y="5543550"/>
                  <a:pt x="1085123" y="6453982"/>
                  <a:pt x="1804392" y="7179469"/>
                </a:cubicBezTo>
                <a:cubicBezTo>
                  <a:pt x="2523794" y="7904957"/>
                  <a:pt x="3501496" y="8267700"/>
                  <a:pt x="4737497" y="8267700"/>
                </a:cubicBezTo>
                <a:cubicBezTo>
                  <a:pt x="5630466" y="8267700"/>
                  <a:pt x="6422166" y="8089967"/>
                  <a:pt x="7112596" y="7734499"/>
                </a:cubicBezTo>
                <a:lnTo>
                  <a:pt x="7112596" y="5397500"/>
                </a:lnTo>
                <a:lnTo>
                  <a:pt x="5283399" y="5397500"/>
                </a:lnTo>
                <a:lnTo>
                  <a:pt x="5283399" y="4838700"/>
                </a:lnTo>
                <a:lnTo>
                  <a:pt x="7788672" y="4838700"/>
                </a:lnTo>
                <a:lnTo>
                  <a:pt x="7788672" y="8155782"/>
                </a:lnTo>
                <a:cubicBezTo>
                  <a:pt x="6767513" y="8645261"/>
                  <a:pt x="5742252" y="8890000"/>
                  <a:pt x="4712891" y="8890000"/>
                </a:cubicBezTo>
                <a:cubicBezTo>
                  <a:pt x="3369337" y="8890000"/>
                  <a:pt x="2247966" y="8464021"/>
                  <a:pt x="1348780" y="7612063"/>
                </a:cubicBezTo>
                <a:cubicBezTo>
                  <a:pt x="449593" y="6760105"/>
                  <a:pt x="0" y="5697207"/>
                  <a:pt x="0" y="4423371"/>
                </a:cubicBezTo>
                <a:cubicBezTo>
                  <a:pt x="0" y="3157736"/>
                  <a:pt x="441325" y="2104099"/>
                  <a:pt x="1323975" y="1262460"/>
                </a:cubicBezTo>
                <a:cubicBezTo>
                  <a:pt x="2206625" y="420821"/>
                  <a:pt x="3315560" y="0"/>
                  <a:pt x="4650780" y="0"/>
                </a:cubicBezTo>
                <a:cubicBezTo>
                  <a:pt x="5560285" y="0"/>
                  <a:pt x="6550422" y="245534"/>
                  <a:pt x="7621191" y="736600"/>
                </a:cubicBezTo>
                <a:close/>
                <a:moveTo>
                  <a:pt x="7406482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6" name="Freeform 24016"/>
          <p:cNvSpPr/>
          <p:nvPr/>
        </p:nvSpPr>
        <p:spPr>
          <a:xfrm>
            <a:off x="5359151" y="315945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7" name="Freeform 24017"/>
          <p:cNvSpPr/>
          <p:nvPr/>
        </p:nvSpPr>
        <p:spPr>
          <a:xfrm>
            <a:off x="5470602" y="315945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8" name="Freeform 24018"/>
          <p:cNvSpPr/>
          <p:nvPr/>
        </p:nvSpPr>
        <p:spPr>
          <a:xfrm>
            <a:off x="5669886" y="316265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19" name="Freeform 24019"/>
          <p:cNvSpPr/>
          <p:nvPr/>
        </p:nvSpPr>
        <p:spPr>
          <a:xfrm>
            <a:off x="5844972" y="315945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0" name="Freeform 24020"/>
          <p:cNvSpPr/>
          <p:nvPr/>
        </p:nvSpPr>
        <p:spPr>
          <a:xfrm>
            <a:off x="6130481" y="307660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1" name="Freeform 24021"/>
          <p:cNvSpPr/>
          <p:nvPr/>
        </p:nvSpPr>
        <p:spPr>
          <a:xfrm>
            <a:off x="6222307" y="3078023"/>
            <a:ext cx="234407" cy="244297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2" name="Freeform 24022"/>
          <p:cNvSpPr/>
          <p:nvPr/>
        </p:nvSpPr>
        <p:spPr>
          <a:xfrm>
            <a:off x="6473858" y="3076601"/>
            <a:ext cx="135950" cy="248920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3" name="Freeform 24023"/>
          <p:cNvSpPr/>
          <p:nvPr/>
        </p:nvSpPr>
        <p:spPr>
          <a:xfrm>
            <a:off x="6641811" y="3076601"/>
            <a:ext cx="218082" cy="248920"/>
          </a:xfrm>
          <a:custGeom>
            <a:avLst/>
            <a:gdLst/>
            <a:ahLst/>
            <a:cxnLst/>
            <a:rect l="0" t="0" r="0" b="0"/>
            <a:pathLst>
              <a:path w="7788672" h="8890000">
                <a:moveTo>
                  <a:pt x="7621191" y="736600"/>
                </a:moveTo>
                <a:lnTo>
                  <a:pt x="7621191" y="1498600"/>
                </a:lnTo>
                <a:cubicBezTo>
                  <a:pt x="6595930" y="914400"/>
                  <a:pt x="5572721" y="622300"/>
                  <a:pt x="4551561" y="622300"/>
                </a:cubicBezTo>
                <a:cubicBezTo>
                  <a:pt x="3456054" y="622300"/>
                  <a:pt x="2544498" y="986102"/>
                  <a:pt x="1816894" y="1713707"/>
                </a:cubicBezTo>
                <a:cubicBezTo>
                  <a:pt x="1089290" y="2441179"/>
                  <a:pt x="725488" y="3352668"/>
                  <a:pt x="725488" y="4448175"/>
                </a:cubicBezTo>
                <a:cubicBezTo>
                  <a:pt x="725488" y="5543550"/>
                  <a:pt x="1085123" y="6453982"/>
                  <a:pt x="1804392" y="7179469"/>
                </a:cubicBezTo>
                <a:cubicBezTo>
                  <a:pt x="2523794" y="7904957"/>
                  <a:pt x="3501496" y="8267700"/>
                  <a:pt x="4737497" y="8267700"/>
                </a:cubicBezTo>
                <a:cubicBezTo>
                  <a:pt x="5630466" y="8267700"/>
                  <a:pt x="6422166" y="8089967"/>
                  <a:pt x="7112596" y="7734499"/>
                </a:cubicBezTo>
                <a:lnTo>
                  <a:pt x="7112596" y="5397500"/>
                </a:lnTo>
                <a:lnTo>
                  <a:pt x="5283399" y="5397500"/>
                </a:lnTo>
                <a:lnTo>
                  <a:pt x="5283399" y="4838700"/>
                </a:lnTo>
                <a:lnTo>
                  <a:pt x="7788672" y="4838700"/>
                </a:lnTo>
                <a:lnTo>
                  <a:pt x="7788672" y="8155782"/>
                </a:lnTo>
                <a:cubicBezTo>
                  <a:pt x="6767513" y="8645261"/>
                  <a:pt x="5742252" y="8890000"/>
                  <a:pt x="4712891" y="8890000"/>
                </a:cubicBezTo>
                <a:cubicBezTo>
                  <a:pt x="3369337" y="8890000"/>
                  <a:pt x="2247966" y="8464021"/>
                  <a:pt x="1348780" y="7612063"/>
                </a:cubicBezTo>
                <a:cubicBezTo>
                  <a:pt x="449593" y="6760105"/>
                  <a:pt x="0" y="5697207"/>
                  <a:pt x="0" y="4423371"/>
                </a:cubicBezTo>
                <a:cubicBezTo>
                  <a:pt x="0" y="3157736"/>
                  <a:pt x="441325" y="2104099"/>
                  <a:pt x="1323975" y="1262460"/>
                </a:cubicBezTo>
                <a:cubicBezTo>
                  <a:pt x="2206625" y="420821"/>
                  <a:pt x="3315560" y="0"/>
                  <a:pt x="4650780" y="0"/>
                </a:cubicBezTo>
                <a:cubicBezTo>
                  <a:pt x="5560285" y="0"/>
                  <a:pt x="6550422" y="245534"/>
                  <a:pt x="7621191" y="736600"/>
                </a:cubicBezTo>
                <a:close/>
                <a:moveTo>
                  <a:pt x="7406482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4" name="Freeform 24024"/>
          <p:cNvSpPr/>
          <p:nvPr/>
        </p:nvSpPr>
        <p:spPr>
          <a:xfrm>
            <a:off x="6881994" y="307660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5" name="Freeform 24025"/>
          <p:cNvSpPr/>
          <p:nvPr/>
        </p:nvSpPr>
        <p:spPr>
          <a:xfrm>
            <a:off x="7121593" y="307980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6" name="Freeform 24026"/>
          <p:cNvSpPr/>
          <p:nvPr/>
        </p:nvSpPr>
        <p:spPr>
          <a:xfrm>
            <a:off x="7177985" y="315945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7" name="Freeform 24027"/>
          <p:cNvSpPr/>
          <p:nvPr/>
        </p:nvSpPr>
        <p:spPr>
          <a:xfrm>
            <a:off x="7380228" y="310967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8" name="Freeform 24028"/>
          <p:cNvSpPr/>
          <p:nvPr/>
        </p:nvSpPr>
        <p:spPr>
          <a:xfrm>
            <a:off x="7509826" y="315945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29" name="Freeform 24029"/>
          <p:cNvSpPr/>
          <p:nvPr/>
        </p:nvSpPr>
        <p:spPr>
          <a:xfrm>
            <a:off x="7707027" y="3162656"/>
            <a:ext cx="23091" cy="159664"/>
          </a:xfrm>
          <a:custGeom>
            <a:avLst/>
            <a:gdLst/>
            <a:ahLst/>
            <a:cxnLst/>
            <a:rect l="0" t="0" r="0" b="0"/>
            <a:pathLst>
              <a:path w="824706" h="5702300">
                <a:moveTo>
                  <a:pt x="824706" y="0"/>
                </a:moveTo>
                <a:lnTo>
                  <a:pt x="824706" y="1231900"/>
                </a:lnTo>
                <a:lnTo>
                  <a:pt x="0" y="1231900"/>
                </a:lnTo>
                <a:lnTo>
                  <a:pt x="0" y="0"/>
                </a:lnTo>
                <a:close/>
                <a:moveTo>
                  <a:pt x="4989116" y="5702300"/>
                </a:moveTo>
                <a:moveTo>
                  <a:pt x="824706" y="4470400"/>
                </a:moveTo>
                <a:lnTo>
                  <a:pt x="824706" y="5702300"/>
                </a:lnTo>
                <a:lnTo>
                  <a:pt x="0" y="5702300"/>
                </a:lnTo>
                <a:lnTo>
                  <a:pt x="0" y="4470400"/>
                </a:lnTo>
                <a:close/>
                <a:moveTo>
                  <a:pt x="51871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0" name="Freeform 24030"/>
          <p:cNvSpPr/>
          <p:nvPr/>
        </p:nvSpPr>
        <p:spPr>
          <a:xfrm>
            <a:off x="1402994" y="3583229"/>
            <a:ext cx="75457" cy="75457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1" name="Freeform 24031"/>
          <p:cNvSpPr/>
          <p:nvPr/>
        </p:nvSpPr>
        <p:spPr>
          <a:xfrm>
            <a:off x="1629432" y="3517088"/>
            <a:ext cx="116528" cy="213360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2" name="Freeform 24032"/>
          <p:cNvSpPr/>
          <p:nvPr/>
        </p:nvSpPr>
        <p:spPr>
          <a:xfrm>
            <a:off x="1771101" y="3588106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3" name="Freeform 24033"/>
          <p:cNvSpPr/>
          <p:nvPr/>
        </p:nvSpPr>
        <p:spPr>
          <a:xfrm>
            <a:off x="1896325" y="3588106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4" name="Freeform 24034"/>
          <p:cNvSpPr/>
          <p:nvPr/>
        </p:nvSpPr>
        <p:spPr>
          <a:xfrm>
            <a:off x="2036773" y="3519831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5" name="Freeform 24035"/>
          <p:cNvSpPr/>
          <p:nvPr/>
        </p:nvSpPr>
        <p:spPr>
          <a:xfrm>
            <a:off x="2084846" y="3588106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6" name="Freeform 24036"/>
          <p:cNvSpPr/>
          <p:nvPr/>
        </p:nvSpPr>
        <p:spPr>
          <a:xfrm>
            <a:off x="2315626" y="3588106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7" name="Freeform 24037"/>
          <p:cNvSpPr/>
          <p:nvPr/>
        </p:nvSpPr>
        <p:spPr>
          <a:xfrm>
            <a:off x="2486837" y="3590849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8" name="Freeform 24038"/>
          <p:cNvSpPr/>
          <p:nvPr/>
        </p:nvSpPr>
        <p:spPr>
          <a:xfrm>
            <a:off x="2611359" y="3545434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9" name="Freeform 24039"/>
          <p:cNvSpPr/>
          <p:nvPr/>
        </p:nvSpPr>
        <p:spPr>
          <a:xfrm>
            <a:off x="2817777" y="3517088"/>
            <a:ext cx="75009" cy="280720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0" name="Freeform 24040"/>
          <p:cNvSpPr/>
          <p:nvPr/>
        </p:nvSpPr>
        <p:spPr>
          <a:xfrm>
            <a:off x="2905975" y="3588106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1" name="Freeform 24041"/>
          <p:cNvSpPr/>
          <p:nvPr/>
        </p:nvSpPr>
        <p:spPr>
          <a:xfrm>
            <a:off x="3037641" y="3519831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2" name="Freeform 24042"/>
          <p:cNvSpPr/>
          <p:nvPr/>
        </p:nvSpPr>
        <p:spPr>
          <a:xfrm>
            <a:off x="3193211" y="3519831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3" name="Freeform 24043"/>
          <p:cNvSpPr/>
          <p:nvPr/>
        </p:nvSpPr>
        <p:spPr>
          <a:xfrm>
            <a:off x="3444812" y="3519831"/>
            <a:ext cx="115790" cy="207873"/>
          </a:xfrm>
          <a:custGeom>
            <a:avLst/>
            <a:gdLst/>
            <a:ahLst/>
            <a:cxnLst/>
            <a:rect l="0" t="0" r="0" b="0"/>
            <a:pathLst>
              <a:path w="4824611" h="8661400">
                <a:moveTo>
                  <a:pt x="4725392" y="0"/>
                </a:moveTo>
                <a:lnTo>
                  <a:pt x="4725392" y="558800"/>
                </a:lnTo>
                <a:lnTo>
                  <a:pt x="669726" y="558800"/>
                </a:lnTo>
                <a:lnTo>
                  <a:pt x="669726" y="4025900"/>
                </a:lnTo>
                <a:lnTo>
                  <a:pt x="4619823" y="4025900"/>
                </a:lnTo>
                <a:lnTo>
                  <a:pt x="4619823" y="4584700"/>
                </a:lnTo>
                <a:lnTo>
                  <a:pt x="669726" y="4584700"/>
                </a:lnTo>
                <a:lnTo>
                  <a:pt x="669726" y="8102600"/>
                </a:lnTo>
                <a:lnTo>
                  <a:pt x="4824611" y="8102600"/>
                </a:lnTo>
                <a:lnTo>
                  <a:pt x="4824611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44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4" name="Freeform 24044"/>
          <p:cNvSpPr/>
          <p:nvPr/>
        </p:nvSpPr>
        <p:spPr>
          <a:xfrm>
            <a:off x="3584517" y="3517088"/>
            <a:ext cx="184399" cy="213360"/>
          </a:xfrm>
          <a:custGeom>
            <a:avLst/>
            <a:gdLst/>
            <a:ahLst/>
            <a:cxnLst/>
            <a:rect l="0" t="0" r="0" b="0"/>
            <a:pathLst>
              <a:path w="7683301" h="8890000">
                <a:moveTo>
                  <a:pt x="7596386" y="723900"/>
                </a:moveTo>
                <a:lnTo>
                  <a:pt x="7596386" y="1460500"/>
                </a:lnTo>
                <a:cubicBezTo>
                  <a:pt x="6546387" y="901700"/>
                  <a:pt x="5517025" y="622300"/>
                  <a:pt x="4508301" y="622300"/>
                </a:cubicBezTo>
                <a:cubicBezTo>
                  <a:pt x="3433432" y="622300"/>
                  <a:pt x="2534245" y="988153"/>
                  <a:pt x="1810742" y="1719858"/>
                </a:cubicBezTo>
                <a:cubicBezTo>
                  <a:pt x="1087239" y="2451564"/>
                  <a:pt x="725487" y="3365104"/>
                  <a:pt x="725487" y="4460479"/>
                </a:cubicBezTo>
                <a:cubicBezTo>
                  <a:pt x="725487" y="5568289"/>
                  <a:pt x="1089289" y="6479779"/>
                  <a:pt x="1816893" y="7194947"/>
                </a:cubicBezTo>
                <a:cubicBezTo>
                  <a:pt x="2544498" y="7910116"/>
                  <a:pt x="3472656" y="8267700"/>
                  <a:pt x="4601368" y="8267700"/>
                </a:cubicBezTo>
                <a:cubicBezTo>
                  <a:pt x="5543947" y="8267700"/>
                  <a:pt x="6571258" y="7971367"/>
                  <a:pt x="7683301" y="7378700"/>
                </a:cubicBezTo>
                <a:lnTo>
                  <a:pt x="7683301" y="8077200"/>
                </a:lnTo>
                <a:cubicBezTo>
                  <a:pt x="6658041" y="8619067"/>
                  <a:pt x="5634831" y="8890000"/>
                  <a:pt x="4613672" y="8890000"/>
                </a:cubicBezTo>
                <a:cubicBezTo>
                  <a:pt x="3294856" y="8890000"/>
                  <a:pt x="2196174" y="8467130"/>
                  <a:pt x="1317625" y="7621390"/>
                </a:cubicBezTo>
                <a:cubicBezTo>
                  <a:pt x="439208" y="6775517"/>
                  <a:pt x="0" y="5721880"/>
                  <a:pt x="0" y="4460479"/>
                </a:cubicBezTo>
                <a:cubicBezTo>
                  <a:pt x="0" y="3190743"/>
                  <a:pt x="448535" y="2129896"/>
                  <a:pt x="1345604" y="1277938"/>
                </a:cubicBezTo>
                <a:cubicBezTo>
                  <a:pt x="2242674" y="425980"/>
                  <a:pt x="3311326" y="0"/>
                  <a:pt x="4551561" y="0"/>
                </a:cubicBezTo>
                <a:cubicBezTo>
                  <a:pt x="5527212" y="0"/>
                  <a:pt x="6542153" y="241300"/>
                  <a:pt x="7596386" y="723900"/>
                </a:cubicBezTo>
                <a:close/>
                <a:moveTo>
                  <a:pt x="7431683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5" name="Freeform 24045"/>
          <p:cNvSpPr/>
          <p:nvPr/>
        </p:nvSpPr>
        <p:spPr>
          <a:xfrm>
            <a:off x="3787325" y="3517088"/>
            <a:ext cx="132011" cy="210616"/>
          </a:xfrm>
          <a:custGeom>
            <a:avLst/>
            <a:gdLst/>
            <a:ahLst/>
            <a:cxnLst/>
            <a:rect l="0" t="0" r="0" b="0"/>
            <a:pathLst>
              <a:path w="5500489" h="8775700">
                <a:moveTo>
                  <a:pt x="99218" y="1549400"/>
                </a:moveTo>
                <a:lnTo>
                  <a:pt x="99218" y="787004"/>
                </a:lnTo>
                <a:cubicBezTo>
                  <a:pt x="740039" y="262335"/>
                  <a:pt x="1413933" y="0"/>
                  <a:pt x="2120900" y="0"/>
                </a:cubicBezTo>
                <a:cubicBezTo>
                  <a:pt x="2827734" y="0"/>
                  <a:pt x="3427147" y="240838"/>
                  <a:pt x="3919140" y="722511"/>
                </a:cubicBezTo>
                <a:cubicBezTo>
                  <a:pt x="4411133" y="1204053"/>
                  <a:pt x="4657129" y="1792024"/>
                  <a:pt x="4657129" y="2486422"/>
                </a:cubicBezTo>
                <a:cubicBezTo>
                  <a:pt x="4657129" y="3863050"/>
                  <a:pt x="3594629" y="5760509"/>
                  <a:pt x="1469628" y="8178800"/>
                </a:cubicBezTo>
                <a:lnTo>
                  <a:pt x="5500489" y="8178800"/>
                </a:lnTo>
                <a:lnTo>
                  <a:pt x="5500489" y="8775700"/>
                </a:lnTo>
                <a:lnTo>
                  <a:pt x="0" y="8775700"/>
                </a:lnTo>
                <a:cubicBezTo>
                  <a:pt x="2674805" y="6200379"/>
                  <a:pt x="4012207" y="4108715"/>
                  <a:pt x="4012207" y="2500710"/>
                </a:cubicBezTo>
                <a:cubicBezTo>
                  <a:pt x="4012207" y="1967442"/>
                  <a:pt x="3826139" y="1518974"/>
                  <a:pt x="3454003" y="1155304"/>
                </a:cubicBezTo>
                <a:cubicBezTo>
                  <a:pt x="3081999" y="791502"/>
                  <a:pt x="2621094" y="609600"/>
                  <a:pt x="2071290" y="609600"/>
                </a:cubicBezTo>
                <a:cubicBezTo>
                  <a:pt x="1707488" y="609600"/>
                  <a:pt x="1380860" y="683816"/>
                  <a:pt x="1091406" y="832247"/>
                </a:cubicBezTo>
                <a:cubicBezTo>
                  <a:pt x="802084" y="980546"/>
                  <a:pt x="471355" y="1219597"/>
                  <a:pt x="99218" y="1549400"/>
                </a:cubicBezTo>
                <a:close/>
                <a:moveTo>
                  <a:pt x="675501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6" name="Freeform 24046"/>
          <p:cNvSpPr/>
          <p:nvPr/>
        </p:nvSpPr>
        <p:spPr>
          <a:xfrm>
            <a:off x="4033823" y="3519831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7" name="Freeform 24047"/>
          <p:cNvSpPr/>
          <p:nvPr/>
        </p:nvSpPr>
        <p:spPr>
          <a:xfrm>
            <a:off x="4088591" y="3588106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8" name="Freeform 24048"/>
          <p:cNvSpPr/>
          <p:nvPr/>
        </p:nvSpPr>
        <p:spPr>
          <a:xfrm>
            <a:off x="4231421" y="3588106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9" name="Freeform 24049"/>
          <p:cNvSpPr/>
          <p:nvPr/>
        </p:nvSpPr>
        <p:spPr>
          <a:xfrm>
            <a:off x="4321074" y="3545434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0" name="Freeform 24050"/>
          <p:cNvSpPr/>
          <p:nvPr/>
        </p:nvSpPr>
        <p:spPr>
          <a:xfrm>
            <a:off x="4429975" y="3588106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1" name="Freeform 24051"/>
          <p:cNvSpPr/>
          <p:nvPr/>
        </p:nvSpPr>
        <p:spPr>
          <a:xfrm>
            <a:off x="4568042" y="3588106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2" name="Freeform 24052"/>
          <p:cNvSpPr/>
          <p:nvPr/>
        </p:nvSpPr>
        <p:spPr>
          <a:xfrm>
            <a:off x="4711171" y="3588106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3" name="Freeform 24053"/>
          <p:cNvSpPr/>
          <p:nvPr/>
        </p:nvSpPr>
        <p:spPr>
          <a:xfrm>
            <a:off x="4837586" y="3588106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4" name="Freeform 24054"/>
          <p:cNvSpPr/>
          <p:nvPr/>
        </p:nvSpPr>
        <p:spPr>
          <a:xfrm>
            <a:off x="4983942" y="3588106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5" name="Freeform 24055"/>
          <p:cNvSpPr/>
          <p:nvPr/>
        </p:nvSpPr>
        <p:spPr>
          <a:xfrm>
            <a:off x="5081486" y="3517088"/>
            <a:ext cx="75009" cy="280720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6" name="Freeform 24056"/>
          <p:cNvSpPr/>
          <p:nvPr/>
        </p:nvSpPr>
        <p:spPr>
          <a:xfrm>
            <a:off x="5259309" y="3545434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7" name="Freeform 24057"/>
          <p:cNvSpPr/>
          <p:nvPr/>
        </p:nvSpPr>
        <p:spPr>
          <a:xfrm>
            <a:off x="5369997" y="3588106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8" name="Freeform 24058"/>
          <p:cNvSpPr/>
          <p:nvPr/>
        </p:nvSpPr>
        <p:spPr>
          <a:xfrm>
            <a:off x="5624736" y="3588106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59" name="Freeform 24059"/>
          <p:cNvSpPr/>
          <p:nvPr/>
        </p:nvSpPr>
        <p:spPr>
          <a:xfrm>
            <a:off x="5852385" y="3588106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0" name="Freeform 24060"/>
          <p:cNvSpPr/>
          <p:nvPr/>
        </p:nvSpPr>
        <p:spPr>
          <a:xfrm>
            <a:off x="5965744" y="3545434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1" name="Freeform 24061"/>
          <p:cNvSpPr/>
          <p:nvPr/>
        </p:nvSpPr>
        <p:spPr>
          <a:xfrm>
            <a:off x="6076431" y="3588106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2" name="Freeform 24062"/>
          <p:cNvSpPr/>
          <p:nvPr/>
        </p:nvSpPr>
        <p:spPr>
          <a:xfrm>
            <a:off x="6209543" y="3519831"/>
            <a:ext cx="111175" cy="207873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3" name="Freeform 24063"/>
          <p:cNvSpPr/>
          <p:nvPr/>
        </p:nvSpPr>
        <p:spPr>
          <a:xfrm>
            <a:off x="6435011" y="3588106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4" name="Freeform 24064"/>
          <p:cNvSpPr/>
          <p:nvPr/>
        </p:nvSpPr>
        <p:spPr>
          <a:xfrm>
            <a:off x="6573077" y="3588106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5" name="Freeform 24065"/>
          <p:cNvSpPr/>
          <p:nvPr/>
        </p:nvSpPr>
        <p:spPr>
          <a:xfrm>
            <a:off x="6808813" y="3519831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6" name="Freeform 24066"/>
          <p:cNvSpPr/>
          <p:nvPr/>
        </p:nvSpPr>
        <p:spPr>
          <a:xfrm>
            <a:off x="6863582" y="3588106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7" name="Freeform 24067"/>
          <p:cNvSpPr/>
          <p:nvPr/>
        </p:nvSpPr>
        <p:spPr>
          <a:xfrm>
            <a:off x="7006711" y="3588106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8" name="Freeform 24068"/>
          <p:cNvSpPr/>
          <p:nvPr/>
        </p:nvSpPr>
        <p:spPr>
          <a:xfrm>
            <a:off x="7140118" y="3588106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69" name="Freeform 24069"/>
          <p:cNvSpPr/>
          <p:nvPr/>
        </p:nvSpPr>
        <p:spPr>
          <a:xfrm>
            <a:off x="7234716" y="3588106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70" name="Freeform 24070"/>
          <p:cNvSpPr/>
          <p:nvPr/>
        </p:nvSpPr>
        <p:spPr>
          <a:xfrm>
            <a:off x="7379586" y="3588106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71" name="Freeform 24071"/>
          <p:cNvSpPr/>
          <p:nvPr/>
        </p:nvSpPr>
        <p:spPr>
          <a:xfrm>
            <a:off x="7511252" y="3588106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72" name="Freeform 24072"/>
          <p:cNvSpPr/>
          <p:nvPr/>
        </p:nvSpPr>
        <p:spPr>
          <a:xfrm>
            <a:off x="7618917" y="3588106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73" name="Freeform 24073"/>
          <p:cNvSpPr/>
          <p:nvPr/>
        </p:nvSpPr>
        <p:spPr>
          <a:xfrm>
            <a:off x="7765272" y="3519831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74" name="Freeform 24074"/>
          <p:cNvSpPr/>
          <p:nvPr/>
        </p:nvSpPr>
        <p:spPr>
          <a:xfrm>
            <a:off x="8013749" y="3519831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75" name="Freeform 24075"/>
          <p:cNvSpPr/>
          <p:nvPr/>
        </p:nvSpPr>
        <p:spPr>
          <a:xfrm>
            <a:off x="8062417" y="3588106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76" name="Freeform 24076"/>
          <p:cNvSpPr/>
          <p:nvPr/>
        </p:nvSpPr>
        <p:spPr>
          <a:xfrm>
            <a:off x="8225741" y="3588106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77" name="Freeform 24077"/>
          <p:cNvSpPr/>
          <p:nvPr/>
        </p:nvSpPr>
        <p:spPr>
          <a:xfrm>
            <a:off x="8357407" y="3519831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78" name="Rectangle 24078"/>
          <p:cNvSpPr/>
          <p:nvPr/>
        </p:nvSpPr>
        <p:spPr>
          <a:xfrm>
            <a:off x="1386839" y="3776960"/>
            <a:ext cx="7331385" cy="416478"/>
          </a:xfrm>
          <a:prstGeom prst="rect">
            <a:avLst/>
          </a:prstGeom>
        </p:spPr>
      </p:sp>
      <p:sp>
        <p:nvSpPr>
          <p:cNvPr id="24079" name="Freeform 24079"/>
          <p:cNvSpPr/>
          <p:nvPr/>
        </p:nvSpPr>
        <p:spPr>
          <a:xfrm>
            <a:off x="1402994" y="3976421"/>
            <a:ext cx="75457" cy="75457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0" name="Freeform 24080"/>
          <p:cNvSpPr/>
          <p:nvPr/>
        </p:nvSpPr>
        <p:spPr>
          <a:xfrm>
            <a:off x="1629432" y="3910280"/>
            <a:ext cx="116528" cy="213360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1" name="Freeform 24081"/>
          <p:cNvSpPr/>
          <p:nvPr/>
        </p:nvSpPr>
        <p:spPr>
          <a:xfrm>
            <a:off x="1771101" y="3981298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2" name="Freeform 24082"/>
          <p:cNvSpPr/>
          <p:nvPr/>
        </p:nvSpPr>
        <p:spPr>
          <a:xfrm>
            <a:off x="1896325" y="3981298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3" name="Freeform 24083"/>
          <p:cNvSpPr/>
          <p:nvPr/>
        </p:nvSpPr>
        <p:spPr>
          <a:xfrm>
            <a:off x="2036773" y="3913023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4" name="Freeform 24084"/>
          <p:cNvSpPr/>
          <p:nvPr/>
        </p:nvSpPr>
        <p:spPr>
          <a:xfrm>
            <a:off x="2084846" y="3981298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5" name="Freeform 24085"/>
          <p:cNvSpPr/>
          <p:nvPr/>
        </p:nvSpPr>
        <p:spPr>
          <a:xfrm>
            <a:off x="2324108" y="3913023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6" name="Freeform 24086"/>
          <p:cNvSpPr/>
          <p:nvPr/>
        </p:nvSpPr>
        <p:spPr>
          <a:xfrm>
            <a:off x="2378877" y="3981298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7" name="Freeform 24087"/>
          <p:cNvSpPr/>
          <p:nvPr/>
        </p:nvSpPr>
        <p:spPr>
          <a:xfrm>
            <a:off x="2617737" y="3910280"/>
            <a:ext cx="75009" cy="280720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8" name="Freeform 24088"/>
          <p:cNvSpPr/>
          <p:nvPr/>
        </p:nvSpPr>
        <p:spPr>
          <a:xfrm>
            <a:off x="2714117" y="3981298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89" name="Freeform 24089"/>
          <p:cNvSpPr/>
          <p:nvPr/>
        </p:nvSpPr>
        <p:spPr>
          <a:xfrm>
            <a:off x="2808715" y="3981298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0" name="Freeform 24090"/>
          <p:cNvSpPr/>
          <p:nvPr/>
        </p:nvSpPr>
        <p:spPr>
          <a:xfrm>
            <a:off x="2960876" y="3981298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1" name="Freeform 24091"/>
          <p:cNvSpPr/>
          <p:nvPr/>
        </p:nvSpPr>
        <p:spPr>
          <a:xfrm>
            <a:off x="3190311" y="3981298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2" name="Freeform 24092"/>
          <p:cNvSpPr/>
          <p:nvPr/>
        </p:nvSpPr>
        <p:spPr>
          <a:xfrm>
            <a:off x="3336523" y="3984041"/>
            <a:ext cx="130078" cy="139598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3" name="Freeform 24093"/>
          <p:cNvSpPr/>
          <p:nvPr/>
        </p:nvSpPr>
        <p:spPr>
          <a:xfrm>
            <a:off x="3474277" y="3981298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4" name="Freeform 24094"/>
          <p:cNvSpPr/>
          <p:nvPr/>
        </p:nvSpPr>
        <p:spPr>
          <a:xfrm>
            <a:off x="3716663" y="3913023"/>
            <a:ext cx="115790" cy="207873"/>
          </a:xfrm>
          <a:custGeom>
            <a:avLst/>
            <a:gdLst/>
            <a:ahLst/>
            <a:cxnLst/>
            <a:rect l="0" t="0" r="0" b="0"/>
            <a:pathLst>
              <a:path w="4824611" h="8661400">
                <a:moveTo>
                  <a:pt x="4725392" y="0"/>
                </a:moveTo>
                <a:lnTo>
                  <a:pt x="4725392" y="558800"/>
                </a:lnTo>
                <a:lnTo>
                  <a:pt x="669726" y="558800"/>
                </a:lnTo>
                <a:lnTo>
                  <a:pt x="669726" y="4025900"/>
                </a:lnTo>
                <a:lnTo>
                  <a:pt x="4619823" y="4025900"/>
                </a:lnTo>
                <a:lnTo>
                  <a:pt x="4619823" y="4584700"/>
                </a:lnTo>
                <a:lnTo>
                  <a:pt x="669726" y="4584700"/>
                </a:lnTo>
                <a:lnTo>
                  <a:pt x="669726" y="8102600"/>
                </a:lnTo>
                <a:lnTo>
                  <a:pt x="4824611" y="8102600"/>
                </a:lnTo>
                <a:lnTo>
                  <a:pt x="4824611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44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5" name="Freeform 24095"/>
          <p:cNvSpPr/>
          <p:nvPr/>
        </p:nvSpPr>
        <p:spPr>
          <a:xfrm>
            <a:off x="3856368" y="3910280"/>
            <a:ext cx="184399" cy="213360"/>
          </a:xfrm>
          <a:custGeom>
            <a:avLst/>
            <a:gdLst/>
            <a:ahLst/>
            <a:cxnLst/>
            <a:rect l="0" t="0" r="0" b="0"/>
            <a:pathLst>
              <a:path w="7683301" h="8890000">
                <a:moveTo>
                  <a:pt x="7596386" y="723900"/>
                </a:moveTo>
                <a:lnTo>
                  <a:pt x="7596386" y="1460500"/>
                </a:lnTo>
                <a:cubicBezTo>
                  <a:pt x="6546387" y="901700"/>
                  <a:pt x="5517025" y="622300"/>
                  <a:pt x="4508301" y="622300"/>
                </a:cubicBezTo>
                <a:cubicBezTo>
                  <a:pt x="3433432" y="622300"/>
                  <a:pt x="2534245" y="988153"/>
                  <a:pt x="1810742" y="1719858"/>
                </a:cubicBezTo>
                <a:cubicBezTo>
                  <a:pt x="1087239" y="2451564"/>
                  <a:pt x="725487" y="3365104"/>
                  <a:pt x="725487" y="4460479"/>
                </a:cubicBezTo>
                <a:cubicBezTo>
                  <a:pt x="725487" y="5568289"/>
                  <a:pt x="1089289" y="6479779"/>
                  <a:pt x="1816893" y="7194947"/>
                </a:cubicBezTo>
                <a:cubicBezTo>
                  <a:pt x="2544498" y="7910116"/>
                  <a:pt x="3472656" y="8267700"/>
                  <a:pt x="4601368" y="8267700"/>
                </a:cubicBezTo>
                <a:cubicBezTo>
                  <a:pt x="5543947" y="8267700"/>
                  <a:pt x="6571258" y="7971367"/>
                  <a:pt x="7683301" y="7378700"/>
                </a:cubicBezTo>
                <a:lnTo>
                  <a:pt x="7683301" y="8077200"/>
                </a:lnTo>
                <a:cubicBezTo>
                  <a:pt x="6658041" y="8619067"/>
                  <a:pt x="5634831" y="8890000"/>
                  <a:pt x="4613672" y="8890000"/>
                </a:cubicBezTo>
                <a:cubicBezTo>
                  <a:pt x="3294856" y="8890000"/>
                  <a:pt x="2196174" y="8467130"/>
                  <a:pt x="1317625" y="7621390"/>
                </a:cubicBezTo>
                <a:cubicBezTo>
                  <a:pt x="439208" y="6775517"/>
                  <a:pt x="0" y="5721880"/>
                  <a:pt x="0" y="4460479"/>
                </a:cubicBezTo>
                <a:cubicBezTo>
                  <a:pt x="0" y="3190743"/>
                  <a:pt x="448535" y="2129896"/>
                  <a:pt x="1345604" y="1277938"/>
                </a:cubicBezTo>
                <a:cubicBezTo>
                  <a:pt x="2242674" y="425980"/>
                  <a:pt x="3311326" y="0"/>
                  <a:pt x="4551561" y="0"/>
                </a:cubicBezTo>
                <a:cubicBezTo>
                  <a:pt x="5527212" y="0"/>
                  <a:pt x="6542153" y="241300"/>
                  <a:pt x="7596386" y="723900"/>
                </a:cubicBezTo>
                <a:close/>
                <a:moveTo>
                  <a:pt x="7431683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6" name="Freeform 24096"/>
          <p:cNvSpPr/>
          <p:nvPr/>
        </p:nvSpPr>
        <p:spPr>
          <a:xfrm>
            <a:off x="4059177" y="3910280"/>
            <a:ext cx="132011" cy="210616"/>
          </a:xfrm>
          <a:custGeom>
            <a:avLst/>
            <a:gdLst/>
            <a:ahLst/>
            <a:cxnLst/>
            <a:rect l="0" t="0" r="0" b="0"/>
            <a:pathLst>
              <a:path w="5500489" h="8775700">
                <a:moveTo>
                  <a:pt x="99218" y="1549400"/>
                </a:moveTo>
                <a:lnTo>
                  <a:pt x="99218" y="787004"/>
                </a:lnTo>
                <a:cubicBezTo>
                  <a:pt x="740039" y="262335"/>
                  <a:pt x="1413933" y="0"/>
                  <a:pt x="2120900" y="0"/>
                </a:cubicBezTo>
                <a:cubicBezTo>
                  <a:pt x="2827734" y="0"/>
                  <a:pt x="3427147" y="240838"/>
                  <a:pt x="3919140" y="722511"/>
                </a:cubicBezTo>
                <a:cubicBezTo>
                  <a:pt x="4411133" y="1204053"/>
                  <a:pt x="4657129" y="1792024"/>
                  <a:pt x="4657129" y="2486422"/>
                </a:cubicBezTo>
                <a:cubicBezTo>
                  <a:pt x="4657129" y="3863050"/>
                  <a:pt x="3594629" y="5760509"/>
                  <a:pt x="1469628" y="8178800"/>
                </a:cubicBezTo>
                <a:lnTo>
                  <a:pt x="5500489" y="8178800"/>
                </a:lnTo>
                <a:lnTo>
                  <a:pt x="5500489" y="8775700"/>
                </a:lnTo>
                <a:lnTo>
                  <a:pt x="0" y="8775700"/>
                </a:lnTo>
                <a:cubicBezTo>
                  <a:pt x="2674805" y="6200379"/>
                  <a:pt x="4012207" y="4108715"/>
                  <a:pt x="4012207" y="2500710"/>
                </a:cubicBezTo>
                <a:cubicBezTo>
                  <a:pt x="4012207" y="1967442"/>
                  <a:pt x="3826139" y="1518974"/>
                  <a:pt x="3454003" y="1155304"/>
                </a:cubicBezTo>
                <a:cubicBezTo>
                  <a:pt x="3081999" y="791502"/>
                  <a:pt x="2621094" y="609600"/>
                  <a:pt x="2071290" y="609600"/>
                </a:cubicBezTo>
                <a:cubicBezTo>
                  <a:pt x="1707488" y="609600"/>
                  <a:pt x="1380860" y="683816"/>
                  <a:pt x="1091406" y="832247"/>
                </a:cubicBezTo>
                <a:cubicBezTo>
                  <a:pt x="802084" y="980546"/>
                  <a:pt x="471355" y="1219597"/>
                  <a:pt x="99218" y="1549400"/>
                </a:cubicBezTo>
                <a:close/>
                <a:moveTo>
                  <a:pt x="675501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7" name="Freeform 24097"/>
          <p:cNvSpPr/>
          <p:nvPr/>
        </p:nvSpPr>
        <p:spPr>
          <a:xfrm>
            <a:off x="4305674" y="3913023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8" name="Freeform 24098"/>
          <p:cNvSpPr/>
          <p:nvPr/>
        </p:nvSpPr>
        <p:spPr>
          <a:xfrm>
            <a:off x="4360442" y="3981298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99" name="Freeform 24099"/>
          <p:cNvSpPr/>
          <p:nvPr/>
        </p:nvSpPr>
        <p:spPr>
          <a:xfrm>
            <a:off x="4503272" y="3981298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0" name="Freeform 24100"/>
          <p:cNvSpPr/>
          <p:nvPr/>
        </p:nvSpPr>
        <p:spPr>
          <a:xfrm>
            <a:off x="4592925" y="3938626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1" name="Freeform 24101"/>
          <p:cNvSpPr/>
          <p:nvPr/>
        </p:nvSpPr>
        <p:spPr>
          <a:xfrm>
            <a:off x="4701826" y="3981298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2" name="Freeform 24102"/>
          <p:cNvSpPr/>
          <p:nvPr/>
        </p:nvSpPr>
        <p:spPr>
          <a:xfrm>
            <a:off x="4839893" y="3981298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3" name="Freeform 24103"/>
          <p:cNvSpPr/>
          <p:nvPr/>
        </p:nvSpPr>
        <p:spPr>
          <a:xfrm>
            <a:off x="4983023" y="3981298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4" name="Freeform 24104"/>
          <p:cNvSpPr/>
          <p:nvPr/>
        </p:nvSpPr>
        <p:spPr>
          <a:xfrm>
            <a:off x="5109437" y="3981298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5" name="Freeform 24105"/>
          <p:cNvSpPr/>
          <p:nvPr/>
        </p:nvSpPr>
        <p:spPr>
          <a:xfrm>
            <a:off x="5255793" y="3981298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6" name="Freeform 24106"/>
          <p:cNvSpPr/>
          <p:nvPr/>
        </p:nvSpPr>
        <p:spPr>
          <a:xfrm>
            <a:off x="5353337" y="3910280"/>
            <a:ext cx="75009" cy="280720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7" name="Freeform 24107"/>
          <p:cNvSpPr/>
          <p:nvPr/>
        </p:nvSpPr>
        <p:spPr>
          <a:xfrm>
            <a:off x="5531161" y="3938626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8" name="Freeform 24108"/>
          <p:cNvSpPr/>
          <p:nvPr/>
        </p:nvSpPr>
        <p:spPr>
          <a:xfrm>
            <a:off x="5641847" y="3981298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09" name="Freeform 24109"/>
          <p:cNvSpPr/>
          <p:nvPr/>
        </p:nvSpPr>
        <p:spPr>
          <a:xfrm>
            <a:off x="5896588" y="3981298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0" name="Freeform 24110"/>
          <p:cNvSpPr/>
          <p:nvPr/>
        </p:nvSpPr>
        <p:spPr>
          <a:xfrm>
            <a:off x="6124237" y="3981298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1" name="Freeform 24111"/>
          <p:cNvSpPr/>
          <p:nvPr/>
        </p:nvSpPr>
        <p:spPr>
          <a:xfrm>
            <a:off x="6237595" y="3938626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2" name="Freeform 24112"/>
          <p:cNvSpPr/>
          <p:nvPr/>
        </p:nvSpPr>
        <p:spPr>
          <a:xfrm>
            <a:off x="6348283" y="3981298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3" name="Freeform 24113"/>
          <p:cNvSpPr/>
          <p:nvPr/>
        </p:nvSpPr>
        <p:spPr>
          <a:xfrm>
            <a:off x="6481393" y="3913023"/>
            <a:ext cx="111175" cy="207873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4" name="Freeform 24114"/>
          <p:cNvSpPr/>
          <p:nvPr/>
        </p:nvSpPr>
        <p:spPr>
          <a:xfrm>
            <a:off x="6706861" y="3981298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5" name="Freeform 24115"/>
          <p:cNvSpPr/>
          <p:nvPr/>
        </p:nvSpPr>
        <p:spPr>
          <a:xfrm>
            <a:off x="6922652" y="3913023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6" name="Freeform 24116"/>
          <p:cNvSpPr/>
          <p:nvPr/>
        </p:nvSpPr>
        <p:spPr>
          <a:xfrm>
            <a:off x="7077927" y="3981298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7" name="Freeform 24117"/>
          <p:cNvSpPr/>
          <p:nvPr/>
        </p:nvSpPr>
        <p:spPr>
          <a:xfrm>
            <a:off x="7224583" y="3981298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8" name="Freeform 24118"/>
          <p:cNvSpPr/>
          <p:nvPr/>
        </p:nvSpPr>
        <p:spPr>
          <a:xfrm>
            <a:off x="7357989" y="3981298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19" name="Freeform 24119"/>
          <p:cNvSpPr/>
          <p:nvPr/>
        </p:nvSpPr>
        <p:spPr>
          <a:xfrm>
            <a:off x="7452587" y="3981298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20" name="Freeform 24120"/>
          <p:cNvSpPr/>
          <p:nvPr/>
        </p:nvSpPr>
        <p:spPr>
          <a:xfrm>
            <a:off x="7597457" y="3981298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21" name="Freeform 24121"/>
          <p:cNvSpPr/>
          <p:nvPr/>
        </p:nvSpPr>
        <p:spPr>
          <a:xfrm>
            <a:off x="7729123" y="3981298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22" name="Freeform 24122"/>
          <p:cNvSpPr/>
          <p:nvPr/>
        </p:nvSpPr>
        <p:spPr>
          <a:xfrm>
            <a:off x="7836788" y="3981298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23" name="Freeform 24123"/>
          <p:cNvSpPr/>
          <p:nvPr/>
        </p:nvSpPr>
        <p:spPr>
          <a:xfrm>
            <a:off x="7983143" y="3913023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24" name="Freeform 24124"/>
          <p:cNvSpPr/>
          <p:nvPr/>
        </p:nvSpPr>
        <p:spPr>
          <a:xfrm>
            <a:off x="8231620" y="3913023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25" name="Freeform 24125"/>
          <p:cNvSpPr/>
          <p:nvPr/>
        </p:nvSpPr>
        <p:spPr>
          <a:xfrm>
            <a:off x="8280288" y="3981298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26" name="Freeform 24126"/>
          <p:cNvSpPr/>
          <p:nvPr/>
        </p:nvSpPr>
        <p:spPr>
          <a:xfrm>
            <a:off x="8443612" y="3981298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27" name="Freeform 24127"/>
          <p:cNvSpPr/>
          <p:nvPr/>
        </p:nvSpPr>
        <p:spPr>
          <a:xfrm>
            <a:off x="8575278" y="3913023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28" name="Rectangle 24128"/>
          <p:cNvSpPr/>
          <p:nvPr/>
        </p:nvSpPr>
        <p:spPr>
          <a:xfrm>
            <a:off x="1386839" y="4170152"/>
            <a:ext cx="9020677" cy="809670"/>
          </a:xfrm>
          <a:prstGeom prst="rect">
            <a:avLst/>
          </a:prstGeom>
        </p:spPr>
      </p:sp>
      <p:sp>
        <p:nvSpPr>
          <p:cNvPr id="24129" name="Freeform 24129"/>
          <p:cNvSpPr/>
          <p:nvPr/>
        </p:nvSpPr>
        <p:spPr>
          <a:xfrm>
            <a:off x="1402994" y="4369613"/>
            <a:ext cx="75457" cy="75457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0" name="Freeform 24130"/>
          <p:cNvSpPr/>
          <p:nvPr/>
        </p:nvSpPr>
        <p:spPr>
          <a:xfrm>
            <a:off x="1639847" y="4306215"/>
            <a:ext cx="115790" cy="207873"/>
          </a:xfrm>
          <a:custGeom>
            <a:avLst/>
            <a:gdLst/>
            <a:ahLst/>
            <a:cxnLst/>
            <a:rect l="0" t="0" r="0" b="0"/>
            <a:pathLst>
              <a:path w="4824611" h="8661400">
                <a:moveTo>
                  <a:pt x="4725392" y="0"/>
                </a:moveTo>
                <a:lnTo>
                  <a:pt x="4725392" y="558800"/>
                </a:lnTo>
                <a:lnTo>
                  <a:pt x="669726" y="558800"/>
                </a:lnTo>
                <a:lnTo>
                  <a:pt x="669726" y="4025900"/>
                </a:lnTo>
                <a:lnTo>
                  <a:pt x="4619823" y="4025900"/>
                </a:lnTo>
                <a:lnTo>
                  <a:pt x="4619823" y="4584700"/>
                </a:lnTo>
                <a:lnTo>
                  <a:pt x="669726" y="4584700"/>
                </a:lnTo>
                <a:lnTo>
                  <a:pt x="669726" y="8102600"/>
                </a:lnTo>
                <a:lnTo>
                  <a:pt x="4824611" y="8102600"/>
                </a:lnTo>
                <a:lnTo>
                  <a:pt x="4824611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44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1" name="Freeform 24131"/>
          <p:cNvSpPr/>
          <p:nvPr/>
        </p:nvSpPr>
        <p:spPr>
          <a:xfrm>
            <a:off x="1783572" y="437449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2" name="Freeform 24132"/>
          <p:cNvSpPr/>
          <p:nvPr/>
        </p:nvSpPr>
        <p:spPr>
          <a:xfrm>
            <a:off x="1926401" y="4374490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3" name="Freeform 24133"/>
          <p:cNvSpPr/>
          <p:nvPr/>
        </p:nvSpPr>
        <p:spPr>
          <a:xfrm>
            <a:off x="2040884" y="4377233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4" name="Freeform 24134"/>
          <p:cNvSpPr/>
          <p:nvPr/>
        </p:nvSpPr>
        <p:spPr>
          <a:xfrm>
            <a:off x="2190409" y="4374490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5" name="Freeform 24135"/>
          <p:cNvSpPr/>
          <p:nvPr/>
        </p:nvSpPr>
        <p:spPr>
          <a:xfrm>
            <a:off x="2285099" y="4374490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6" name="Freeform 24136"/>
          <p:cNvSpPr/>
          <p:nvPr/>
        </p:nvSpPr>
        <p:spPr>
          <a:xfrm>
            <a:off x="2503078" y="4377233"/>
            <a:ext cx="215803" cy="139598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7" name="Freeform 24137"/>
          <p:cNvSpPr/>
          <p:nvPr/>
        </p:nvSpPr>
        <p:spPr>
          <a:xfrm>
            <a:off x="2726389" y="4374490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8" name="Freeform 24138"/>
          <p:cNvSpPr/>
          <p:nvPr/>
        </p:nvSpPr>
        <p:spPr>
          <a:xfrm>
            <a:off x="2963270" y="4306215"/>
            <a:ext cx="111175" cy="207873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39" name="Freeform 24139"/>
          <p:cNvSpPr/>
          <p:nvPr/>
        </p:nvSpPr>
        <p:spPr>
          <a:xfrm>
            <a:off x="3104613" y="4374490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0" name="Freeform 24140"/>
          <p:cNvSpPr/>
          <p:nvPr/>
        </p:nvSpPr>
        <p:spPr>
          <a:xfrm>
            <a:off x="3216005" y="4377233"/>
            <a:ext cx="130078" cy="139598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1" name="Freeform 24141"/>
          <p:cNvSpPr/>
          <p:nvPr/>
        </p:nvSpPr>
        <p:spPr>
          <a:xfrm>
            <a:off x="3353667" y="4374490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2" name="Freeform 24142"/>
          <p:cNvSpPr/>
          <p:nvPr/>
        </p:nvSpPr>
        <p:spPr>
          <a:xfrm>
            <a:off x="3582661" y="4374490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3" name="Freeform 24143"/>
          <p:cNvSpPr/>
          <p:nvPr/>
        </p:nvSpPr>
        <p:spPr>
          <a:xfrm>
            <a:off x="3804288" y="4374490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4" name="Freeform 24144"/>
          <p:cNvSpPr/>
          <p:nvPr/>
        </p:nvSpPr>
        <p:spPr>
          <a:xfrm>
            <a:off x="4042144" y="4306215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5" name="Freeform 24145"/>
          <p:cNvSpPr/>
          <p:nvPr/>
        </p:nvSpPr>
        <p:spPr>
          <a:xfrm>
            <a:off x="4096943" y="437449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6" name="Freeform 24146"/>
          <p:cNvSpPr/>
          <p:nvPr/>
        </p:nvSpPr>
        <p:spPr>
          <a:xfrm>
            <a:off x="4248555" y="4306215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7" name="Freeform 24147"/>
          <p:cNvSpPr/>
          <p:nvPr/>
        </p:nvSpPr>
        <p:spPr>
          <a:xfrm>
            <a:off x="4302758" y="4374490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8" name="Freeform 24148"/>
          <p:cNvSpPr/>
          <p:nvPr/>
        </p:nvSpPr>
        <p:spPr>
          <a:xfrm>
            <a:off x="4533660" y="4377233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49" name="Freeform 24149"/>
          <p:cNvSpPr/>
          <p:nvPr/>
        </p:nvSpPr>
        <p:spPr>
          <a:xfrm>
            <a:off x="4682295" y="4374490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0" name="Freeform 24150"/>
          <p:cNvSpPr/>
          <p:nvPr/>
        </p:nvSpPr>
        <p:spPr>
          <a:xfrm>
            <a:off x="4993885" y="4374490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1" name="Freeform 24151"/>
          <p:cNvSpPr/>
          <p:nvPr/>
        </p:nvSpPr>
        <p:spPr>
          <a:xfrm>
            <a:off x="5132104" y="437449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2" name="Freeform 24152"/>
          <p:cNvSpPr/>
          <p:nvPr/>
        </p:nvSpPr>
        <p:spPr>
          <a:xfrm>
            <a:off x="5274934" y="4306215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3" name="Freeform 24153"/>
          <p:cNvSpPr/>
          <p:nvPr/>
        </p:nvSpPr>
        <p:spPr>
          <a:xfrm>
            <a:off x="5513082" y="4374490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4" name="Freeform 24154"/>
          <p:cNvSpPr/>
          <p:nvPr/>
        </p:nvSpPr>
        <p:spPr>
          <a:xfrm>
            <a:off x="5734709" y="4374490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5" name="Freeform 24155"/>
          <p:cNvSpPr/>
          <p:nvPr/>
        </p:nvSpPr>
        <p:spPr>
          <a:xfrm>
            <a:off x="5962296" y="4374490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6" name="Freeform 24156"/>
          <p:cNvSpPr/>
          <p:nvPr/>
        </p:nvSpPr>
        <p:spPr>
          <a:xfrm>
            <a:off x="6083399" y="4377233"/>
            <a:ext cx="145108" cy="136855"/>
          </a:xfrm>
          <a:custGeom>
            <a:avLst/>
            <a:gdLst/>
            <a:ahLst/>
            <a:cxnLst/>
            <a:rect l="0" t="0" r="0" b="0"/>
            <a:pathLst>
              <a:path w="6046192" h="5702300">
                <a:moveTo>
                  <a:pt x="3026171" y="3218260"/>
                </a:moveTo>
                <a:lnTo>
                  <a:pt x="787598" y="5702300"/>
                </a:lnTo>
                <a:lnTo>
                  <a:pt x="0" y="5702300"/>
                </a:lnTo>
                <a:lnTo>
                  <a:pt x="2604492" y="2789040"/>
                </a:lnTo>
                <a:lnTo>
                  <a:pt x="0" y="0"/>
                </a:lnTo>
                <a:lnTo>
                  <a:pt x="787598" y="0"/>
                </a:lnTo>
                <a:lnTo>
                  <a:pt x="3026171" y="2370733"/>
                </a:lnTo>
                <a:lnTo>
                  <a:pt x="5258593" y="0"/>
                </a:lnTo>
                <a:lnTo>
                  <a:pt x="6046192" y="0"/>
                </a:lnTo>
                <a:lnTo>
                  <a:pt x="3429198" y="2790429"/>
                </a:lnTo>
                <a:lnTo>
                  <a:pt x="6046192" y="5702300"/>
                </a:lnTo>
                <a:lnTo>
                  <a:pt x="5258593" y="5702300"/>
                </a:lnTo>
                <a:close/>
                <a:moveTo>
                  <a:pt x="240962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7" name="Freeform 24157"/>
          <p:cNvSpPr/>
          <p:nvPr/>
        </p:nvSpPr>
        <p:spPr>
          <a:xfrm>
            <a:off x="6249078" y="4306215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8" name="Freeform 24158"/>
          <p:cNvSpPr/>
          <p:nvPr/>
        </p:nvSpPr>
        <p:spPr>
          <a:xfrm>
            <a:off x="6303283" y="4374490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59" name="Freeform 24159"/>
          <p:cNvSpPr/>
          <p:nvPr/>
        </p:nvSpPr>
        <p:spPr>
          <a:xfrm>
            <a:off x="6534185" y="4377233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0" name="Freeform 24160"/>
          <p:cNvSpPr/>
          <p:nvPr/>
        </p:nvSpPr>
        <p:spPr>
          <a:xfrm>
            <a:off x="6682820" y="4374490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1" name="Freeform 24161"/>
          <p:cNvSpPr/>
          <p:nvPr/>
        </p:nvSpPr>
        <p:spPr>
          <a:xfrm>
            <a:off x="7002297" y="437449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2" name="Freeform 24162"/>
          <p:cNvSpPr/>
          <p:nvPr/>
        </p:nvSpPr>
        <p:spPr>
          <a:xfrm>
            <a:off x="7148478" y="4377233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3" name="Freeform 24163"/>
          <p:cNvSpPr/>
          <p:nvPr/>
        </p:nvSpPr>
        <p:spPr>
          <a:xfrm>
            <a:off x="7297113" y="4374490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4" name="Freeform 24164"/>
          <p:cNvSpPr/>
          <p:nvPr/>
        </p:nvSpPr>
        <p:spPr>
          <a:xfrm>
            <a:off x="7532587" y="4306215"/>
            <a:ext cx="125015" cy="210616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5" name="Freeform 24165"/>
          <p:cNvSpPr/>
          <p:nvPr/>
        </p:nvSpPr>
        <p:spPr>
          <a:xfrm>
            <a:off x="7681522" y="4374490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6" name="Freeform 24166"/>
          <p:cNvSpPr/>
          <p:nvPr/>
        </p:nvSpPr>
        <p:spPr>
          <a:xfrm>
            <a:off x="7834696" y="4374490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7" name="Freeform 24167"/>
          <p:cNvSpPr/>
          <p:nvPr/>
        </p:nvSpPr>
        <p:spPr>
          <a:xfrm>
            <a:off x="8013984" y="4374490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8" name="Freeform 24168"/>
          <p:cNvSpPr/>
          <p:nvPr/>
        </p:nvSpPr>
        <p:spPr>
          <a:xfrm>
            <a:off x="8169687" y="4303472"/>
            <a:ext cx="97778" cy="210616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69" name="Freeform 24169"/>
          <p:cNvSpPr/>
          <p:nvPr/>
        </p:nvSpPr>
        <p:spPr>
          <a:xfrm>
            <a:off x="8341602" y="4374490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0" name="Freeform 24170"/>
          <p:cNvSpPr/>
          <p:nvPr/>
        </p:nvSpPr>
        <p:spPr>
          <a:xfrm>
            <a:off x="8569190" y="4374490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1" name="Freeform 24171"/>
          <p:cNvSpPr/>
          <p:nvPr/>
        </p:nvSpPr>
        <p:spPr>
          <a:xfrm>
            <a:off x="8701309" y="4374490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2" name="Freeform 24172"/>
          <p:cNvSpPr/>
          <p:nvPr/>
        </p:nvSpPr>
        <p:spPr>
          <a:xfrm>
            <a:off x="8834389" y="4306215"/>
            <a:ext cx="111175" cy="207873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3" name="Freeform 24173"/>
          <p:cNvSpPr/>
          <p:nvPr/>
        </p:nvSpPr>
        <p:spPr>
          <a:xfrm>
            <a:off x="8985999" y="4306215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4" name="Freeform 24174"/>
          <p:cNvSpPr/>
          <p:nvPr/>
        </p:nvSpPr>
        <p:spPr>
          <a:xfrm>
            <a:off x="9040799" y="437449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5" name="Freeform 24175"/>
          <p:cNvSpPr/>
          <p:nvPr/>
        </p:nvSpPr>
        <p:spPr>
          <a:xfrm>
            <a:off x="9183333" y="4374490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6" name="Freeform 24176"/>
          <p:cNvSpPr/>
          <p:nvPr/>
        </p:nvSpPr>
        <p:spPr>
          <a:xfrm>
            <a:off x="9329811" y="4374490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7" name="Freeform 24177"/>
          <p:cNvSpPr/>
          <p:nvPr/>
        </p:nvSpPr>
        <p:spPr>
          <a:xfrm>
            <a:off x="9528591" y="4374490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8" name="Freeform 24178"/>
          <p:cNvSpPr/>
          <p:nvPr/>
        </p:nvSpPr>
        <p:spPr>
          <a:xfrm>
            <a:off x="9642170" y="4377233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79" name="Freeform 24179"/>
          <p:cNvSpPr/>
          <p:nvPr/>
        </p:nvSpPr>
        <p:spPr>
          <a:xfrm>
            <a:off x="9791399" y="437449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0" name="Freeform 24180"/>
          <p:cNvSpPr/>
          <p:nvPr/>
        </p:nvSpPr>
        <p:spPr>
          <a:xfrm>
            <a:off x="9940630" y="437449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1" name="Freeform 24181"/>
          <p:cNvSpPr/>
          <p:nvPr/>
        </p:nvSpPr>
        <p:spPr>
          <a:xfrm>
            <a:off x="10092241" y="4306215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2" name="Freeform 24182"/>
          <p:cNvSpPr/>
          <p:nvPr/>
        </p:nvSpPr>
        <p:spPr>
          <a:xfrm>
            <a:off x="10147040" y="437449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3" name="Freeform 24183"/>
          <p:cNvSpPr/>
          <p:nvPr/>
        </p:nvSpPr>
        <p:spPr>
          <a:xfrm>
            <a:off x="10282874" y="4377233"/>
            <a:ext cx="121596" cy="206959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4" name="Freeform 24184"/>
          <p:cNvSpPr/>
          <p:nvPr/>
        </p:nvSpPr>
        <p:spPr>
          <a:xfrm>
            <a:off x="1402994" y="4762805"/>
            <a:ext cx="75457" cy="75457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5" name="Freeform 24185"/>
          <p:cNvSpPr/>
          <p:nvPr/>
        </p:nvSpPr>
        <p:spPr>
          <a:xfrm>
            <a:off x="1616630" y="4697883"/>
            <a:ext cx="200920" cy="209397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6" name="Freeform 24186"/>
          <p:cNvSpPr/>
          <p:nvPr/>
        </p:nvSpPr>
        <p:spPr>
          <a:xfrm>
            <a:off x="1837552" y="4770425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7" name="Freeform 24187"/>
          <p:cNvSpPr/>
          <p:nvPr/>
        </p:nvSpPr>
        <p:spPr>
          <a:xfrm>
            <a:off x="1962105" y="4725010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8" name="Freeform 24188"/>
          <p:cNvSpPr/>
          <p:nvPr/>
        </p:nvSpPr>
        <p:spPr>
          <a:xfrm>
            <a:off x="2072670" y="4767682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89" name="Freeform 24189"/>
          <p:cNvSpPr/>
          <p:nvPr/>
        </p:nvSpPr>
        <p:spPr>
          <a:xfrm>
            <a:off x="2243285" y="4767682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0" name="Freeform 24190"/>
          <p:cNvSpPr/>
          <p:nvPr/>
        </p:nvSpPr>
        <p:spPr>
          <a:xfrm>
            <a:off x="2470903" y="4767682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1" name="Freeform 24191"/>
          <p:cNvSpPr/>
          <p:nvPr/>
        </p:nvSpPr>
        <p:spPr>
          <a:xfrm>
            <a:off x="2584141" y="4725010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2" name="Freeform 24192"/>
          <p:cNvSpPr/>
          <p:nvPr/>
        </p:nvSpPr>
        <p:spPr>
          <a:xfrm>
            <a:off x="2703188" y="4699407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3" name="Freeform 24193"/>
          <p:cNvSpPr/>
          <p:nvPr/>
        </p:nvSpPr>
        <p:spPr>
          <a:xfrm>
            <a:off x="2751917" y="4767682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4" name="Freeform 24194"/>
          <p:cNvSpPr/>
          <p:nvPr/>
        </p:nvSpPr>
        <p:spPr>
          <a:xfrm>
            <a:off x="2877141" y="4767682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5" name="Freeform 24195"/>
          <p:cNvSpPr/>
          <p:nvPr/>
        </p:nvSpPr>
        <p:spPr>
          <a:xfrm>
            <a:off x="3017467" y="4699407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6" name="Freeform 24196"/>
          <p:cNvSpPr/>
          <p:nvPr/>
        </p:nvSpPr>
        <p:spPr>
          <a:xfrm>
            <a:off x="3074678" y="4699407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7" name="Freeform 24197"/>
          <p:cNvSpPr/>
          <p:nvPr/>
        </p:nvSpPr>
        <p:spPr>
          <a:xfrm>
            <a:off x="3109343" y="4770425"/>
            <a:ext cx="127101" cy="206959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8" name="Freeform 24198"/>
          <p:cNvSpPr/>
          <p:nvPr/>
        </p:nvSpPr>
        <p:spPr>
          <a:xfrm>
            <a:off x="3342713" y="4699407"/>
            <a:ext cx="157310" cy="207873"/>
          </a:xfrm>
          <a:custGeom>
            <a:avLst/>
            <a:gdLst/>
            <a:ahLst/>
            <a:cxnLst/>
            <a:rect l="0" t="0" r="0" b="0"/>
            <a:pathLst>
              <a:path w="6554589" h="8661400">
                <a:moveTo>
                  <a:pt x="0" y="0"/>
                </a:moveTo>
                <a:lnTo>
                  <a:pt x="2219920" y="0"/>
                </a:lnTo>
                <a:cubicBezTo>
                  <a:pt x="3150195" y="0"/>
                  <a:pt x="3861263" y="201547"/>
                  <a:pt x="4353123" y="604640"/>
                </a:cubicBezTo>
                <a:cubicBezTo>
                  <a:pt x="4845116" y="1007732"/>
                  <a:pt x="5091112" y="1552377"/>
                  <a:pt x="5091112" y="2238574"/>
                </a:cubicBezTo>
                <a:cubicBezTo>
                  <a:pt x="5091112" y="3239096"/>
                  <a:pt x="4541242" y="3941895"/>
                  <a:pt x="3441501" y="4346972"/>
                </a:cubicBezTo>
                <a:cubicBezTo>
                  <a:pt x="3726854" y="4483365"/>
                  <a:pt x="4111360" y="4923565"/>
                  <a:pt x="4595018" y="5667574"/>
                </a:cubicBezTo>
                <a:lnTo>
                  <a:pt x="6554589" y="8661400"/>
                </a:lnTo>
                <a:lnTo>
                  <a:pt x="5766990" y="8661400"/>
                </a:lnTo>
                <a:lnTo>
                  <a:pt x="4253904" y="6288286"/>
                </a:lnTo>
                <a:cubicBezTo>
                  <a:pt x="3749608" y="5494536"/>
                  <a:pt x="3356900" y="4999501"/>
                  <a:pt x="3075781" y="4803180"/>
                </a:cubicBezTo>
                <a:cubicBezTo>
                  <a:pt x="2794661" y="4606727"/>
                  <a:pt x="2383300" y="4508500"/>
                  <a:pt x="1841698" y="4508500"/>
                </a:cubicBezTo>
                <a:lnTo>
                  <a:pt x="669726" y="4508500"/>
                </a:lnTo>
                <a:lnTo>
                  <a:pt x="669726" y="8661400"/>
                </a:lnTo>
                <a:lnTo>
                  <a:pt x="0" y="8661400"/>
                </a:lnTo>
                <a:close/>
                <a:moveTo>
                  <a:pt x="7656711" y="8661400"/>
                </a:moveTo>
                <a:moveTo>
                  <a:pt x="669726" y="558800"/>
                </a:moveTo>
                <a:lnTo>
                  <a:pt x="669726" y="3949700"/>
                </a:lnTo>
                <a:lnTo>
                  <a:pt x="2108398" y="3949700"/>
                </a:lnTo>
                <a:cubicBezTo>
                  <a:pt x="2840103" y="3949700"/>
                  <a:pt x="3399234" y="3801997"/>
                  <a:pt x="3785790" y="3506590"/>
                </a:cubicBezTo>
                <a:cubicBezTo>
                  <a:pt x="4172346" y="3211050"/>
                  <a:pt x="4365625" y="2792545"/>
                  <a:pt x="4365625" y="2251075"/>
                </a:cubicBezTo>
                <a:cubicBezTo>
                  <a:pt x="4365625" y="1717940"/>
                  <a:pt x="4169238" y="1302610"/>
                  <a:pt x="3776464" y="1005086"/>
                </a:cubicBezTo>
                <a:cubicBezTo>
                  <a:pt x="3383822" y="707563"/>
                  <a:pt x="2819532" y="558800"/>
                  <a:pt x="2083593" y="558800"/>
                </a:cubicBezTo>
                <a:close/>
                <a:moveTo>
                  <a:pt x="70979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9" name="Freeform 24199"/>
          <p:cNvSpPr/>
          <p:nvPr/>
        </p:nvSpPr>
        <p:spPr>
          <a:xfrm>
            <a:off x="3505366" y="4767682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0" name="Freeform 24200"/>
          <p:cNvSpPr/>
          <p:nvPr/>
        </p:nvSpPr>
        <p:spPr>
          <a:xfrm>
            <a:off x="3644878" y="4770425"/>
            <a:ext cx="121596" cy="206959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1" name="Freeform 24201"/>
          <p:cNvSpPr/>
          <p:nvPr/>
        </p:nvSpPr>
        <p:spPr>
          <a:xfrm>
            <a:off x="3790714" y="4699407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2" name="Freeform 24202"/>
          <p:cNvSpPr/>
          <p:nvPr/>
        </p:nvSpPr>
        <p:spPr>
          <a:xfrm>
            <a:off x="3839143" y="4767682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3" name="Freeform 24203"/>
          <p:cNvSpPr/>
          <p:nvPr/>
        </p:nvSpPr>
        <p:spPr>
          <a:xfrm>
            <a:off x="3928948" y="4725010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4" name="Freeform 24204"/>
          <p:cNvSpPr/>
          <p:nvPr/>
        </p:nvSpPr>
        <p:spPr>
          <a:xfrm>
            <a:off x="4038919" y="4767682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5" name="Freeform 24205"/>
          <p:cNvSpPr/>
          <p:nvPr/>
        </p:nvSpPr>
        <p:spPr>
          <a:xfrm>
            <a:off x="4192122" y="4767682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6" name="Freeform 24206"/>
          <p:cNvSpPr/>
          <p:nvPr/>
        </p:nvSpPr>
        <p:spPr>
          <a:xfrm>
            <a:off x="4377572" y="4767682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7" name="Freeform 24207"/>
          <p:cNvSpPr/>
          <p:nvPr/>
        </p:nvSpPr>
        <p:spPr>
          <a:xfrm>
            <a:off x="4520137" y="4767682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8" name="Freeform 24208"/>
          <p:cNvSpPr/>
          <p:nvPr/>
        </p:nvSpPr>
        <p:spPr>
          <a:xfrm>
            <a:off x="4654143" y="4770425"/>
            <a:ext cx="215803" cy="139598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09" name="Freeform 24209"/>
          <p:cNvSpPr/>
          <p:nvPr/>
        </p:nvSpPr>
        <p:spPr>
          <a:xfrm>
            <a:off x="4975472" y="4699407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0" name="Freeform 24210"/>
          <p:cNvSpPr/>
          <p:nvPr/>
        </p:nvSpPr>
        <p:spPr>
          <a:xfrm>
            <a:off x="5030301" y="4767682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1" name="Freeform 24211"/>
          <p:cNvSpPr/>
          <p:nvPr/>
        </p:nvSpPr>
        <p:spPr>
          <a:xfrm>
            <a:off x="5173161" y="4767682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2" name="Freeform 24212"/>
          <p:cNvSpPr/>
          <p:nvPr/>
        </p:nvSpPr>
        <p:spPr>
          <a:xfrm>
            <a:off x="5262967" y="4725010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3" name="Freeform 24213"/>
          <p:cNvSpPr/>
          <p:nvPr/>
        </p:nvSpPr>
        <p:spPr>
          <a:xfrm>
            <a:off x="5371746" y="4767682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4" name="Freeform 24214"/>
          <p:cNvSpPr/>
          <p:nvPr/>
        </p:nvSpPr>
        <p:spPr>
          <a:xfrm>
            <a:off x="5509691" y="4767682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5" name="Freeform 24215"/>
          <p:cNvSpPr/>
          <p:nvPr/>
        </p:nvSpPr>
        <p:spPr>
          <a:xfrm>
            <a:off x="5652851" y="4767682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6" name="Freeform 24216"/>
          <p:cNvSpPr/>
          <p:nvPr/>
        </p:nvSpPr>
        <p:spPr>
          <a:xfrm>
            <a:off x="5779265" y="4767682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7" name="Freeform 24217"/>
          <p:cNvSpPr/>
          <p:nvPr/>
        </p:nvSpPr>
        <p:spPr>
          <a:xfrm>
            <a:off x="5925773" y="4767682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8" name="Freeform 24218"/>
          <p:cNvSpPr/>
          <p:nvPr/>
        </p:nvSpPr>
        <p:spPr>
          <a:xfrm>
            <a:off x="6099612" y="4725010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9" name="Freeform 24219"/>
          <p:cNvSpPr/>
          <p:nvPr/>
        </p:nvSpPr>
        <p:spPr>
          <a:xfrm>
            <a:off x="6210178" y="4767682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0" name="Freeform 24220"/>
          <p:cNvSpPr/>
          <p:nvPr/>
        </p:nvSpPr>
        <p:spPr>
          <a:xfrm>
            <a:off x="6457536" y="4767682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1" name="Freeform 24221"/>
          <p:cNvSpPr/>
          <p:nvPr/>
        </p:nvSpPr>
        <p:spPr>
          <a:xfrm>
            <a:off x="6681895" y="4699407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2" name="Freeform 24222"/>
          <p:cNvSpPr/>
          <p:nvPr/>
        </p:nvSpPr>
        <p:spPr>
          <a:xfrm>
            <a:off x="6730624" y="4767682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3" name="Freeform 24223"/>
          <p:cNvSpPr/>
          <p:nvPr/>
        </p:nvSpPr>
        <p:spPr>
          <a:xfrm>
            <a:off x="6893948" y="4767682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4" name="Freeform 24224"/>
          <p:cNvSpPr/>
          <p:nvPr/>
        </p:nvSpPr>
        <p:spPr>
          <a:xfrm>
            <a:off x="7025492" y="4699407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5" name="Freeform 24225"/>
          <p:cNvSpPr/>
          <p:nvPr/>
        </p:nvSpPr>
        <p:spPr>
          <a:xfrm>
            <a:off x="7271587" y="4699407"/>
            <a:ext cx="125015" cy="210616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6" name="Freeform 24226"/>
          <p:cNvSpPr/>
          <p:nvPr/>
        </p:nvSpPr>
        <p:spPr>
          <a:xfrm>
            <a:off x="7419362" y="4767682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7" name="Freeform 24227"/>
          <p:cNvSpPr/>
          <p:nvPr/>
        </p:nvSpPr>
        <p:spPr>
          <a:xfrm>
            <a:off x="7559688" y="4699407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8" name="Freeform 24228"/>
          <p:cNvSpPr/>
          <p:nvPr/>
        </p:nvSpPr>
        <p:spPr>
          <a:xfrm>
            <a:off x="7606631" y="4767682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29" name="Freeform 24229"/>
          <p:cNvSpPr/>
          <p:nvPr/>
        </p:nvSpPr>
        <p:spPr>
          <a:xfrm>
            <a:off x="7744576" y="4767682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30" name="Freeform 24230"/>
          <p:cNvSpPr/>
          <p:nvPr/>
        </p:nvSpPr>
        <p:spPr>
          <a:xfrm>
            <a:off x="7887736" y="4767682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31" name="Freeform 24231"/>
          <p:cNvSpPr/>
          <p:nvPr/>
        </p:nvSpPr>
        <p:spPr>
          <a:xfrm>
            <a:off x="8014151" y="4767682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32" name="Freeform 24232"/>
          <p:cNvSpPr/>
          <p:nvPr/>
        </p:nvSpPr>
        <p:spPr>
          <a:xfrm>
            <a:off x="8167355" y="4767682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0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" name="Freeform 24238"/>
          <p:cNvSpPr/>
          <p:nvPr/>
        </p:nvSpPr>
        <p:spPr>
          <a:xfrm>
            <a:off x="626533" y="3952035"/>
            <a:ext cx="10727267" cy="1710267"/>
          </a:xfrm>
          <a:custGeom>
            <a:avLst/>
            <a:gdLst/>
            <a:ahLst/>
            <a:cxnLst/>
            <a:rect l="0" t="0" r="0" b="0"/>
            <a:pathLst>
              <a:path w="10727267" h="1710267">
                <a:moveTo>
                  <a:pt x="0" y="855133"/>
                </a:moveTo>
                <a:lnTo>
                  <a:pt x="855131" y="0"/>
                </a:lnTo>
                <a:lnTo>
                  <a:pt x="855131" y="427567"/>
                </a:lnTo>
                <a:lnTo>
                  <a:pt x="9872135" y="427567"/>
                </a:lnTo>
                <a:lnTo>
                  <a:pt x="9872135" y="0"/>
                </a:lnTo>
                <a:lnTo>
                  <a:pt x="10727267" y="855133"/>
                </a:lnTo>
                <a:lnTo>
                  <a:pt x="9872135" y="1710267"/>
                </a:lnTo>
                <a:lnTo>
                  <a:pt x="9872135" y="1282700"/>
                </a:lnTo>
                <a:lnTo>
                  <a:pt x="855131" y="1282700"/>
                </a:lnTo>
                <a:lnTo>
                  <a:pt x="855131" y="1710267"/>
                </a:lnTo>
                <a:close/>
                <a:moveTo>
                  <a:pt x="1424299" y="2905965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39" name="Freeform 24239"/>
          <p:cNvSpPr/>
          <p:nvPr/>
        </p:nvSpPr>
        <p:spPr>
          <a:xfrm flipV="1">
            <a:off x="626533" y="3952035"/>
            <a:ext cx="10727266" cy="1710267"/>
          </a:xfrm>
          <a:custGeom>
            <a:avLst/>
            <a:gdLst/>
            <a:ahLst/>
            <a:cxnLst/>
            <a:rect l="0" t="0" r="0" b="0"/>
            <a:pathLst>
              <a:path w="10727266" h="1710267">
                <a:moveTo>
                  <a:pt x="0" y="855133"/>
                </a:moveTo>
                <a:lnTo>
                  <a:pt x="855131" y="1710267"/>
                </a:lnTo>
                <a:lnTo>
                  <a:pt x="855131" y="1282700"/>
                </a:lnTo>
                <a:lnTo>
                  <a:pt x="9872135" y="1282700"/>
                </a:lnTo>
                <a:lnTo>
                  <a:pt x="9872135" y="1710267"/>
                </a:lnTo>
                <a:lnTo>
                  <a:pt x="10727266" y="855133"/>
                </a:lnTo>
                <a:lnTo>
                  <a:pt x="9872135" y="0"/>
                </a:lnTo>
                <a:lnTo>
                  <a:pt x="9872135" y="427567"/>
                </a:lnTo>
                <a:lnTo>
                  <a:pt x="855131" y="427567"/>
                </a:lnTo>
                <a:lnTo>
                  <a:pt x="855131" y="0"/>
                </a:lnTo>
                <a:close/>
                <a:moveTo>
                  <a:pt x="855133" y="1710267"/>
                </a:moveTo>
              </a:path>
            </a:pathLst>
          </a:custGeom>
          <a:noFill/>
          <a:ln w="12700" cap="flat" cmpd="sng">
            <a:solidFill>
              <a:srgbClr val="F69802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0" name="Freeform 24240"/>
          <p:cNvSpPr/>
          <p:nvPr/>
        </p:nvSpPr>
        <p:spPr>
          <a:xfrm>
            <a:off x="3048002" y="4469759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-659761" y="2388241"/>
                </a:moveTo>
              </a:path>
            </a:pathLst>
          </a:custGeom>
          <a:solidFill>
            <a:srgbClr val="F69802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1" name="Freeform 24241"/>
          <p:cNvSpPr/>
          <p:nvPr/>
        </p:nvSpPr>
        <p:spPr>
          <a:xfrm flipV="1">
            <a:off x="3048002" y="4469759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B56E01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2" name="Freeform 24242"/>
          <p:cNvSpPr/>
          <p:nvPr/>
        </p:nvSpPr>
        <p:spPr>
          <a:xfrm>
            <a:off x="1744125" y="4469759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644116" y="2388241"/>
                </a:moveTo>
              </a:path>
            </a:pathLst>
          </a:custGeom>
          <a:solidFill>
            <a:srgbClr val="F69802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3" name="Freeform 24243"/>
          <p:cNvSpPr/>
          <p:nvPr/>
        </p:nvSpPr>
        <p:spPr>
          <a:xfrm flipV="1">
            <a:off x="1744125" y="4469759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B56E01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4" name="Freeform 24244"/>
          <p:cNvSpPr/>
          <p:nvPr/>
        </p:nvSpPr>
        <p:spPr>
          <a:xfrm>
            <a:off x="4351878" y="4469759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-1963637" y="2388241"/>
                </a:moveTo>
              </a:path>
            </a:pathLst>
          </a:custGeom>
          <a:solidFill>
            <a:srgbClr val="F69802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5" name="Freeform 24245"/>
          <p:cNvSpPr/>
          <p:nvPr/>
        </p:nvSpPr>
        <p:spPr>
          <a:xfrm flipV="1">
            <a:off x="4351878" y="4469759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B56E01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6" name="Freeform 24246"/>
          <p:cNvSpPr/>
          <p:nvPr/>
        </p:nvSpPr>
        <p:spPr>
          <a:xfrm rot="5400000" flipV="1">
            <a:off x="2221864" y="3498439"/>
            <a:ext cx="270926" cy="1144258"/>
          </a:xfrm>
          <a:custGeom>
            <a:avLst/>
            <a:gdLst/>
            <a:ahLst/>
            <a:cxnLst/>
            <a:rect l="0" t="0" r="0" b="0"/>
            <a:pathLst>
              <a:path w="270926" h="1144258">
                <a:moveTo>
                  <a:pt x="270925" y="0"/>
                </a:moveTo>
                <a:cubicBezTo>
                  <a:pt x="196110" y="0"/>
                  <a:pt x="135461" y="10108"/>
                  <a:pt x="135461" y="22576"/>
                </a:cubicBezTo>
                <a:lnTo>
                  <a:pt x="135463" y="549552"/>
                </a:lnTo>
                <a:cubicBezTo>
                  <a:pt x="135463" y="562021"/>
                  <a:pt x="74814" y="572129"/>
                  <a:pt x="0" y="572129"/>
                </a:cubicBezTo>
                <a:cubicBezTo>
                  <a:pt x="74814" y="572129"/>
                  <a:pt x="135463" y="582236"/>
                  <a:pt x="135463" y="594705"/>
                </a:cubicBezTo>
                <a:lnTo>
                  <a:pt x="135463" y="1121681"/>
                </a:lnTo>
                <a:cubicBezTo>
                  <a:pt x="135463" y="1134150"/>
                  <a:pt x="196112" y="1144258"/>
                  <a:pt x="270926" y="1144258"/>
                </a:cubicBezTo>
              </a:path>
            </a:pathLst>
          </a:custGeom>
          <a:noFill/>
          <a:ln w="12700" cap="flat" cmpd="sng">
            <a:solidFill>
              <a:srgbClr val="444949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7" name="Freeform 24247"/>
          <p:cNvSpPr/>
          <p:nvPr/>
        </p:nvSpPr>
        <p:spPr>
          <a:xfrm rot="5400000" flipV="1">
            <a:off x="3533988" y="1281896"/>
            <a:ext cx="196532" cy="3809909"/>
          </a:xfrm>
          <a:custGeom>
            <a:avLst/>
            <a:gdLst/>
            <a:ahLst/>
            <a:cxnLst/>
            <a:rect l="0" t="0" r="0" b="0"/>
            <a:pathLst>
              <a:path w="196532" h="3809909">
                <a:moveTo>
                  <a:pt x="196528" y="0"/>
                </a:moveTo>
                <a:cubicBezTo>
                  <a:pt x="142257" y="0"/>
                  <a:pt x="98261" y="7331"/>
                  <a:pt x="98261" y="16374"/>
                </a:cubicBezTo>
                <a:lnTo>
                  <a:pt x="98266" y="1888580"/>
                </a:lnTo>
                <a:cubicBezTo>
                  <a:pt x="98266" y="1897623"/>
                  <a:pt x="54270" y="1904954"/>
                  <a:pt x="0" y="1904954"/>
                </a:cubicBezTo>
                <a:cubicBezTo>
                  <a:pt x="54270" y="1904954"/>
                  <a:pt x="98266" y="1912286"/>
                  <a:pt x="98266" y="1921329"/>
                </a:cubicBezTo>
                <a:lnTo>
                  <a:pt x="98266" y="3793534"/>
                </a:lnTo>
                <a:cubicBezTo>
                  <a:pt x="98266" y="3802577"/>
                  <a:pt x="142261" y="3809909"/>
                  <a:pt x="196532" y="3809909"/>
                </a:cubicBezTo>
              </a:path>
            </a:pathLst>
          </a:custGeom>
          <a:noFill/>
          <a:ln w="12700" cap="flat" cmpd="sng">
            <a:solidFill>
              <a:srgbClr val="444949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8" name="Freeform 24248"/>
          <p:cNvSpPr/>
          <p:nvPr/>
        </p:nvSpPr>
        <p:spPr>
          <a:xfrm rot="5400000" flipV="1">
            <a:off x="5819465" y="-2081955"/>
            <a:ext cx="333039" cy="8517370"/>
          </a:xfrm>
          <a:custGeom>
            <a:avLst/>
            <a:gdLst/>
            <a:ahLst/>
            <a:cxnLst/>
            <a:rect l="0" t="0" r="0" b="0"/>
            <a:pathLst>
              <a:path w="333039" h="8517370">
                <a:moveTo>
                  <a:pt x="333030" y="0"/>
                </a:moveTo>
                <a:cubicBezTo>
                  <a:pt x="241063" y="0"/>
                  <a:pt x="166510" y="12424"/>
                  <a:pt x="166510" y="27749"/>
                </a:cubicBezTo>
                <a:lnTo>
                  <a:pt x="166519" y="4230937"/>
                </a:lnTo>
                <a:cubicBezTo>
                  <a:pt x="166519" y="4246262"/>
                  <a:pt x="91966" y="4258685"/>
                  <a:pt x="0" y="4258685"/>
                </a:cubicBezTo>
                <a:cubicBezTo>
                  <a:pt x="91966" y="4258685"/>
                  <a:pt x="166519" y="4271109"/>
                  <a:pt x="166519" y="4286434"/>
                </a:cubicBezTo>
                <a:lnTo>
                  <a:pt x="166519" y="8489621"/>
                </a:lnTo>
                <a:cubicBezTo>
                  <a:pt x="166519" y="8504946"/>
                  <a:pt x="241073" y="8517370"/>
                  <a:pt x="333039" y="8517370"/>
                </a:cubicBezTo>
              </a:path>
            </a:pathLst>
          </a:custGeom>
          <a:noFill/>
          <a:ln w="12700" cap="flat" cmpd="sng">
            <a:solidFill>
              <a:srgbClr val="444949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49" name="Freeform 24249"/>
          <p:cNvSpPr/>
          <p:nvPr/>
        </p:nvSpPr>
        <p:spPr>
          <a:xfrm>
            <a:off x="7958674" y="4469759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-5570433" y="2388241"/>
                </a:moveTo>
              </a:path>
            </a:pathLst>
          </a:custGeom>
          <a:solidFill>
            <a:srgbClr val="FFFFFF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50" name="Freeform 24250"/>
          <p:cNvSpPr/>
          <p:nvPr/>
        </p:nvSpPr>
        <p:spPr>
          <a:xfrm flipV="1">
            <a:off x="7958674" y="4469759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F69802">
                <a:alpha val="100000"/>
              </a:srgbClr>
            </a:solidFill>
            <a:custDash>
              <a:ds d="400000" sp="300000"/>
            </a:custDash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51" name="Freeform 24251"/>
          <p:cNvSpPr/>
          <p:nvPr/>
        </p:nvSpPr>
        <p:spPr>
          <a:xfrm>
            <a:off x="9279476" y="4469760"/>
            <a:ext cx="1185332" cy="657887"/>
          </a:xfrm>
          <a:custGeom>
            <a:avLst/>
            <a:gdLst/>
            <a:ahLst/>
            <a:cxnLst/>
            <a:rect l="0" t="0" r="0" b="0"/>
            <a:pathLst>
              <a:path w="1185332" h="657887">
                <a:moveTo>
                  <a:pt x="0" y="0"/>
                </a:moveTo>
                <a:lnTo>
                  <a:pt x="1185332" y="0"/>
                </a:lnTo>
                <a:lnTo>
                  <a:pt x="1185332" y="657887"/>
                </a:lnTo>
                <a:lnTo>
                  <a:pt x="0" y="657887"/>
                </a:lnTo>
                <a:close/>
                <a:moveTo>
                  <a:pt x="-6891236" y="2388240"/>
                </a:moveTo>
              </a:path>
            </a:pathLst>
          </a:custGeom>
          <a:solidFill>
            <a:srgbClr val="FFFFFF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52" name="Freeform 24252"/>
          <p:cNvSpPr/>
          <p:nvPr/>
        </p:nvSpPr>
        <p:spPr>
          <a:xfrm flipV="1">
            <a:off x="9279476" y="4469760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F69802">
                <a:alpha val="100000"/>
              </a:srgbClr>
            </a:solidFill>
            <a:custDash>
              <a:ds d="400000" sp="300000"/>
            </a:custDash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53" name="Freeform 24253"/>
          <p:cNvSpPr/>
          <p:nvPr/>
        </p:nvSpPr>
        <p:spPr>
          <a:xfrm>
            <a:off x="6625177" y="4469759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-4236936" y="2388241"/>
                </a:moveTo>
              </a:path>
            </a:pathLst>
          </a:custGeom>
          <a:solidFill>
            <a:srgbClr val="FFFFFF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54" name="Freeform 24254"/>
          <p:cNvSpPr/>
          <p:nvPr/>
        </p:nvSpPr>
        <p:spPr>
          <a:xfrm flipV="1">
            <a:off x="6625177" y="4469759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F69802">
                <a:alpha val="100000"/>
              </a:srgbClr>
            </a:solidFill>
            <a:custDash>
              <a:ds d="400000" sp="300000"/>
            </a:custDash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55" name="Freeform 24255"/>
          <p:cNvSpPr/>
          <p:nvPr/>
        </p:nvSpPr>
        <p:spPr>
          <a:xfrm rot="5400000" flipV="1">
            <a:off x="8431865" y="2121080"/>
            <a:ext cx="196532" cy="3809909"/>
          </a:xfrm>
          <a:custGeom>
            <a:avLst/>
            <a:gdLst/>
            <a:ahLst/>
            <a:cxnLst/>
            <a:rect l="0" t="0" r="0" b="0"/>
            <a:pathLst>
              <a:path w="196532" h="3809909">
                <a:moveTo>
                  <a:pt x="196528" y="0"/>
                </a:moveTo>
                <a:cubicBezTo>
                  <a:pt x="142257" y="0"/>
                  <a:pt x="98261" y="7331"/>
                  <a:pt x="98261" y="16374"/>
                </a:cubicBezTo>
                <a:lnTo>
                  <a:pt x="98266" y="1888580"/>
                </a:lnTo>
                <a:cubicBezTo>
                  <a:pt x="98266" y="1897623"/>
                  <a:pt x="54270" y="1904954"/>
                  <a:pt x="0" y="1904954"/>
                </a:cubicBezTo>
                <a:cubicBezTo>
                  <a:pt x="54270" y="1904954"/>
                  <a:pt x="98266" y="1912286"/>
                  <a:pt x="98266" y="1921329"/>
                </a:cubicBezTo>
                <a:lnTo>
                  <a:pt x="98266" y="3793534"/>
                </a:lnTo>
                <a:cubicBezTo>
                  <a:pt x="98266" y="3802577"/>
                  <a:pt x="142261" y="3809909"/>
                  <a:pt x="196532" y="3809909"/>
                </a:cubicBezTo>
              </a:path>
            </a:pathLst>
          </a:custGeom>
          <a:noFill/>
          <a:ln w="12700" cap="flat" cmpd="sng">
            <a:solidFill>
              <a:srgbClr val="444949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56" name="Rectangle 24256"/>
          <p:cNvSpPr/>
          <p:nvPr/>
        </p:nvSpPr>
        <p:spPr>
          <a:xfrm>
            <a:off x="254592" y="6444052"/>
            <a:ext cx="1251478" cy="2232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© S</a:t>
            </a:r>
            <a:r>
              <a:rPr lang="en-US" sz="1200" b="0" i="0" spc="-1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ephane Maa</a:t>
            </a:r>
            <a:r>
              <a:rPr lang="en-US" sz="1200" b="0" i="0" spc="-22" baseline="0" dirty="0">
                <a:solidFill>
                  <a:srgbClr val="FFFFFF"/>
                </a:solidFill>
                <a:latin typeface="Calibri"/>
              </a:rPr>
              <a:t>r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ek</a:t>
            </a:r>
          </a:p>
        </p:txBody>
      </p:sp>
      <p:sp>
        <p:nvSpPr>
          <p:cNvPr id="24258" name="Rectangle 24258"/>
          <p:cNvSpPr/>
          <p:nvPr/>
        </p:nvSpPr>
        <p:spPr>
          <a:xfrm>
            <a:off x="929639" y="310023"/>
            <a:ext cx="6176079" cy="761755"/>
          </a:xfrm>
          <a:prstGeom prst="rect">
            <a:avLst/>
          </a:prstGeom>
        </p:spPr>
      </p:sp>
      <p:sp>
        <p:nvSpPr>
          <p:cNvPr id="24259" name="Freeform 24259"/>
          <p:cNvSpPr/>
          <p:nvPr/>
        </p:nvSpPr>
        <p:spPr>
          <a:xfrm>
            <a:off x="931822" y="554889"/>
            <a:ext cx="368353" cy="383895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0" name="Freeform 24260"/>
          <p:cNvSpPr/>
          <p:nvPr/>
        </p:nvSpPr>
        <p:spPr>
          <a:xfrm>
            <a:off x="1337349" y="687883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1" name="Freeform 24261"/>
          <p:cNvSpPr/>
          <p:nvPr/>
        </p:nvSpPr>
        <p:spPr>
          <a:xfrm>
            <a:off x="1566757" y="604622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2" name="Freeform 24262"/>
          <p:cNvSpPr/>
          <p:nvPr/>
        </p:nvSpPr>
        <p:spPr>
          <a:xfrm>
            <a:off x="1768845" y="682854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3" name="Freeform 24263"/>
          <p:cNvSpPr/>
          <p:nvPr/>
        </p:nvSpPr>
        <p:spPr>
          <a:xfrm>
            <a:off x="2229914" y="552654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4" name="Freeform 24264"/>
          <p:cNvSpPr/>
          <p:nvPr/>
        </p:nvSpPr>
        <p:spPr>
          <a:xfrm>
            <a:off x="2489585" y="682854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5" name="Freeform 24265"/>
          <p:cNvSpPr/>
          <p:nvPr/>
        </p:nvSpPr>
        <p:spPr>
          <a:xfrm>
            <a:off x="2719666" y="682854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6" name="Freeform 24266"/>
          <p:cNvSpPr/>
          <p:nvPr/>
        </p:nvSpPr>
        <p:spPr>
          <a:xfrm>
            <a:off x="2976316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7" name="Freeform 24267"/>
          <p:cNvSpPr/>
          <p:nvPr/>
        </p:nvSpPr>
        <p:spPr>
          <a:xfrm>
            <a:off x="3081147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8" name="Freeform 24268"/>
          <p:cNvSpPr/>
          <p:nvPr/>
        </p:nvSpPr>
        <p:spPr>
          <a:xfrm>
            <a:off x="3181612" y="682854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69" name="Freeform 24269"/>
          <p:cNvSpPr/>
          <p:nvPr/>
        </p:nvSpPr>
        <p:spPr>
          <a:xfrm>
            <a:off x="3431757" y="687883"/>
            <a:ext cx="222926" cy="379425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0" name="Freeform 24270"/>
          <p:cNvSpPr/>
          <p:nvPr/>
        </p:nvSpPr>
        <p:spPr>
          <a:xfrm>
            <a:off x="3843006" y="552654"/>
            <a:ext cx="342701" cy="391159"/>
          </a:xfrm>
          <a:custGeom>
            <a:avLst/>
            <a:gdLst/>
            <a:ahLst/>
            <a:cxnLst/>
            <a:rect l="0" t="0" r="0" b="0"/>
            <a:pathLst>
              <a:path w="7788672" h="8890000">
                <a:moveTo>
                  <a:pt x="7621191" y="736600"/>
                </a:moveTo>
                <a:lnTo>
                  <a:pt x="7621191" y="1498600"/>
                </a:lnTo>
                <a:cubicBezTo>
                  <a:pt x="6595930" y="914400"/>
                  <a:pt x="5572721" y="622300"/>
                  <a:pt x="4551561" y="622300"/>
                </a:cubicBezTo>
                <a:cubicBezTo>
                  <a:pt x="3456054" y="622300"/>
                  <a:pt x="2544498" y="986102"/>
                  <a:pt x="1816894" y="1713707"/>
                </a:cubicBezTo>
                <a:cubicBezTo>
                  <a:pt x="1089290" y="2441179"/>
                  <a:pt x="725488" y="3352668"/>
                  <a:pt x="725488" y="4448175"/>
                </a:cubicBezTo>
                <a:cubicBezTo>
                  <a:pt x="725488" y="5543550"/>
                  <a:pt x="1085123" y="6453982"/>
                  <a:pt x="1804392" y="7179469"/>
                </a:cubicBezTo>
                <a:cubicBezTo>
                  <a:pt x="2523794" y="7904957"/>
                  <a:pt x="3501496" y="8267700"/>
                  <a:pt x="4737497" y="8267700"/>
                </a:cubicBezTo>
                <a:cubicBezTo>
                  <a:pt x="5630466" y="8267700"/>
                  <a:pt x="6422166" y="8089967"/>
                  <a:pt x="7112596" y="7734499"/>
                </a:cubicBezTo>
                <a:lnTo>
                  <a:pt x="7112596" y="5397500"/>
                </a:lnTo>
                <a:lnTo>
                  <a:pt x="5283399" y="5397500"/>
                </a:lnTo>
                <a:lnTo>
                  <a:pt x="5283399" y="4838700"/>
                </a:lnTo>
                <a:lnTo>
                  <a:pt x="7788672" y="4838700"/>
                </a:lnTo>
                <a:lnTo>
                  <a:pt x="7788672" y="8155782"/>
                </a:lnTo>
                <a:cubicBezTo>
                  <a:pt x="6767513" y="8645261"/>
                  <a:pt x="5742252" y="8890000"/>
                  <a:pt x="4712891" y="8890000"/>
                </a:cubicBezTo>
                <a:cubicBezTo>
                  <a:pt x="3369337" y="8890000"/>
                  <a:pt x="2247966" y="8464021"/>
                  <a:pt x="1348780" y="7612063"/>
                </a:cubicBezTo>
                <a:cubicBezTo>
                  <a:pt x="449593" y="6760105"/>
                  <a:pt x="0" y="5697207"/>
                  <a:pt x="0" y="4423371"/>
                </a:cubicBezTo>
                <a:cubicBezTo>
                  <a:pt x="0" y="3157736"/>
                  <a:pt x="441325" y="2104099"/>
                  <a:pt x="1323975" y="1262460"/>
                </a:cubicBezTo>
                <a:cubicBezTo>
                  <a:pt x="2206625" y="420821"/>
                  <a:pt x="3315560" y="0"/>
                  <a:pt x="4650780" y="0"/>
                </a:cubicBezTo>
                <a:cubicBezTo>
                  <a:pt x="5560285" y="0"/>
                  <a:pt x="6550422" y="245534"/>
                  <a:pt x="7621191" y="736600"/>
                </a:cubicBezTo>
                <a:close/>
                <a:moveTo>
                  <a:pt x="7406482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1" name="Freeform 24271"/>
          <p:cNvSpPr/>
          <p:nvPr/>
        </p:nvSpPr>
        <p:spPr>
          <a:xfrm>
            <a:off x="4251920" y="682854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2" name="Freeform 24272"/>
          <p:cNvSpPr/>
          <p:nvPr/>
        </p:nvSpPr>
        <p:spPr>
          <a:xfrm>
            <a:off x="4426051" y="682854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3" name="Freeform 24273"/>
          <p:cNvSpPr/>
          <p:nvPr/>
        </p:nvSpPr>
        <p:spPr>
          <a:xfrm>
            <a:off x="4740440" y="687883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4" name="Freeform 24274"/>
          <p:cNvSpPr/>
          <p:nvPr/>
        </p:nvSpPr>
        <p:spPr>
          <a:xfrm>
            <a:off x="5015687" y="682854"/>
            <a:ext cx="226200" cy="384454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5" name="Freeform 24275"/>
          <p:cNvSpPr/>
          <p:nvPr/>
        </p:nvSpPr>
        <p:spPr>
          <a:xfrm>
            <a:off x="5459399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6" name="Freeform 24276"/>
          <p:cNvSpPr/>
          <p:nvPr/>
        </p:nvSpPr>
        <p:spPr>
          <a:xfrm>
            <a:off x="5559864" y="682854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7" name="Freeform 24277"/>
          <p:cNvSpPr/>
          <p:nvPr/>
        </p:nvSpPr>
        <p:spPr>
          <a:xfrm>
            <a:off x="5924253" y="554889"/>
            <a:ext cx="368353" cy="383895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8" name="Freeform 24278"/>
          <p:cNvSpPr/>
          <p:nvPr/>
        </p:nvSpPr>
        <p:spPr>
          <a:xfrm>
            <a:off x="6266634" y="557683"/>
            <a:ext cx="577362" cy="385013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9" name="Freeform 24279"/>
          <p:cNvSpPr/>
          <p:nvPr/>
        </p:nvSpPr>
        <p:spPr>
          <a:xfrm>
            <a:off x="6869295" y="552654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80" name="Rectangle 24280"/>
          <p:cNvSpPr/>
          <p:nvPr/>
        </p:nvSpPr>
        <p:spPr>
          <a:xfrm>
            <a:off x="3251222" y="4466189"/>
            <a:ext cx="778610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3"/>
            <a:r>
              <a:rPr lang="en-US" sz="1800" b="0" i="0" spc="-24" baseline="0" dirty="0">
                <a:solidFill>
                  <a:srgbClr val="FFFFFF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ance</a:t>
            </a:r>
          </a:p>
        </p:txBody>
      </p:sp>
      <p:sp>
        <p:nvSpPr>
          <p:cNvPr id="24281" name="Rectangle 24281"/>
          <p:cNvSpPr/>
          <p:nvPr/>
        </p:nvSpPr>
        <p:spPr>
          <a:xfrm>
            <a:off x="1947346" y="4466189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4"/>
            <a:r>
              <a:rPr lang="en-US" sz="1800" b="0" i="0" spc="-24" baseline="0" dirty="0">
                <a:solidFill>
                  <a:srgbClr val="FFFFFF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ance</a:t>
            </a:r>
          </a:p>
        </p:txBody>
      </p:sp>
      <p:sp>
        <p:nvSpPr>
          <p:cNvPr id="24282" name="Rectangle 24282"/>
          <p:cNvSpPr/>
          <p:nvPr/>
        </p:nvSpPr>
        <p:spPr>
          <a:xfrm>
            <a:off x="4555098" y="4466189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4"/>
            <a:r>
              <a:rPr lang="en-US" sz="1800" b="0" i="0" spc="-24" baseline="0" dirty="0">
                <a:solidFill>
                  <a:srgbClr val="FFFFFF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ance</a:t>
            </a:r>
          </a:p>
        </p:txBody>
      </p:sp>
      <p:sp>
        <p:nvSpPr>
          <p:cNvPr id="24283" name="Rectangle 24283"/>
          <p:cNvSpPr/>
          <p:nvPr/>
        </p:nvSpPr>
        <p:spPr>
          <a:xfrm>
            <a:off x="1642300" y="3420725"/>
            <a:ext cx="1299408" cy="334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Minimum si</a:t>
            </a:r>
            <a:r>
              <a:rPr lang="en-US" sz="1800" b="0" i="0" spc="-39" baseline="0" dirty="0">
                <a:solidFill>
                  <a:srgbClr val="444949"/>
                </a:solidFill>
                <a:latin typeface="Calibri"/>
              </a:rPr>
              <a:t>z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e</a:t>
            </a:r>
          </a:p>
        </p:txBody>
      </p:sp>
      <p:sp>
        <p:nvSpPr>
          <p:cNvPr id="24284" name="Rectangle 24284"/>
          <p:cNvSpPr/>
          <p:nvPr/>
        </p:nvSpPr>
        <p:spPr>
          <a:xfrm>
            <a:off x="1818740" y="2558141"/>
            <a:ext cx="2742651" cy="334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Actual Si</a:t>
            </a:r>
            <a:r>
              <a:rPr lang="en-US" sz="1800" b="0" i="0" spc="-38" baseline="0" dirty="0">
                <a:solidFill>
                  <a:srgbClr val="444949"/>
                </a:solidFill>
                <a:latin typeface="Calibri"/>
              </a:rPr>
              <a:t>z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e / Desi</a:t>
            </a:r>
            <a:r>
              <a:rPr lang="en-US" sz="1800" b="0" i="0" spc="-26" baseline="0" dirty="0">
                <a:solidFill>
                  <a:srgbClr val="444949"/>
                </a:solidFill>
                <a:latin typeface="Calibri"/>
              </a:rPr>
              <a:t>r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ed Capacity</a:t>
            </a:r>
          </a:p>
        </p:txBody>
      </p:sp>
      <p:sp>
        <p:nvSpPr>
          <p:cNvPr id="24285" name="Rectangle 24285"/>
          <p:cNvSpPr/>
          <p:nvPr/>
        </p:nvSpPr>
        <p:spPr>
          <a:xfrm>
            <a:off x="5306915" y="1466957"/>
            <a:ext cx="1332097" cy="334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M</a:t>
            </a:r>
            <a:r>
              <a:rPr lang="en-US" sz="1800" b="0" i="0" spc="-15" baseline="0" dirty="0">
                <a:solidFill>
                  <a:srgbClr val="444949"/>
                </a:solidFill>
                <a:latin typeface="Calibri"/>
              </a:rPr>
              <a:t>a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ximum si</a:t>
            </a:r>
            <a:r>
              <a:rPr lang="en-US" sz="1800" b="0" i="0" spc="-39" baseline="0" dirty="0">
                <a:solidFill>
                  <a:srgbClr val="444949"/>
                </a:solidFill>
                <a:latin typeface="Calibri"/>
              </a:rPr>
              <a:t>z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e</a:t>
            </a:r>
          </a:p>
        </p:txBody>
      </p:sp>
      <p:sp>
        <p:nvSpPr>
          <p:cNvPr id="24286" name="Rectangle 24286"/>
          <p:cNvSpPr/>
          <p:nvPr/>
        </p:nvSpPr>
        <p:spPr>
          <a:xfrm>
            <a:off x="8161896" y="4466189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4"/>
            <a:r>
              <a:rPr lang="en-US" sz="1800" b="0" i="0" spc="-24" baseline="0" dirty="0">
                <a:solidFill>
                  <a:srgbClr val="444949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444949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ance</a:t>
            </a:r>
          </a:p>
        </p:txBody>
      </p:sp>
      <p:sp>
        <p:nvSpPr>
          <p:cNvPr id="24287" name="Rectangle 24287"/>
          <p:cNvSpPr/>
          <p:nvPr/>
        </p:nvSpPr>
        <p:spPr>
          <a:xfrm>
            <a:off x="9482697" y="4466189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3"/>
            <a:r>
              <a:rPr lang="en-US" sz="1800" b="0" i="0" spc="-24" baseline="0" dirty="0">
                <a:solidFill>
                  <a:srgbClr val="444949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444949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ance</a:t>
            </a:r>
          </a:p>
        </p:txBody>
      </p:sp>
      <p:sp>
        <p:nvSpPr>
          <p:cNvPr id="24288" name="Rectangle 24288"/>
          <p:cNvSpPr/>
          <p:nvPr/>
        </p:nvSpPr>
        <p:spPr>
          <a:xfrm>
            <a:off x="6828397" y="4466189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3"/>
            <a:r>
              <a:rPr lang="en-US" sz="1800" b="0" i="0" spc="-24" baseline="0" dirty="0">
                <a:solidFill>
                  <a:srgbClr val="444949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444949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ance</a:t>
            </a:r>
          </a:p>
        </p:txBody>
      </p:sp>
      <p:sp>
        <p:nvSpPr>
          <p:cNvPr id="24289" name="Rectangle 24289"/>
          <p:cNvSpPr/>
          <p:nvPr/>
        </p:nvSpPr>
        <p:spPr>
          <a:xfrm>
            <a:off x="7585599" y="3365861"/>
            <a:ext cx="1910958" cy="334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S</a:t>
            </a:r>
            <a:r>
              <a:rPr lang="en-US" sz="1800" b="0" i="0" spc="-13" baseline="0" dirty="0">
                <a:solidFill>
                  <a:srgbClr val="444949"/>
                </a:solidFill>
                <a:latin typeface="Calibri"/>
              </a:rPr>
              <a:t>c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ale Out as Needed</a:t>
            </a:r>
          </a:p>
        </p:txBody>
      </p:sp>
      <p:sp>
        <p:nvSpPr>
          <p:cNvPr id="24290" name="Rectangle 24290"/>
          <p:cNvSpPr/>
          <p:nvPr/>
        </p:nvSpPr>
        <p:spPr>
          <a:xfrm>
            <a:off x="3974575" y="5231913"/>
            <a:ext cx="3852996" cy="5954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-56" baseline="0" dirty="0">
                <a:solidFill>
                  <a:srgbClr val="444949"/>
                </a:solidFill>
                <a:latin typeface="Calibri"/>
              </a:rPr>
              <a:t>A</a:t>
            </a:r>
            <a:r>
              <a:rPr lang="en-US" sz="3199" b="0" i="0" spc="0" baseline="0" dirty="0">
                <a:solidFill>
                  <a:srgbClr val="444949"/>
                </a:solidFill>
                <a:latin typeface="Calibri"/>
              </a:rPr>
              <a:t>U</a:t>
            </a:r>
            <a:r>
              <a:rPr lang="en-US" sz="3199" b="0" i="0" spc="-81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3199" b="0" i="0" spc="0" baseline="0" dirty="0">
                <a:solidFill>
                  <a:srgbClr val="444949"/>
                </a:solidFill>
                <a:latin typeface="Calibri"/>
              </a:rPr>
              <a:t>O SCALING G</a:t>
            </a:r>
            <a:r>
              <a:rPr lang="en-US" sz="3199" b="0" i="0" spc="-33" baseline="0" dirty="0">
                <a:solidFill>
                  <a:srgbClr val="444949"/>
                </a:solidFill>
                <a:latin typeface="Calibri"/>
              </a:rPr>
              <a:t>R</a:t>
            </a:r>
            <a:r>
              <a:rPr lang="en-US" sz="3199" b="0" i="0" spc="0" baseline="0" dirty="0">
                <a:solidFill>
                  <a:srgbClr val="444949"/>
                </a:solidFill>
                <a:latin typeface="Calibri"/>
              </a:rPr>
              <a:t>OUP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6" name="Freeform 24296"/>
          <p:cNvSpPr/>
          <p:nvPr/>
        </p:nvSpPr>
        <p:spPr>
          <a:xfrm>
            <a:off x="626533" y="4223608"/>
            <a:ext cx="10727267" cy="1710267"/>
          </a:xfrm>
          <a:custGeom>
            <a:avLst/>
            <a:gdLst/>
            <a:ahLst/>
            <a:cxnLst/>
            <a:rect l="0" t="0" r="0" b="0"/>
            <a:pathLst>
              <a:path w="10727267" h="1710267">
                <a:moveTo>
                  <a:pt x="0" y="855134"/>
                </a:moveTo>
                <a:lnTo>
                  <a:pt x="855131" y="0"/>
                </a:lnTo>
                <a:lnTo>
                  <a:pt x="855131" y="427567"/>
                </a:lnTo>
                <a:lnTo>
                  <a:pt x="9872135" y="427567"/>
                </a:lnTo>
                <a:lnTo>
                  <a:pt x="9872135" y="0"/>
                </a:lnTo>
                <a:lnTo>
                  <a:pt x="10727267" y="855134"/>
                </a:lnTo>
                <a:lnTo>
                  <a:pt x="9872135" y="1710267"/>
                </a:lnTo>
                <a:lnTo>
                  <a:pt x="9872135" y="1282701"/>
                </a:lnTo>
                <a:lnTo>
                  <a:pt x="855131" y="1282701"/>
                </a:lnTo>
                <a:lnTo>
                  <a:pt x="855131" y="1710267"/>
                </a:lnTo>
                <a:close/>
                <a:moveTo>
                  <a:pt x="1152725" y="2634392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97" name="Freeform 24297"/>
          <p:cNvSpPr/>
          <p:nvPr/>
        </p:nvSpPr>
        <p:spPr>
          <a:xfrm flipV="1">
            <a:off x="626533" y="4223608"/>
            <a:ext cx="10727266" cy="1710267"/>
          </a:xfrm>
          <a:custGeom>
            <a:avLst/>
            <a:gdLst/>
            <a:ahLst/>
            <a:cxnLst/>
            <a:rect l="0" t="0" r="0" b="0"/>
            <a:pathLst>
              <a:path w="10727266" h="1710267">
                <a:moveTo>
                  <a:pt x="0" y="855133"/>
                </a:moveTo>
                <a:lnTo>
                  <a:pt x="855131" y="1710267"/>
                </a:lnTo>
                <a:lnTo>
                  <a:pt x="855131" y="1282700"/>
                </a:lnTo>
                <a:lnTo>
                  <a:pt x="9872135" y="1282700"/>
                </a:lnTo>
                <a:lnTo>
                  <a:pt x="9872135" y="1710267"/>
                </a:lnTo>
                <a:lnTo>
                  <a:pt x="10727266" y="855133"/>
                </a:lnTo>
                <a:lnTo>
                  <a:pt x="9872135" y="0"/>
                </a:lnTo>
                <a:lnTo>
                  <a:pt x="9872135" y="427567"/>
                </a:lnTo>
                <a:lnTo>
                  <a:pt x="855131" y="427567"/>
                </a:lnTo>
                <a:lnTo>
                  <a:pt x="855131" y="0"/>
                </a:lnTo>
                <a:close/>
                <a:moveTo>
                  <a:pt x="855133" y="1710267"/>
                </a:moveTo>
              </a:path>
            </a:pathLst>
          </a:custGeom>
          <a:noFill/>
          <a:ln w="12700" cap="flat" cmpd="sng">
            <a:solidFill>
              <a:srgbClr val="F69802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98" name="Freeform 24298"/>
          <p:cNvSpPr/>
          <p:nvPr/>
        </p:nvSpPr>
        <p:spPr>
          <a:xfrm>
            <a:off x="3048002" y="4741333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-931335" y="2116667"/>
                </a:moveTo>
              </a:path>
            </a:pathLst>
          </a:custGeom>
          <a:solidFill>
            <a:srgbClr val="F69802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99" name="Freeform 24299"/>
          <p:cNvSpPr/>
          <p:nvPr/>
        </p:nvSpPr>
        <p:spPr>
          <a:xfrm flipV="1">
            <a:off x="3048002" y="4741333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B56E01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0" name="Freeform 24300"/>
          <p:cNvSpPr/>
          <p:nvPr/>
        </p:nvSpPr>
        <p:spPr>
          <a:xfrm>
            <a:off x="1744125" y="4741333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372542" y="2116667"/>
                </a:moveTo>
              </a:path>
            </a:pathLst>
          </a:custGeom>
          <a:solidFill>
            <a:srgbClr val="F69802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1" name="Freeform 24301"/>
          <p:cNvSpPr/>
          <p:nvPr/>
        </p:nvSpPr>
        <p:spPr>
          <a:xfrm flipV="1">
            <a:off x="1744125" y="4741333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B56E01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2" name="Freeform 24302"/>
          <p:cNvSpPr/>
          <p:nvPr/>
        </p:nvSpPr>
        <p:spPr>
          <a:xfrm>
            <a:off x="4351878" y="4741333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-2235211" y="2116667"/>
                </a:moveTo>
              </a:path>
            </a:pathLst>
          </a:custGeom>
          <a:solidFill>
            <a:srgbClr val="F69802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3" name="Freeform 24303"/>
          <p:cNvSpPr/>
          <p:nvPr/>
        </p:nvSpPr>
        <p:spPr>
          <a:xfrm flipV="1">
            <a:off x="4351878" y="4741333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B56E01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4" name="Freeform 24304"/>
          <p:cNvSpPr/>
          <p:nvPr/>
        </p:nvSpPr>
        <p:spPr>
          <a:xfrm>
            <a:off x="7958674" y="4741333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-5842007" y="2116667"/>
                </a:moveTo>
              </a:path>
            </a:pathLst>
          </a:custGeom>
          <a:solidFill>
            <a:srgbClr val="FFFFFF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5" name="Freeform 24305"/>
          <p:cNvSpPr/>
          <p:nvPr/>
        </p:nvSpPr>
        <p:spPr>
          <a:xfrm flipV="1">
            <a:off x="7958674" y="4741333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F69802">
                <a:alpha val="100000"/>
              </a:srgbClr>
            </a:solidFill>
            <a:custDash>
              <a:ds d="400000" sp="300000"/>
            </a:custDash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6" name="Freeform 24306"/>
          <p:cNvSpPr/>
          <p:nvPr/>
        </p:nvSpPr>
        <p:spPr>
          <a:xfrm>
            <a:off x="9279476" y="4741335"/>
            <a:ext cx="1185332" cy="657886"/>
          </a:xfrm>
          <a:custGeom>
            <a:avLst/>
            <a:gdLst/>
            <a:ahLst/>
            <a:cxnLst/>
            <a:rect l="0" t="0" r="0" b="0"/>
            <a:pathLst>
              <a:path w="1185332" h="657886">
                <a:moveTo>
                  <a:pt x="0" y="0"/>
                </a:moveTo>
                <a:lnTo>
                  <a:pt x="1185332" y="0"/>
                </a:lnTo>
                <a:lnTo>
                  <a:pt x="1185332" y="657886"/>
                </a:lnTo>
                <a:lnTo>
                  <a:pt x="0" y="657886"/>
                </a:lnTo>
                <a:close/>
                <a:moveTo>
                  <a:pt x="-7162811" y="2116665"/>
                </a:moveTo>
              </a:path>
            </a:pathLst>
          </a:custGeom>
          <a:solidFill>
            <a:srgbClr val="FFFFFF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7" name="Freeform 24307"/>
          <p:cNvSpPr/>
          <p:nvPr/>
        </p:nvSpPr>
        <p:spPr>
          <a:xfrm flipV="1">
            <a:off x="9279476" y="4741335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F69802">
                <a:alpha val="100000"/>
              </a:srgbClr>
            </a:solidFill>
            <a:custDash>
              <a:ds d="400000" sp="300000"/>
            </a:custDash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8" name="Freeform 24308"/>
          <p:cNvSpPr/>
          <p:nvPr/>
        </p:nvSpPr>
        <p:spPr>
          <a:xfrm>
            <a:off x="6625177" y="4741333"/>
            <a:ext cx="1185333" cy="657887"/>
          </a:xfrm>
          <a:custGeom>
            <a:avLst/>
            <a:gdLst/>
            <a:ahLst/>
            <a:cxnLst/>
            <a:rect l="0" t="0" r="0" b="0"/>
            <a:pathLst>
              <a:path w="1185333" h="657887">
                <a:moveTo>
                  <a:pt x="0" y="0"/>
                </a:moveTo>
                <a:lnTo>
                  <a:pt x="1185333" y="0"/>
                </a:lnTo>
                <a:lnTo>
                  <a:pt x="1185333" y="657887"/>
                </a:lnTo>
                <a:lnTo>
                  <a:pt x="0" y="657887"/>
                </a:lnTo>
                <a:close/>
                <a:moveTo>
                  <a:pt x="-4508510" y="2116667"/>
                </a:moveTo>
              </a:path>
            </a:pathLst>
          </a:custGeom>
          <a:solidFill>
            <a:srgbClr val="FFFFFF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09" name="Freeform 24309"/>
          <p:cNvSpPr/>
          <p:nvPr/>
        </p:nvSpPr>
        <p:spPr>
          <a:xfrm flipV="1">
            <a:off x="6625177" y="4741333"/>
            <a:ext cx="1185333" cy="657886"/>
          </a:xfrm>
          <a:custGeom>
            <a:avLst/>
            <a:gdLst/>
            <a:ahLst/>
            <a:cxnLst/>
            <a:rect l="0" t="0" r="0" b="0"/>
            <a:pathLst>
              <a:path w="1185333" h="657886">
                <a:moveTo>
                  <a:pt x="0" y="657886"/>
                </a:moveTo>
                <a:lnTo>
                  <a:pt x="1185333" y="657886"/>
                </a:lnTo>
                <a:lnTo>
                  <a:pt x="1185333" y="0"/>
                </a:lnTo>
                <a:lnTo>
                  <a:pt x="0" y="0"/>
                </a:lnTo>
                <a:close/>
                <a:moveTo>
                  <a:pt x="0" y="657886"/>
                </a:moveTo>
              </a:path>
            </a:pathLst>
          </a:custGeom>
          <a:noFill/>
          <a:ln w="12700" cap="flat" cmpd="sng">
            <a:solidFill>
              <a:srgbClr val="F69802">
                <a:alpha val="100000"/>
              </a:srgbClr>
            </a:solidFill>
            <a:custDash>
              <a:ds d="400000" sp="300000"/>
            </a:custDash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310" name="Picture 243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4092" y="3198156"/>
            <a:ext cx="7594607" cy="1564344"/>
          </a:xfrm>
          <a:prstGeom prst="rect">
            <a:avLst/>
          </a:prstGeom>
          <a:noFill/>
        </p:spPr>
      </p:pic>
      <p:sp>
        <p:nvSpPr>
          <p:cNvPr id="24311" name="Freeform 24311"/>
          <p:cNvSpPr/>
          <p:nvPr/>
        </p:nvSpPr>
        <p:spPr>
          <a:xfrm>
            <a:off x="5638810" y="1446552"/>
            <a:ext cx="986367" cy="745067"/>
          </a:xfrm>
          <a:custGeom>
            <a:avLst/>
            <a:gdLst/>
            <a:ahLst/>
            <a:cxnLst/>
            <a:rect l="0" t="0" r="0" b="0"/>
            <a:pathLst>
              <a:path w="986367" h="745067">
                <a:moveTo>
                  <a:pt x="0" y="372534"/>
                </a:moveTo>
                <a:lnTo>
                  <a:pt x="246592" y="372534"/>
                </a:lnTo>
                <a:lnTo>
                  <a:pt x="246592" y="0"/>
                </a:lnTo>
                <a:lnTo>
                  <a:pt x="739775" y="0"/>
                </a:lnTo>
                <a:lnTo>
                  <a:pt x="739775" y="372534"/>
                </a:lnTo>
                <a:lnTo>
                  <a:pt x="986367" y="372534"/>
                </a:lnTo>
                <a:lnTo>
                  <a:pt x="493183" y="745067"/>
                </a:lnTo>
                <a:close/>
                <a:moveTo>
                  <a:pt x="-599896" y="5411448"/>
                </a:moveTo>
              </a:path>
            </a:pathLst>
          </a:custGeom>
          <a:solidFill>
            <a:srgbClr val="5091D0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12" name="Freeform 24312"/>
          <p:cNvSpPr/>
          <p:nvPr/>
        </p:nvSpPr>
        <p:spPr>
          <a:xfrm flipV="1">
            <a:off x="5638810" y="1446552"/>
            <a:ext cx="986367" cy="745067"/>
          </a:xfrm>
          <a:custGeom>
            <a:avLst/>
            <a:gdLst/>
            <a:ahLst/>
            <a:cxnLst/>
            <a:rect l="0" t="0" r="0" b="0"/>
            <a:pathLst>
              <a:path w="986367" h="745067">
                <a:moveTo>
                  <a:pt x="0" y="372533"/>
                </a:moveTo>
                <a:lnTo>
                  <a:pt x="246591" y="372533"/>
                </a:lnTo>
                <a:lnTo>
                  <a:pt x="246591" y="745067"/>
                </a:lnTo>
                <a:lnTo>
                  <a:pt x="739775" y="745067"/>
                </a:lnTo>
                <a:lnTo>
                  <a:pt x="739775" y="372533"/>
                </a:lnTo>
                <a:lnTo>
                  <a:pt x="986367" y="372533"/>
                </a:lnTo>
                <a:lnTo>
                  <a:pt x="493183" y="0"/>
                </a:lnTo>
                <a:close/>
                <a:moveTo>
                  <a:pt x="372534" y="745067"/>
                </a:moveTo>
              </a:path>
            </a:pathLst>
          </a:custGeom>
          <a:noFill/>
          <a:ln w="12700" cap="flat" cmpd="sng">
            <a:solidFill>
              <a:srgbClr val="386998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313" name="Picture 243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87567" y="2389632"/>
            <a:ext cx="966216" cy="1005839"/>
          </a:xfrm>
          <a:prstGeom prst="rect">
            <a:avLst/>
          </a:prstGeom>
          <a:noFill/>
        </p:spPr>
      </p:pic>
      <p:sp>
        <p:nvSpPr>
          <p:cNvPr id="24314" name="Rectangle 24314"/>
          <p:cNvSpPr/>
          <p:nvPr/>
        </p:nvSpPr>
        <p:spPr>
          <a:xfrm>
            <a:off x="254592" y="6444052"/>
            <a:ext cx="1251478" cy="2232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© S</a:t>
            </a:r>
            <a:r>
              <a:rPr lang="en-US" sz="1200" b="0" i="0" spc="-1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ephane Maa</a:t>
            </a:r>
            <a:r>
              <a:rPr lang="en-US" sz="1200" b="0" i="0" spc="-22" baseline="0" dirty="0">
                <a:solidFill>
                  <a:srgbClr val="FFFFFF"/>
                </a:solidFill>
                <a:latin typeface="Calibri"/>
              </a:rPr>
              <a:t>r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ek</a:t>
            </a:r>
          </a:p>
        </p:txBody>
      </p:sp>
      <p:sp>
        <p:nvSpPr>
          <p:cNvPr id="24316" name="Rectangle 24316"/>
          <p:cNvSpPr/>
          <p:nvPr/>
        </p:nvSpPr>
        <p:spPr>
          <a:xfrm>
            <a:off x="929639" y="8271"/>
            <a:ext cx="6176079" cy="1371355"/>
          </a:xfrm>
          <a:prstGeom prst="rect">
            <a:avLst/>
          </a:prstGeom>
        </p:spPr>
      </p:sp>
      <p:sp>
        <p:nvSpPr>
          <p:cNvPr id="24317" name="Freeform 24317"/>
          <p:cNvSpPr/>
          <p:nvPr/>
        </p:nvSpPr>
        <p:spPr>
          <a:xfrm>
            <a:off x="931822" y="253137"/>
            <a:ext cx="368353" cy="383895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18" name="Freeform 24318"/>
          <p:cNvSpPr/>
          <p:nvPr/>
        </p:nvSpPr>
        <p:spPr>
          <a:xfrm>
            <a:off x="1337349" y="386131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19" name="Freeform 24319"/>
          <p:cNvSpPr/>
          <p:nvPr/>
        </p:nvSpPr>
        <p:spPr>
          <a:xfrm>
            <a:off x="1566757" y="302870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0" name="Freeform 24320"/>
          <p:cNvSpPr/>
          <p:nvPr/>
        </p:nvSpPr>
        <p:spPr>
          <a:xfrm>
            <a:off x="1768845" y="381102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1" name="Freeform 24321"/>
          <p:cNvSpPr/>
          <p:nvPr/>
        </p:nvSpPr>
        <p:spPr>
          <a:xfrm>
            <a:off x="2229914" y="250902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2" name="Freeform 24322"/>
          <p:cNvSpPr/>
          <p:nvPr/>
        </p:nvSpPr>
        <p:spPr>
          <a:xfrm>
            <a:off x="2489585" y="381102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3" name="Freeform 24323"/>
          <p:cNvSpPr/>
          <p:nvPr/>
        </p:nvSpPr>
        <p:spPr>
          <a:xfrm>
            <a:off x="2719666" y="381102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4" name="Freeform 24324"/>
          <p:cNvSpPr/>
          <p:nvPr/>
        </p:nvSpPr>
        <p:spPr>
          <a:xfrm>
            <a:off x="2976316" y="255931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5" name="Freeform 24325"/>
          <p:cNvSpPr/>
          <p:nvPr/>
        </p:nvSpPr>
        <p:spPr>
          <a:xfrm>
            <a:off x="3081147" y="255931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6" name="Freeform 24326"/>
          <p:cNvSpPr/>
          <p:nvPr/>
        </p:nvSpPr>
        <p:spPr>
          <a:xfrm>
            <a:off x="3181612" y="381102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7" name="Freeform 24327"/>
          <p:cNvSpPr/>
          <p:nvPr/>
        </p:nvSpPr>
        <p:spPr>
          <a:xfrm>
            <a:off x="3431757" y="386131"/>
            <a:ext cx="222926" cy="379425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8" name="Freeform 24328"/>
          <p:cNvSpPr/>
          <p:nvPr/>
        </p:nvSpPr>
        <p:spPr>
          <a:xfrm>
            <a:off x="3843006" y="250902"/>
            <a:ext cx="342701" cy="391159"/>
          </a:xfrm>
          <a:custGeom>
            <a:avLst/>
            <a:gdLst/>
            <a:ahLst/>
            <a:cxnLst/>
            <a:rect l="0" t="0" r="0" b="0"/>
            <a:pathLst>
              <a:path w="7788672" h="8890000">
                <a:moveTo>
                  <a:pt x="7621191" y="736600"/>
                </a:moveTo>
                <a:lnTo>
                  <a:pt x="7621191" y="1498600"/>
                </a:lnTo>
                <a:cubicBezTo>
                  <a:pt x="6595930" y="914400"/>
                  <a:pt x="5572721" y="622300"/>
                  <a:pt x="4551561" y="622300"/>
                </a:cubicBezTo>
                <a:cubicBezTo>
                  <a:pt x="3456054" y="622300"/>
                  <a:pt x="2544498" y="986102"/>
                  <a:pt x="1816894" y="1713707"/>
                </a:cubicBezTo>
                <a:cubicBezTo>
                  <a:pt x="1089290" y="2441179"/>
                  <a:pt x="725488" y="3352668"/>
                  <a:pt x="725488" y="4448175"/>
                </a:cubicBezTo>
                <a:cubicBezTo>
                  <a:pt x="725488" y="5543550"/>
                  <a:pt x="1085123" y="6453982"/>
                  <a:pt x="1804392" y="7179469"/>
                </a:cubicBezTo>
                <a:cubicBezTo>
                  <a:pt x="2523794" y="7904957"/>
                  <a:pt x="3501496" y="8267700"/>
                  <a:pt x="4737497" y="8267700"/>
                </a:cubicBezTo>
                <a:cubicBezTo>
                  <a:pt x="5630466" y="8267700"/>
                  <a:pt x="6422166" y="8089967"/>
                  <a:pt x="7112596" y="7734499"/>
                </a:cubicBezTo>
                <a:lnTo>
                  <a:pt x="7112596" y="5397500"/>
                </a:lnTo>
                <a:lnTo>
                  <a:pt x="5283399" y="5397500"/>
                </a:lnTo>
                <a:lnTo>
                  <a:pt x="5283399" y="4838700"/>
                </a:lnTo>
                <a:lnTo>
                  <a:pt x="7788672" y="4838700"/>
                </a:lnTo>
                <a:lnTo>
                  <a:pt x="7788672" y="8155782"/>
                </a:lnTo>
                <a:cubicBezTo>
                  <a:pt x="6767513" y="8645261"/>
                  <a:pt x="5742252" y="8890000"/>
                  <a:pt x="4712891" y="8890000"/>
                </a:cubicBezTo>
                <a:cubicBezTo>
                  <a:pt x="3369337" y="8890000"/>
                  <a:pt x="2247966" y="8464021"/>
                  <a:pt x="1348780" y="7612063"/>
                </a:cubicBezTo>
                <a:cubicBezTo>
                  <a:pt x="449593" y="6760105"/>
                  <a:pt x="0" y="5697207"/>
                  <a:pt x="0" y="4423371"/>
                </a:cubicBezTo>
                <a:cubicBezTo>
                  <a:pt x="0" y="3157736"/>
                  <a:pt x="441325" y="2104099"/>
                  <a:pt x="1323975" y="1262460"/>
                </a:cubicBezTo>
                <a:cubicBezTo>
                  <a:pt x="2206625" y="420821"/>
                  <a:pt x="3315560" y="0"/>
                  <a:pt x="4650780" y="0"/>
                </a:cubicBezTo>
                <a:cubicBezTo>
                  <a:pt x="5560285" y="0"/>
                  <a:pt x="6550422" y="245534"/>
                  <a:pt x="7621191" y="736600"/>
                </a:cubicBezTo>
                <a:close/>
                <a:moveTo>
                  <a:pt x="7406482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9" name="Freeform 24329"/>
          <p:cNvSpPr/>
          <p:nvPr/>
        </p:nvSpPr>
        <p:spPr>
          <a:xfrm>
            <a:off x="4251920" y="381102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0" name="Freeform 24330"/>
          <p:cNvSpPr/>
          <p:nvPr/>
        </p:nvSpPr>
        <p:spPr>
          <a:xfrm>
            <a:off x="4426051" y="381102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1" name="Freeform 24331"/>
          <p:cNvSpPr/>
          <p:nvPr/>
        </p:nvSpPr>
        <p:spPr>
          <a:xfrm>
            <a:off x="4740440" y="386131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2" name="Freeform 24332"/>
          <p:cNvSpPr/>
          <p:nvPr/>
        </p:nvSpPr>
        <p:spPr>
          <a:xfrm>
            <a:off x="5015687" y="381102"/>
            <a:ext cx="226200" cy="384454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3" name="Freeform 24333"/>
          <p:cNvSpPr/>
          <p:nvPr/>
        </p:nvSpPr>
        <p:spPr>
          <a:xfrm>
            <a:off x="5459399" y="255931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4" name="Freeform 24334"/>
          <p:cNvSpPr/>
          <p:nvPr/>
        </p:nvSpPr>
        <p:spPr>
          <a:xfrm>
            <a:off x="5559864" y="381102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5" name="Freeform 24335"/>
          <p:cNvSpPr/>
          <p:nvPr/>
        </p:nvSpPr>
        <p:spPr>
          <a:xfrm>
            <a:off x="5924253" y="253137"/>
            <a:ext cx="368353" cy="383895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6" name="Freeform 24336"/>
          <p:cNvSpPr/>
          <p:nvPr/>
        </p:nvSpPr>
        <p:spPr>
          <a:xfrm>
            <a:off x="6266634" y="255931"/>
            <a:ext cx="577362" cy="385013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7" name="Freeform 24337"/>
          <p:cNvSpPr/>
          <p:nvPr/>
        </p:nvSpPr>
        <p:spPr>
          <a:xfrm>
            <a:off x="6869295" y="250902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8" name="Freeform 24338"/>
          <p:cNvSpPr/>
          <p:nvPr/>
        </p:nvSpPr>
        <p:spPr>
          <a:xfrm>
            <a:off x="929089" y="865531"/>
            <a:ext cx="577362" cy="385013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39" name="Freeform 24339"/>
          <p:cNvSpPr/>
          <p:nvPr/>
        </p:nvSpPr>
        <p:spPr>
          <a:xfrm>
            <a:off x="1544950" y="865531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0" name="Freeform 24340"/>
          <p:cNvSpPr/>
          <p:nvPr/>
        </p:nvSpPr>
        <p:spPr>
          <a:xfrm>
            <a:off x="1599950" y="912470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1" name="Freeform 24341"/>
          <p:cNvSpPr/>
          <p:nvPr/>
        </p:nvSpPr>
        <p:spPr>
          <a:xfrm>
            <a:off x="1813614" y="865531"/>
            <a:ext cx="203822" cy="381101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2" name="Freeform 24342"/>
          <p:cNvSpPr/>
          <p:nvPr/>
        </p:nvSpPr>
        <p:spPr>
          <a:xfrm>
            <a:off x="2253218" y="865531"/>
            <a:ext cx="218001" cy="381101"/>
          </a:xfrm>
          <a:custGeom>
            <a:avLst/>
            <a:gdLst/>
            <a:ahLst/>
            <a:cxnLst/>
            <a:rect l="0" t="0" r="0" b="0"/>
            <a:pathLst>
              <a:path w="4954587" h="8661400">
                <a:moveTo>
                  <a:pt x="669726" y="0"/>
                </a:moveTo>
                <a:lnTo>
                  <a:pt x="669726" y="8102600"/>
                </a:lnTo>
                <a:lnTo>
                  <a:pt x="4954587" y="8102600"/>
                </a:lnTo>
                <a:lnTo>
                  <a:pt x="495458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56711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3" name="Freeform 24343"/>
          <p:cNvSpPr/>
          <p:nvPr/>
        </p:nvSpPr>
        <p:spPr>
          <a:xfrm>
            <a:off x="2494168" y="990702"/>
            <a:ext cx="255389" cy="26095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4" name="Freeform 24344"/>
          <p:cNvSpPr/>
          <p:nvPr/>
        </p:nvSpPr>
        <p:spPr>
          <a:xfrm>
            <a:off x="2793930" y="990702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5" name="Freeform 24345"/>
          <p:cNvSpPr/>
          <p:nvPr/>
        </p:nvSpPr>
        <p:spPr>
          <a:xfrm>
            <a:off x="3034871" y="865531"/>
            <a:ext cx="228103" cy="386130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6" name="Freeform 24346"/>
          <p:cNvSpPr/>
          <p:nvPr/>
        </p:nvSpPr>
        <p:spPr>
          <a:xfrm>
            <a:off x="3496251" y="865531"/>
            <a:ext cx="239568" cy="381101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7" name="Freeform 24347"/>
          <p:cNvSpPr/>
          <p:nvPr/>
        </p:nvSpPr>
        <p:spPr>
          <a:xfrm>
            <a:off x="3768589" y="990702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8" name="Freeform 24348"/>
          <p:cNvSpPr/>
          <p:nvPr/>
        </p:nvSpPr>
        <p:spPr>
          <a:xfrm>
            <a:off x="4025630" y="865531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49" name="Freeform 24349"/>
          <p:cNvSpPr/>
          <p:nvPr/>
        </p:nvSpPr>
        <p:spPr>
          <a:xfrm>
            <a:off x="4111469" y="990702"/>
            <a:ext cx="215007" cy="26095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50" name="Freeform 24350"/>
          <p:cNvSpPr/>
          <p:nvPr/>
        </p:nvSpPr>
        <p:spPr>
          <a:xfrm>
            <a:off x="4364144" y="990702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51" name="Freeform 24351"/>
          <p:cNvSpPr/>
          <p:nvPr/>
        </p:nvSpPr>
        <p:spPr>
          <a:xfrm>
            <a:off x="4627498" y="990702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52" name="Freeform 24352"/>
          <p:cNvSpPr/>
          <p:nvPr/>
        </p:nvSpPr>
        <p:spPr>
          <a:xfrm>
            <a:off x="4859594" y="990702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53" name="Freeform 24353"/>
          <p:cNvSpPr/>
          <p:nvPr/>
        </p:nvSpPr>
        <p:spPr>
          <a:xfrm>
            <a:off x="5140803" y="990702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709675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54" name="Rectangle 24354"/>
          <p:cNvSpPr/>
          <p:nvPr/>
        </p:nvSpPr>
        <p:spPr>
          <a:xfrm>
            <a:off x="3251222" y="4737461"/>
            <a:ext cx="778610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3"/>
            <a:r>
              <a:rPr lang="en-US" sz="1800" b="0" i="0" spc="-24" baseline="0" dirty="0">
                <a:solidFill>
                  <a:srgbClr val="FFFFFF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ance</a:t>
            </a:r>
          </a:p>
        </p:txBody>
      </p:sp>
      <p:sp>
        <p:nvSpPr>
          <p:cNvPr id="24355" name="Rectangle 24355"/>
          <p:cNvSpPr/>
          <p:nvPr/>
        </p:nvSpPr>
        <p:spPr>
          <a:xfrm>
            <a:off x="1947346" y="4737461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4"/>
            <a:r>
              <a:rPr lang="en-US" sz="1800" b="0" i="0" spc="-24" baseline="0" dirty="0">
                <a:solidFill>
                  <a:srgbClr val="FFFFFF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ance</a:t>
            </a:r>
          </a:p>
        </p:txBody>
      </p:sp>
      <p:sp>
        <p:nvSpPr>
          <p:cNvPr id="24356" name="Rectangle 24356"/>
          <p:cNvSpPr/>
          <p:nvPr/>
        </p:nvSpPr>
        <p:spPr>
          <a:xfrm>
            <a:off x="4555098" y="4737461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4"/>
            <a:r>
              <a:rPr lang="en-US" sz="1800" b="0" i="0" spc="-24" baseline="0" dirty="0">
                <a:solidFill>
                  <a:srgbClr val="FFFFFF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FFFFFF"/>
                </a:solidFill>
                <a:latin typeface="Calibri"/>
              </a:rPr>
              <a:t>ance</a:t>
            </a:r>
          </a:p>
        </p:txBody>
      </p:sp>
      <p:sp>
        <p:nvSpPr>
          <p:cNvPr id="24357" name="Rectangle 24357"/>
          <p:cNvSpPr/>
          <p:nvPr/>
        </p:nvSpPr>
        <p:spPr>
          <a:xfrm>
            <a:off x="8161896" y="4737461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4"/>
            <a:r>
              <a:rPr lang="en-US" sz="1800" b="0" i="0" spc="-24" baseline="0" dirty="0">
                <a:solidFill>
                  <a:srgbClr val="444949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444949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ance</a:t>
            </a:r>
          </a:p>
        </p:txBody>
      </p:sp>
      <p:sp>
        <p:nvSpPr>
          <p:cNvPr id="24358" name="Rectangle 24358"/>
          <p:cNvSpPr/>
          <p:nvPr/>
        </p:nvSpPr>
        <p:spPr>
          <a:xfrm>
            <a:off x="9482697" y="4737461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3"/>
            <a:r>
              <a:rPr lang="en-US" sz="1800" b="0" i="0" spc="-24" baseline="0" dirty="0">
                <a:solidFill>
                  <a:srgbClr val="444949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444949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ance</a:t>
            </a:r>
          </a:p>
        </p:txBody>
      </p:sp>
      <p:sp>
        <p:nvSpPr>
          <p:cNvPr id="24359" name="Rectangle 24359"/>
          <p:cNvSpPr/>
          <p:nvPr/>
        </p:nvSpPr>
        <p:spPr>
          <a:xfrm>
            <a:off x="6828397" y="4737461"/>
            <a:ext cx="778611" cy="603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6153"/>
            <a:r>
              <a:rPr lang="en-US" sz="1800" b="0" i="0" spc="-24" baseline="0" dirty="0">
                <a:solidFill>
                  <a:srgbClr val="444949"/>
                </a:solidFill>
                <a:latin typeface="Calibri"/>
              </a:rPr>
              <a:t>E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C2 </a:t>
            </a:r>
          </a:p>
          <a:p>
            <a:pPr marL="0">
              <a:lnSpc>
                <a:spcPts val="2111"/>
              </a:lnSpc>
            </a:pP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In</a:t>
            </a:r>
            <a:r>
              <a:rPr lang="en-US" sz="1800" b="0" i="0" spc="-23" baseline="0" dirty="0">
                <a:solidFill>
                  <a:srgbClr val="444949"/>
                </a:solidFill>
                <a:latin typeface="Calibri"/>
              </a:rPr>
              <a:t>s</a:t>
            </a:r>
            <a:r>
              <a:rPr lang="en-US" sz="1800" b="0" i="0" spc="-25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1800" b="0" i="0" spc="0" baseline="0" dirty="0">
                <a:solidFill>
                  <a:srgbClr val="444949"/>
                </a:solidFill>
                <a:latin typeface="Calibri"/>
              </a:rPr>
              <a:t>ance</a:t>
            </a:r>
          </a:p>
        </p:txBody>
      </p:sp>
      <p:sp>
        <p:nvSpPr>
          <p:cNvPr id="24360" name="Rectangle 24360"/>
          <p:cNvSpPr/>
          <p:nvPr/>
        </p:nvSpPr>
        <p:spPr>
          <a:xfrm>
            <a:off x="3974575" y="5503185"/>
            <a:ext cx="3852996" cy="5954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-56" baseline="0" dirty="0">
                <a:solidFill>
                  <a:srgbClr val="444949"/>
                </a:solidFill>
                <a:latin typeface="Calibri"/>
              </a:rPr>
              <a:t>A</a:t>
            </a:r>
            <a:r>
              <a:rPr lang="en-US" sz="3199" b="0" i="0" spc="0" baseline="0" dirty="0">
                <a:solidFill>
                  <a:srgbClr val="444949"/>
                </a:solidFill>
                <a:latin typeface="Calibri"/>
              </a:rPr>
              <a:t>U</a:t>
            </a:r>
            <a:r>
              <a:rPr lang="en-US" sz="3199" b="0" i="0" spc="-81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3199" b="0" i="0" spc="0" baseline="0" dirty="0">
                <a:solidFill>
                  <a:srgbClr val="444949"/>
                </a:solidFill>
                <a:latin typeface="Calibri"/>
              </a:rPr>
              <a:t>O SCALING G</a:t>
            </a:r>
            <a:r>
              <a:rPr lang="en-US" sz="3199" b="0" i="0" spc="-33" baseline="0" dirty="0">
                <a:solidFill>
                  <a:srgbClr val="444949"/>
                </a:solidFill>
                <a:latin typeface="Calibri"/>
              </a:rPr>
              <a:t>R</a:t>
            </a:r>
            <a:r>
              <a:rPr lang="en-US" sz="3199" b="0" i="0" spc="0" baseline="0" dirty="0">
                <a:solidFill>
                  <a:srgbClr val="444949"/>
                </a:solidFill>
                <a:latin typeface="Calibri"/>
              </a:rPr>
              <a:t>OUP</a:t>
            </a:r>
          </a:p>
        </p:txBody>
      </p:sp>
      <p:sp>
        <p:nvSpPr>
          <p:cNvPr id="24361" name="Rectangle 24361"/>
          <p:cNvSpPr/>
          <p:nvPr/>
        </p:nvSpPr>
        <p:spPr>
          <a:xfrm>
            <a:off x="3855378" y="1528400"/>
            <a:ext cx="1673809" cy="5210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0" b="0" i="0" spc="-99" baseline="0" dirty="0">
                <a:solidFill>
                  <a:srgbClr val="444949"/>
                </a:solidFill>
                <a:latin typeface="Calibri"/>
              </a:rPr>
              <a:t>W</a:t>
            </a:r>
            <a:r>
              <a:rPr lang="en-US" sz="2800" b="0" i="0" spc="0" baseline="0" dirty="0">
                <a:solidFill>
                  <a:srgbClr val="444949"/>
                </a:solidFill>
                <a:latin typeface="Calibri"/>
              </a:rPr>
              <a:t>eb </a:t>
            </a:r>
            <a:r>
              <a:rPr lang="en-US" sz="2800" b="0" i="0" spc="-141" baseline="0" dirty="0">
                <a:solidFill>
                  <a:srgbClr val="444949"/>
                </a:solidFill>
                <a:latin typeface="Calibri"/>
              </a:rPr>
              <a:t>T</a:t>
            </a:r>
            <a:r>
              <a:rPr lang="en-US" sz="2800" b="0" i="0" spc="-54" baseline="0" dirty="0">
                <a:solidFill>
                  <a:srgbClr val="444949"/>
                </a:solidFill>
                <a:latin typeface="Calibri"/>
              </a:rPr>
              <a:t>r</a:t>
            </a:r>
            <a:r>
              <a:rPr lang="en-US" sz="2800" b="0" i="0" spc="0" baseline="0" dirty="0">
                <a:solidFill>
                  <a:srgbClr val="444949"/>
                </a:solidFill>
                <a:latin typeface="Calibri"/>
              </a:rPr>
              <a:t>affic</a:t>
            </a:r>
          </a:p>
        </p:txBody>
      </p:sp>
      <p:sp>
        <p:nvSpPr>
          <p:cNvPr id="24362" name="Rectangle 24362"/>
          <p:cNvSpPr/>
          <p:nvPr/>
        </p:nvSpPr>
        <p:spPr>
          <a:xfrm>
            <a:off x="6865788" y="2482424"/>
            <a:ext cx="2073930" cy="5210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0" b="0" i="0" spc="0" baseline="0" dirty="0">
                <a:solidFill>
                  <a:srgbClr val="444949"/>
                </a:solidFill>
                <a:latin typeface="Calibri"/>
              </a:rPr>
              <a:t>Load Balancer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31548-1214-4D94-8D1E-488D2B9B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247650"/>
            <a:ext cx="11472862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0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86" name="Picture 5328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7695" y="2965704"/>
            <a:ext cx="1996439" cy="2069592"/>
          </a:xfrm>
          <a:prstGeom prst="rect">
            <a:avLst/>
          </a:prstGeom>
          <a:noFill/>
        </p:spPr>
      </p:pic>
      <p:sp>
        <p:nvSpPr>
          <p:cNvPr id="53287" name="Rectangle 53287"/>
          <p:cNvSpPr/>
          <p:nvPr/>
        </p:nvSpPr>
        <p:spPr>
          <a:xfrm>
            <a:off x="254592" y="6444052"/>
            <a:ext cx="1251478" cy="2232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© S</a:t>
            </a:r>
            <a:r>
              <a:rPr lang="en-US" sz="1200" b="0" i="0" spc="-15" baseline="0" dirty="0">
                <a:solidFill>
                  <a:srgbClr val="FFFFFF"/>
                </a:solidFill>
                <a:latin typeface="Calibri"/>
              </a:rPr>
              <a:t>t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ephane Maa</a:t>
            </a:r>
            <a:r>
              <a:rPr lang="en-US" sz="1200" b="0" i="0" spc="-22" baseline="0" dirty="0">
                <a:solidFill>
                  <a:srgbClr val="FFFFFF"/>
                </a:solidFill>
                <a:latin typeface="Calibri"/>
              </a:rPr>
              <a:t>r</a:t>
            </a:r>
            <a:r>
              <a:rPr lang="en-US" sz="1200" b="0" i="0" spc="0" baseline="0" dirty="0">
                <a:solidFill>
                  <a:srgbClr val="FFFFFF"/>
                </a:solidFill>
                <a:latin typeface="Calibri"/>
              </a:rPr>
              <a:t>ek</a:t>
            </a:r>
          </a:p>
        </p:txBody>
      </p:sp>
      <p:sp>
        <p:nvSpPr>
          <p:cNvPr id="53289" name="Rectangle 53289"/>
          <p:cNvSpPr/>
          <p:nvPr/>
        </p:nvSpPr>
        <p:spPr>
          <a:xfrm>
            <a:off x="929639" y="310023"/>
            <a:ext cx="6382737" cy="761755"/>
          </a:xfrm>
          <a:prstGeom prst="rect">
            <a:avLst/>
          </a:prstGeom>
        </p:spPr>
      </p:sp>
      <p:sp>
        <p:nvSpPr>
          <p:cNvPr id="53290" name="Freeform 53290"/>
          <p:cNvSpPr/>
          <p:nvPr/>
        </p:nvSpPr>
        <p:spPr>
          <a:xfrm>
            <a:off x="931822" y="554889"/>
            <a:ext cx="368353" cy="383895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91" name="Freeform 53291"/>
          <p:cNvSpPr/>
          <p:nvPr/>
        </p:nvSpPr>
        <p:spPr>
          <a:xfrm>
            <a:off x="1274316" y="557683"/>
            <a:ext cx="577362" cy="385013"/>
          </a:xfrm>
          <a:custGeom>
            <a:avLst/>
            <a:gdLst/>
            <a:ahLst/>
            <a:cxnLst/>
            <a:rect l="0" t="0" r="0" b="0"/>
            <a:pathLst>
              <a:path w="13121877" h="8750300">
                <a:moveTo>
                  <a:pt x="6567090" y="1438672"/>
                </a:moveTo>
                <a:lnTo>
                  <a:pt x="3658790" y="8750300"/>
                </a:lnTo>
                <a:lnTo>
                  <a:pt x="3479005" y="8750300"/>
                </a:lnTo>
                <a:lnTo>
                  <a:pt x="0" y="0"/>
                </a:lnTo>
                <a:lnTo>
                  <a:pt x="688379" y="0"/>
                </a:lnTo>
                <a:lnTo>
                  <a:pt x="3553419" y="7187605"/>
                </a:lnTo>
                <a:lnTo>
                  <a:pt x="6461719" y="0"/>
                </a:lnTo>
                <a:lnTo>
                  <a:pt x="6666308" y="0"/>
                </a:lnTo>
                <a:lnTo>
                  <a:pt x="9562305" y="7187605"/>
                </a:lnTo>
                <a:lnTo>
                  <a:pt x="12433497" y="0"/>
                </a:lnTo>
                <a:lnTo>
                  <a:pt x="13121877" y="0"/>
                </a:lnTo>
                <a:lnTo>
                  <a:pt x="9636719" y="8750300"/>
                </a:lnTo>
                <a:lnTo>
                  <a:pt x="9475588" y="8750300"/>
                </a:lnTo>
                <a:close/>
                <a:moveTo>
                  <a:pt x="7235229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92" name="Freeform 53292"/>
          <p:cNvSpPr/>
          <p:nvPr/>
        </p:nvSpPr>
        <p:spPr>
          <a:xfrm>
            <a:off x="1876753" y="552654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93" name="Freeform 53293"/>
          <p:cNvSpPr/>
          <p:nvPr/>
        </p:nvSpPr>
        <p:spPr>
          <a:xfrm>
            <a:off x="2294288" y="552654"/>
            <a:ext cx="213636" cy="391159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94" name="Freeform 53294"/>
          <p:cNvSpPr/>
          <p:nvPr/>
        </p:nvSpPr>
        <p:spPr>
          <a:xfrm>
            <a:off x="2568530" y="552654"/>
            <a:ext cx="201910" cy="391159"/>
          </a:xfrm>
          <a:custGeom>
            <a:avLst/>
            <a:gdLst/>
            <a:ahLst/>
            <a:cxnLst/>
            <a:rect l="0" t="0" r="0" b="0"/>
            <a:pathLst>
              <a:path w="4588867" h="8890000">
                <a:moveTo>
                  <a:pt x="80566" y="1181100"/>
                </a:moveTo>
                <a:lnTo>
                  <a:pt x="80566" y="559396"/>
                </a:lnTo>
                <a:cubicBezTo>
                  <a:pt x="584994" y="186466"/>
                  <a:pt x="1192742" y="0"/>
                  <a:pt x="1903809" y="0"/>
                </a:cubicBezTo>
                <a:cubicBezTo>
                  <a:pt x="2660385" y="0"/>
                  <a:pt x="3279444" y="204655"/>
                  <a:pt x="3760986" y="613966"/>
                </a:cubicBezTo>
                <a:cubicBezTo>
                  <a:pt x="4242660" y="1023144"/>
                  <a:pt x="4483497" y="1545961"/>
                  <a:pt x="4483497" y="2182416"/>
                </a:cubicBezTo>
                <a:cubicBezTo>
                  <a:pt x="4483497" y="2637103"/>
                  <a:pt x="4349088" y="3042246"/>
                  <a:pt x="4080272" y="3397846"/>
                </a:cubicBezTo>
                <a:cubicBezTo>
                  <a:pt x="3811588" y="3753314"/>
                  <a:pt x="3420930" y="4009562"/>
                  <a:pt x="2908300" y="4166593"/>
                </a:cubicBezTo>
                <a:lnTo>
                  <a:pt x="2908300" y="4191397"/>
                </a:lnTo>
                <a:cubicBezTo>
                  <a:pt x="4028678" y="4567900"/>
                  <a:pt x="4588867" y="5304433"/>
                  <a:pt x="4588867" y="6400999"/>
                </a:cubicBezTo>
                <a:cubicBezTo>
                  <a:pt x="4588867" y="7166571"/>
                  <a:pt x="4333544" y="7772797"/>
                  <a:pt x="3822898" y="8219679"/>
                </a:cubicBezTo>
                <a:cubicBezTo>
                  <a:pt x="3312385" y="8666560"/>
                  <a:pt x="2703711" y="8890000"/>
                  <a:pt x="1996877" y="8890000"/>
                </a:cubicBezTo>
                <a:cubicBezTo>
                  <a:pt x="1277475" y="8890000"/>
                  <a:pt x="611849" y="8746596"/>
                  <a:pt x="0" y="8459788"/>
                </a:cubicBezTo>
                <a:lnTo>
                  <a:pt x="0" y="7861300"/>
                </a:lnTo>
                <a:cubicBezTo>
                  <a:pt x="595313" y="8140700"/>
                  <a:pt x="1236133" y="8280400"/>
                  <a:pt x="1922463" y="8280400"/>
                </a:cubicBezTo>
                <a:cubicBezTo>
                  <a:pt x="2521876" y="8280400"/>
                  <a:pt x="3007585" y="8110869"/>
                  <a:pt x="3379589" y="7771805"/>
                </a:cubicBezTo>
                <a:cubicBezTo>
                  <a:pt x="3751726" y="7432609"/>
                  <a:pt x="3937794" y="6988043"/>
                  <a:pt x="3937794" y="6438107"/>
                </a:cubicBezTo>
                <a:cubicBezTo>
                  <a:pt x="3937794" y="5846631"/>
                  <a:pt x="3740348" y="5376201"/>
                  <a:pt x="3345458" y="5026819"/>
                </a:cubicBezTo>
                <a:cubicBezTo>
                  <a:pt x="2950699" y="4677437"/>
                  <a:pt x="2404004" y="4508897"/>
                  <a:pt x="1705372" y="4521200"/>
                </a:cubicBezTo>
                <a:lnTo>
                  <a:pt x="1705372" y="3911600"/>
                </a:lnTo>
                <a:cubicBezTo>
                  <a:pt x="2342092" y="3911600"/>
                  <a:pt x="2856773" y="3747426"/>
                  <a:pt x="3249414" y="3419079"/>
                </a:cubicBezTo>
                <a:cubicBezTo>
                  <a:pt x="3642188" y="3090731"/>
                  <a:pt x="3838575" y="2695311"/>
                  <a:pt x="3838575" y="2232819"/>
                </a:cubicBezTo>
                <a:cubicBezTo>
                  <a:pt x="3838575" y="1774296"/>
                  <a:pt x="3649398" y="1389129"/>
                  <a:pt x="3271044" y="1077318"/>
                </a:cubicBezTo>
                <a:cubicBezTo>
                  <a:pt x="2892822" y="765506"/>
                  <a:pt x="2420541" y="609600"/>
                  <a:pt x="1854200" y="609600"/>
                </a:cubicBezTo>
                <a:cubicBezTo>
                  <a:pt x="1234017" y="609600"/>
                  <a:pt x="642805" y="800100"/>
                  <a:pt x="80566" y="1181100"/>
                </a:cubicBezTo>
                <a:close/>
                <a:moveTo>
                  <a:pt x="673258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95" name="Freeform 53295"/>
          <p:cNvSpPr/>
          <p:nvPr/>
        </p:nvSpPr>
        <p:spPr>
          <a:xfrm>
            <a:off x="2993948" y="552654"/>
            <a:ext cx="403549" cy="391159"/>
          </a:xfrm>
          <a:custGeom>
            <a:avLst/>
            <a:gdLst/>
            <a:ahLst/>
            <a:cxnLst/>
            <a:rect l="0" t="0" r="0" b="0"/>
            <a:pathLst>
              <a:path w="9171583" h="8890000">
                <a:moveTo>
                  <a:pt x="4576564" y="0"/>
                </a:moveTo>
                <a:cubicBezTo>
                  <a:pt x="5858074" y="0"/>
                  <a:pt x="6944255" y="431205"/>
                  <a:pt x="7835107" y="1293615"/>
                </a:cubicBezTo>
                <a:cubicBezTo>
                  <a:pt x="8726091" y="2155891"/>
                  <a:pt x="9171583" y="3207412"/>
                  <a:pt x="9171583" y="4448175"/>
                </a:cubicBezTo>
                <a:cubicBezTo>
                  <a:pt x="9171583" y="5684706"/>
                  <a:pt x="8726091" y="6734175"/>
                  <a:pt x="7835107" y="7596585"/>
                </a:cubicBezTo>
                <a:cubicBezTo>
                  <a:pt x="6944255" y="8458862"/>
                  <a:pt x="5858074" y="8890000"/>
                  <a:pt x="4576564" y="8890000"/>
                </a:cubicBezTo>
                <a:cubicBezTo>
                  <a:pt x="3299024" y="8890000"/>
                  <a:pt x="2216878" y="8458862"/>
                  <a:pt x="1330127" y="7596585"/>
                </a:cubicBezTo>
                <a:cubicBezTo>
                  <a:pt x="443376" y="6734175"/>
                  <a:pt x="0" y="5684706"/>
                  <a:pt x="0" y="4448175"/>
                </a:cubicBezTo>
                <a:cubicBezTo>
                  <a:pt x="0" y="3207412"/>
                  <a:pt x="443376" y="2155891"/>
                  <a:pt x="1330127" y="1293615"/>
                </a:cubicBezTo>
                <a:cubicBezTo>
                  <a:pt x="2216878" y="431205"/>
                  <a:pt x="3299024" y="0"/>
                  <a:pt x="4576564" y="0"/>
                </a:cubicBezTo>
                <a:close/>
                <a:moveTo>
                  <a:pt x="8130779" y="8775700"/>
                </a:moveTo>
                <a:moveTo>
                  <a:pt x="4601369" y="8267700"/>
                </a:moveTo>
                <a:cubicBezTo>
                  <a:pt x="5680340" y="8267700"/>
                  <a:pt x="6590838" y="7898805"/>
                  <a:pt x="7332861" y="7161015"/>
                </a:cubicBezTo>
                <a:cubicBezTo>
                  <a:pt x="8075018" y="6423092"/>
                  <a:pt x="8446096" y="5518812"/>
                  <a:pt x="8446096" y="4448175"/>
                </a:cubicBezTo>
                <a:cubicBezTo>
                  <a:pt x="8446096" y="3373306"/>
                  <a:pt x="8075018" y="2466975"/>
                  <a:pt x="7332861" y="1729185"/>
                </a:cubicBezTo>
                <a:cubicBezTo>
                  <a:pt x="6590838" y="991262"/>
                  <a:pt x="5680340" y="622300"/>
                  <a:pt x="4601369" y="622300"/>
                </a:cubicBezTo>
                <a:cubicBezTo>
                  <a:pt x="3518165" y="622300"/>
                  <a:pt x="2601384" y="991262"/>
                  <a:pt x="1851025" y="1729185"/>
                </a:cubicBezTo>
                <a:cubicBezTo>
                  <a:pt x="1100667" y="2466975"/>
                  <a:pt x="725488" y="3373306"/>
                  <a:pt x="725488" y="4448175"/>
                </a:cubicBezTo>
                <a:cubicBezTo>
                  <a:pt x="725488" y="5518812"/>
                  <a:pt x="1100667" y="6423092"/>
                  <a:pt x="1851025" y="7161015"/>
                </a:cubicBezTo>
                <a:cubicBezTo>
                  <a:pt x="2601384" y="7898805"/>
                  <a:pt x="3518165" y="8267700"/>
                  <a:pt x="4601369" y="8267700"/>
                </a:cubicBezTo>
                <a:close/>
                <a:moveTo>
                  <a:pt x="-13692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96" name="Freeform 53296"/>
          <p:cNvSpPr/>
          <p:nvPr/>
        </p:nvSpPr>
        <p:spPr>
          <a:xfrm>
            <a:off x="3425966" y="687883"/>
            <a:ext cx="238476" cy="255930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97" name="Freeform 53297"/>
          <p:cNvSpPr/>
          <p:nvPr/>
        </p:nvSpPr>
        <p:spPr>
          <a:xfrm>
            <a:off x="3678011" y="682854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98" name="Freeform 53298"/>
          <p:cNvSpPr/>
          <p:nvPr/>
        </p:nvSpPr>
        <p:spPr>
          <a:xfrm>
            <a:off x="3959108" y="682854"/>
            <a:ext cx="173262" cy="255930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99" name="Freeform 53299"/>
          <p:cNvSpPr/>
          <p:nvPr/>
        </p:nvSpPr>
        <p:spPr>
          <a:xfrm>
            <a:off x="4148662" y="687883"/>
            <a:ext cx="238476" cy="255930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0" name="Freeform 53300"/>
          <p:cNvSpPr/>
          <p:nvPr/>
        </p:nvSpPr>
        <p:spPr>
          <a:xfrm>
            <a:off x="4425787" y="557683"/>
            <a:ext cx="27014" cy="381101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1" name="Freeform 53301"/>
          <p:cNvSpPr/>
          <p:nvPr/>
        </p:nvSpPr>
        <p:spPr>
          <a:xfrm>
            <a:off x="4513920" y="682854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2" name="Freeform 53302"/>
          <p:cNvSpPr/>
          <p:nvPr/>
        </p:nvSpPr>
        <p:spPr>
          <a:xfrm>
            <a:off x="4759821" y="687883"/>
            <a:ext cx="395639" cy="255930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3" name="Freeform 53303"/>
          <p:cNvSpPr/>
          <p:nvPr/>
        </p:nvSpPr>
        <p:spPr>
          <a:xfrm>
            <a:off x="5331982" y="799643"/>
            <a:ext cx="132330" cy="26263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4" name="Freeform 53304"/>
          <p:cNvSpPr/>
          <p:nvPr/>
        </p:nvSpPr>
        <p:spPr>
          <a:xfrm>
            <a:off x="5685643" y="557683"/>
            <a:ext cx="239568" cy="381101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5" name="Freeform 53305"/>
          <p:cNvSpPr/>
          <p:nvPr/>
        </p:nvSpPr>
        <p:spPr>
          <a:xfrm>
            <a:off x="5972384" y="687883"/>
            <a:ext cx="203822" cy="255930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6" name="Freeform 53306"/>
          <p:cNvSpPr/>
          <p:nvPr/>
        </p:nvSpPr>
        <p:spPr>
          <a:xfrm>
            <a:off x="6235682" y="682854"/>
            <a:ext cx="192899" cy="260959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7" name="Freeform 53307"/>
          <p:cNvSpPr/>
          <p:nvPr/>
        </p:nvSpPr>
        <p:spPr>
          <a:xfrm>
            <a:off x="6478356" y="557683"/>
            <a:ext cx="225650" cy="381101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8" name="Freeform 53308"/>
          <p:cNvSpPr/>
          <p:nvPr/>
        </p:nvSpPr>
        <p:spPr>
          <a:xfrm>
            <a:off x="6700294" y="682854"/>
            <a:ext cx="226191" cy="26095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09" name="Freeform 53309"/>
          <p:cNvSpPr/>
          <p:nvPr/>
        </p:nvSpPr>
        <p:spPr>
          <a:xfrm>
            <a:off x="6935608" y="604622"/>
            <a:ext cx="177628" cy="339191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10" name="Freeform 53310"/>
          <p:cNvSpPr/>
          <p:nvPr/>
        </p:nvSpPr>
        <p:spPr>
          <a:xfrm>
            <a:off x="7137482" y="682854"/>
            <a:ext cx="157712" cy="260959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5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11" name="Rectangle 53311"/>
          <p:cNvSpPr/>
          <p:nvPr/>
        </p:nvSpPr>
        <p:spPr>
          <a:xfrm>
            <a:off x="929638" y="1762821"/>
            <a:ext cx="10508074" cy="991859"/>
          </a:xfrm>
          <a:prstGeom prst="rect">
            <a:avLst/>
          </a:prstGeom>
        </p:spPr>
      </p:sp>
      <p:sp>
        <p:nvSpPr>
          <p:cNvPr id="53312" name="Freeform 53312"/>
          <p:cNvSpPr/>
          <p:nvPr/>
        </p:nvSpPr>
        <p:spPr>
          <a:xfrm>
            <a:off x="948485" y="1995526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13" name="Freeform 53313"/>
          <p:cNvSpPr/>
          <p:nvPr/>
        </p:nvSpPr>
        <p:spPr>
          <a:xfrm>
            <a:off x="1159628" y="1919783"/>
            <a:ext cx="234407" cy="244297"/>
          </a:xfrm>
          <a:custGeom>
            <a:avLst/>
            <a:gdLst/>
            <a:ahLst/>
            <a:cxnLst/>
            <a:rect l="0" t="0" r="0" b="0"/>
            <a:pathLst>
              <a:path w="8371681" h="8724900">
                <a:moveTo>
                  <a:pt x="4371776" y="0"/>
                </a:moveTo>
                <a:lnTo>
                  <a:pt x="8371681" y="8724900"/>
                </a:lnTo>
                <a:lnTo>
                  <a:pt x="7670800" y="8724900"/>
                </a:lnTo>
                <a:lnTo>
                  <a:pt x="6300391" y="5727700"/>
                </a:lnTo>
                <a:lnTo>
                  <a:pt x="2071291" y="5727700"/>
                </a:lnTo>
                <a:lnTo>
                  <a:pt x="700683" y="8724900"/>
                </a:lnTo>
                <a:lnTo>
                  <a:pt x="0" y="8724900"/>
                </a:lnTo>
                <a:lnTo>
                  <a:pt x="3999706" y="0"/>
                </a:lnTo>
                <a:close/>
                <a:moveTo>
                  <a:pt x="8675291" y="8724900"/>
                </a:moveTo>
                <a:moveTo>
                  <a:pt x="6046192" y="5168900"/>
                </a:moveTo>
                <a:lnTo>
                  <a:pt x="4179689" y="1091407"/>
                </a:lnTo>
                <a:lnTo>
                  <a:pt x="2325489" y="5168900"/>
                </a:lnTo>
                <a:close/>
                <a:moveTo>
                  <a:pt x="3506391" y="87249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14" name="Freeform 53314"/>
          <p:cNvSpPr/>
          <p:nvPr/>
        </p:nvSpPr>
        <p:spPr>
          <a:xfrm>
            <a:off x="1416142" y="2001216"/>
            <a:ext cx="231106" cy="162864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15" name="Freeform 53315"/>
          <p:cNvSpPr/>
          <p:nvPr/>
        </p:nvSpPr>
        <p:spPr>
          <a:xfrm>
            <a:off x="1682265" y="2001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16" name="Freeform 53316"/>
          <p:cNvSpPr/>
          <p:nvPr/>
        </p:nvSpPr>
        <p:spPr>
          <a:xfrm>
            <a:off x="1825296" y="2004416"/>
            <a:ext cx="133350" cy="159664"/>
          </a:xfrm>
          <a:custGeom>
            <a:avLst/>
            <a:gdLst/>
            <a:ahLst/>
            <a:cxnLst/>
            <a:rect l="0" t="0" r="0" b="0"/>
            <a:pathLst>
              <a:path w="4762500" h="5702300">
                <a:moveTo>
                  <a:pt x="4712891" y="0"/>
                </a:moveTo>
                <a:lnTo>
                  <a:pt x="4762500" y="190500"/>
                </a:lnTo>
                <a:lnTo>
                  <a:pt x="1016992" y="5143500"/>
                </a:lnTo>
                <a:lnTo>
                  <a:pt x="4762500" y="5143500"/>
                </a:lnTo>
                <a:lnTo>
                  <a:pt x="4762500" y="5702300"/>
                </a:lnTo>
                <a:lnTo>
                  <a:pt x="68262" y="5702300"/>
                </a:lnTo>
                <a:lnTo>
                  <a:pt x="0" y="5511800"/>
                </a:lnTo>
                <a:lnTo>
                  <a:pt x="3776464" y="558800"/>
                </a:lnTo>
                <a:lnTo>
                  <a:pt x="241895" y="558800"/>
                </a:lnTo>
                <a:lnTo>
                  <a:pt x="241895" y="0"/>
                </a:lnTo>
                <a:close/>
                <a:moveTo>
                  <a:pt x="5578277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17" name="Freeform 53317"/>
          <p:cNvSpPr/>
          <p:nvPr/>
        </p:nvSpPr>
        <p:spPr>
          <a:xfrm>
            <a:off x="1972634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18" name="Freeform 53318"/>
          <p:cNvSpPr/>
          <p:nvPr/>
        </p:nvSpPr>
        <p:spPr>
          <a:xfrm>
            <a:off x="2171847" y="2001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19" name="Freeform 53319"/>
          <p:cNvSpPr/>
          <p:nvPr/>
        </p:nvSpPr>
        <p:spPr>
          <a:xfrm>
            <a:off x="2439183" y="1918361"/>
            <a:ext cx="135950" cy="248920"/>
          </a:xfrm>
          <a:custGeom>
            <a:avLst/>
            <a:gdLst/>
            <a:ahLst/>
            <a:cxnLst/>
            <a:rect l="0" t="0" r="0" b="0"/>
            <a:pathLst>
              <a:path w="4855369" h="8890000">
                <a:moveTo>
                  <a:pt x="4495800" y="545307"/>
                </a:moveTo>
                <a:lnTo>
                  <a:pt x="4495800" y="1282700"/>
                </a:lnTo>
                <a:cubicBezTo>
                  <a:pt x="3743457" y="842434"/>
                  <a:pt x="3096485" y="622300"/>
                  <a:pt x="2554883" y="622300"/>
                </a:cubicBezTo>
                <a:cubicBezTo>
                  <a:pt x="2033918" y="622300"/>
                  <a:pt x="1598745" y="780389"/>
                  <a:pt x="1249362" y="1096566"/>
                </a:cubicBezTo>
                <a:cubicBezTo>
                  <a:pt x="900112" y="1412743"/>
                  <a:pt x="725487" y="1804393"/>
                  <a:pt x="725487" y="2271515"/>
                </a:cubicBezTo>
                <a:cubicBezTo>
                  <a:pt x="725487" y="2606212"/>
                  <a:pt x="828807" y="2907904"/>
                  <a:pt x="1035447" y="3176588"/>
                </a:cubicBezTo>
                <a:cubicBezTo>
                  <a:pt x="1242219" y="3445272"/>
                  <a:pt x="1674217" y="3703704"/>
                  <a:pt x="2331442" y="3951883"/>
                </a:cubicBezTo>
                <a:cubicBezTo>
                  <a:pt x="2988799" y="4199930"/>
                  <a:pt x="3468357" y="4406702"/>
                  <a:pt x="3770114" y="4572199"/>
                </a:cubicBezTo>
                <a:cubicBezTo>
                  <a:pt x="4072004" y="4737564"/>
                  <a:pt x="4328319" y="4977408"/>
                  <a:pt x="4539059" y="5291733"/>
                </a:cubicBezTo>
                <a:cubicBezTo>
                  <a:pt x="4749932" y="5606058"/>
                  <a:pt x="4855369" y="6013450"/>
                  <a:pt x="4855369" y="6513910"/>
                </a:cubicBezTo>
                <a:cubicBezTo>
                  <a:pt x="4855369" y="7179734"/>
                  <a:pt x="4611423" y="7742238"/>
                  <a:pt x="4123531" y="8201422"/>
                </a:cubicBezTo>
                <a:cubicBezTo>
                  <a:pt x="3635772" y="8660474"/>
                  <a:pt x="3040526" y="8890000"/>
                  <a:pt x="2337792" y="8890000"/>
                </a:cubicBezTo>
                <a:cubicBezTo>
                  <a:pt x="1618390" y="8890000"/>
                  <a:pt x="878350" y="8636927"/>
                  <a:pt x="117673" y="8130779"/>
                </a:cubicBezTo>
                <a:lnTo>
                  <a:pt x="117673" y="7340600"/>
                </a:lnTo>
                <a:cubicBezTo>
                  <a:pt x="956932" y="7958667"/>
                  <a:pt x="1684536" y="8267700"/>
                  <a:pt x="2300486" y="8267700"/>
                </a:cubicBezTo>
                <a:cubicBezTo>
                  <a:pt x="2813116" y="8267700"/>
                  <a:pt x="3246173" y="8100748"/>
                  <a:pt x="3599656" y="7766844"/>
                </a:cubicBezTo>
                <a:cubicBezTo>
                  <a:pt x="3953140" y="7432808"/>
                  <a:pt x="4129881" y="7023100"/>
                  <a:pt x="4129881" y="6537722"/>
                </a:cubicBezTo>
                <a:cubicBezTo>
                  <a:pt x="4129881" y="6168496"/>
                  <a:pt x="4020344" y="5835584"/>
                  <a:pt x="3801269" y="5538986"/>
                </a:cubicBezTo>
                <a:cubicBezTo>
                  <a:pt x="3582194" y="5242256"/>
                  <a:pt x="3137760" y="4967222"/>
                  <a:pt x="2467967" y="4713883"/>
                </a:cubicBezTo>
                <a:cubicBezTo>
                  <a:pt x="1798307" y="4460545"/>
                  <a:pt x="1319808" y="4255361"/>
                  <a:pt x="1032470" y="4098330"/>
                </a:cubicBezTo>
                <a:cubicBezTo>
                  <a:pt x="745133" y="3941168"/>
                  <a:pt x="501187" y="3716933"/>
                  <a:pt x="300633" y="3425627"/>
                </a:cubicBezTo>
                <a:cubicBezTo>
                  <a:pt x="100211" y="3134189"/>
                  <a:pt x="0" y="2759075"/>
                  <a:pt x="0" y="2300288"/>
                </a:cubicBezTo>
                <a:cubicBezTo>
                  <a:pt x="0" y="1663700"/>
                  <a:pt x="243880" y="1121172"/>
                  <a:pt x="731639" y="672704"/>
                </a:cubicBezTo>
                <a:cubicBezTo>
                  <a:pt x="1219531" y="224235"/>
                  <a:pt x="1806575" y="0"/>
                  <a:pt x="2492772" y="0"/>
                </a:cubicBezTo>
                <a:cubicBezTo>
                  <a:pt x="3166666" y="0"/>
                  <a:pt x="3834341" y="181769"/>
                  <a:pt x="4495800" y="545307"/>
                </a:cubicBezTo>
                <a:close/>
                <a:moveTo>
                  <a:pt x="7647384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0" name="Freeform 53320"/>
          <p:cNvSpPr/>
          <p:nvPr/>
        </p:nvSpPr>
        <p:spPr>
          <a:xfrm>
            <a:off x="2613701" y="1918361"/>
            <a:ext cx="128488" cy="248920"/>
          </a:xfrm>
          <a:custGeom>
            <a:avLst/>
            <a:gdLst/>
            <a:ahLst/>
            <a:cxnLst/>
            <a:rect l="0" t="0" r="0" b="0"/>
            <a:pathLst>
              <a:path w="4588867" h="8890000">
                <a:moveTo>
                  <a:pt x="80566" y="1181100"/>
                </a:moveTo>
                <a:lnTo>
                  <a:pt x="80566" y="559396"/>
                </a:lnTo>
                <a:cubicBezTo>
                  <a:pt x="584994" y="186466"/>
                  <a:pt x="1192742" y="0"/>
                  <a:pt x="1903809" y="0"/>
                </a:cubicBezTo>
                <a:cubicBezTo>
                  <a:pt x="2660385" y="0"/>
                  <a:pt x="3279444" y="204655"/>
                  <a:pt x="3760986" y="613966"/>
                </a:cubicBezTo>
                <a:cubicBezTo>
                  <a:pt x="4242660" y="1023144"/>
                  <a:pt x="4483497" y="1545961"/>
                  <a:pt x="4483497" y="2182416"/>
                </a:cubicBezTo>
                <a:cubicBezTo>
                  <a:pt x="4483497" y="2637103"/>
                  <a:pt x="4349088" y="3042246"/>
                  <a:pt x="4080272" y="3397846"/>
                </a:cubicBezTo>
                <a:cubicBezTo>
                  <a:pt x="3811588" y="3753314"/>
                  <a:pt x="3420930" y="4009562"/>
                  <a:pt x="2908300" y="4166593"/>
                </a:cubicBezTo>
                <a:lnTo>
                  <a:pt x="2908300" y="4191397"/>
                </a:lnTo>
                <a:cubicBezTo>
                  <a:pt x="4028678" y="4567900"/>
                  <a:pt x="4588867" y="5304433"/>
                  <a:pt x="4588867" y="6400999"/>
                </a:cubicBezTo>
                <a:cubicBezTo>
                  <a:pt x="4588867" y="7166571"/>
                  <a:pt x="4333544" y="7772797"/>
                  <a:pt x="3822898" y="8219679"/>
                </a:cubicBezTo>
                <a:cubicBezTo>
                  <a:pt x="3312385" y="8666560"/>
                  <a:pt x="2703711" y="8890000"/>
                  <a:pt x="1996877" y="8890000"/>
                </a:cubicBezTo>
                <a:cubicBezTo>
                  <a:pt x="1277475" y="8890000"/>
                  <a:pt x="611849" y="8746596"/>
                  <a:pt x="0" y="8459788"/>
                </a:cubicBezTo>
                <a:lnTo>
                  <a:pt x="0" y="7861300"/>
                </a:lnTo>
                <a:cubicBezTo>
                  <a:pt x="595313" y="8140700"/>
                  <a:pt x="1236133" y="8280400"/>
                  <a:pt x="1922463" y="8280400"/>
                </a:cubicBezTo>
                <a:cubicBezTo>
                  <a:pt x="2521876" y="8280400"/>
                  <a:pt x="3007585" y="8110869"/>
                  <a:pt x="3379589" y="7771805"/>
                </a:cubicBezTo>
                <a:cubicBezTo>
                  <a:pt x="3751726" y="7432609"/>
                  <a:pt x="3937794" y="6988043"/>
                  <a:pt x="3937794" y="6438107"/>
                </a:cubicBezTo>
                <a:cubicBezTo>
                  <a:pt x="3937794" y="5846631"/>
                  <a:pt x="3740348" y="5376201"/>
                  <a:pt x="3345458" y="5026819"/>
                </a:cubicBezTo>
                <a:cubicBezTo>
                  <a:pt x="2950699" y="4677437"/>
                  <a:pt x="2404004" y="4508897"/>
                  <a:pt x="1705372" y="4521200"/>
                </a:cubicBezTo>
                <a:lnTo>
                  <a:pt x="1705372" y="3911600"/>
                </a:lnTo>
                <a:cubicBezTo>
                  <a:pt x="2342092" y="3911600"/>
                  <a:pt x="2856773" y="3747426"/>
                  <a:pt x="3249414" y="3419079"/>
                </a:cubicBezTo>
                <a:cubicBezTo>
                  <a:pt x="3642188" y="3090731"/>
                  <a:pt x="3838575" y="2695311"/>
                  <a:pt x="3838575" y="2232819"/>
                </a:cubicBezTo>
                <a:cubicBezTo>
                  <a:pt x="3838575" y="1774296"/>
                  <a:pt x="3649398" y="1389129"/>
                  <a:pt x="3271044" y="1077318"/>
                </a:cubicBezTo>
                <a:cubicBezTo>
                  <a:pt x="2892822" y="765506"/>
                  <a:pt x="2420541" y="609600"/>
                  <a:pt x="1854200" y="609600"/>
                </a:cubicBezTo>
                <a:cubicBezTo>
                  <a:pt x="1234017" y="609600"/>
                  <a:pt x="642805" y="800100"/>
                  <a:pt x="80566" y="1181100"/>
                </a:cubicBezTo>
                <a:close/>
                <a:moveTo>
                  <a:pt x="673258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1" name="Freeform 53321"/>
          <p:cNvSpPr/>
          <p:nvPr/>
        </p:nvSpPr>
        <p:spPr>
          <a:xfrm>
            <a:off x="2878646" y="2001216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2" name="Freeform 53322"/>
          <p:cNvSpPr/>
          <p:nvPr/>
        </p:nvSpPr>
        <p:spPr>
          <a:xfrm>
            <a:off x="3043036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3" name="Freeform 53323"/>
          <p:cNvSpPr/>
          <p:nvPr/>
        </p:nvSpPr>
        <p:spPr>
          <a:xfrm>
            <a:off x="3109711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4" name="Freeform 53324"/>
          <p:cNvSpPr/>
          <p:nvPr/>
        </p:nvSpPr>
        <p:spPr>
          <a:xfrm>
            <a:off x="3166490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5" name="Freeform 53325"/>
          <p:cNvSpPr/>
          <p:nvPr/>
        </p:nvSpPr>
        <p:spPr>
          <a:xfrm>
            <a:off x="3338245" y="2004416"/>
            <a:ext cx="251770" cy="162864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6" name="Freeform 53326"/>
          <p:cNvSpPr/>
          <p:nvPr/>
        </p:nvSpPr>
        <p:spPr>
          <a:xfrm>
            <a:off x="3605235" y="2001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7" name="Freeform 53327"/>
          <p:cNvSpPr/>
          <p:nvPr/>
        </p:nvSpPr>
        <p:spPr>
          <a:xfrm>
            <a:off x="3836897" y="20012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8" name="Freeform 53328"/>
          <p:cNvSpPr/>
          <p:nvPr/>
        </p:nvSpPr>
        <p:spPr>
          <a:xfrm>
            <a:off x="4009706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29" name="Freeform 53329"/>
          <p:cNvSpPr/>
          <p:nvPr/>
        </p:nvSpPr>
        <p:spPr>
          <a:xfrm>
            <a:off x="4180270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0" name="Freeform 53330"/>
          <p:cNvSpPr/>
          <p:nvPr/>
        </p:nvSpPr>
        <p:spPr>
          <a:xfrm>
            <a:off x="4379828" y="2001216"/>
            <a:ext cx="143945" cy="24465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1" name="Freeform 53331"/>
          <p:cNvSpPr/>
          <p:nvPr/>
        </p:nvSpPr>
        <p:spPr>
          <a:xfrm>
            <a:off x="4563226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2" name="Freeform 53332"/>
          <p:cNvSpPr/>
          <p:nvPr/>
        </p:nvSpPr>
        <p:spPr>
          <a:xfrm>
            <a:off x="4619311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3" name="Freeform 53333"/>
          <p:cNvSpPr/>
          <p:nvPr/>
        </p:nvSpPr>
        <p:spPr>
          <a:xfrm>
            <a:off x="4866598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4" name="Freeform 53334"/>
          <p:cNvSpPr/>
          <p:nvPr/>
        </p:nvSpPr>
        <p:spPr>
          <a:xfrm>
            <a:off x="4996266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5" name="Freeform 53335"/>
          <p:cNvSpPr/>
          <p:nvPr/>
        </p:nvSpPr>
        <p:spPr>
          <a:xfrm>
            <a:off x="5286441" y="2001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6" name="Freeform 53336"/>
          <p:cNvSpPr/>
          <p:nvPr/>
        </p:nvSpPr>
        <p:spPr>
          <a:xfrm>
            <a:off x="5390503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7" name="Freeform 53337"/>
          <p:cNvSpPr/>
          <p:nvPr/>
        </p:nvSpPr>
        <p:spPr>
          <a:xfrm>
            <a:off x="5520172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8" name="Freeform 53338"/>
          <p:cNvSpPr/>
          <p:nvPr/>
        </p:nvSpPr>
        <p:spPr>
          <a:xfrm>
            <a:off x="5719729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39" name="Freeform 53339"/>
          <p:cNvSpPr/>
          <p:nvPr/>
        </p:nvSpPr>
        <p:spPr>
          <a:xfrm>
            <a:off x="5830627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0" name="Freeform 53340"/>
          <p:cNvSpPr/>
          <p:nvPr/>
        </p:nvSpPr>
        <p:spPr>
          <a:xfrm>
            <a:off x="6099622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1" name="Freeform 53341"/>
          <p:cNvSpPr/>
          <p:nvPr/>
        </p:nvSpPr>
        <p:spPr>
          <a:xfrm>
            <a:off x="6298835" y="1921561"/>
            <a:ext cx="145851" cy="245719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2" name="Freeform 53342"/>
          <p:cNvSpPr/>
          <p:nvPr/>
        </p:nvSpPr>
        <p:spPr>
          <a:xfrm>
            <a:off x="6447851" y="1921561"/>
            <a:ext cx="51223" cy="324307"/>
          </a:xfrm>
          <a:custGeom>
            <a:avLst/>
            <a:gdLst/>
            <a:ahLst/>
            <a:cxnLst/>
            <a:rect l="0" t="0" r="0" b="0"/>
            <a:pathLst>
              <a:path w="1829395" h="11582400">
                <a:moveTo>
                  <a:pt x="1829395" y="0"/>
                </a:moveTo>
                <a:lnTo>
                  <a:pt x="1829395" y="1041400"/>
                </a:lnTo>
                <a:lnTo>
                  <a:pt x="1215429" y="1041400"/>
                </a:lnTo>
                <a:lnTo>
                  <a:pt x="1215429" y="0"/>
                </a:lnTo>
                <a:close/>
                <a:moveTo>
                  <a:pt x="9014817" y="8661400"/>
                </a:moveTo>
                <a:moveTo>
                  <a:pt x="1829395" y="2959100"/>
                </a:moveTo>
                <a:lnTo>
                  <a:pt x="1829395" y="9294812"/>
                </a:lnTo>
                <a:cubicBezTo>
                  <a:pt x="1829395" y="10009848"/>
                  <a:pt x="1678450" y="10569839"/>
                  <a:pt x="1376560" y="10974784"/>
                </a:cubicBezTo>
                <a:cubicBezTo>
                  <a:pt x="1074803" y="11379861"/>
                  <a:pt x="661458" y="11582400"/>
                  <a:pt x="136525" y="11582400"/>
                </a:cubicBezTo>
                <a:lnTo>
                  <a:pt x="0" y="11061700"/>
                </a:lnTo>
                <a:cubicBezTo>
                  <a:pt x="434048" y="11053497"/>
                  <a:pt x="745132" y="10910887"/>
                  <a:pt x="933251" y="10633868"/>
                </a:cubicBezTo>
                <a:cubicBezTo>
                  <a:pt x="1121370" y="10356982"/>
                  <a:pt x="1215429" y="9906529"/>
                  <a:pt x="1215429" y="9282509"/>
                </a:cubicBezTo>
                <a:lnTo>
                  <a:pt x="1215429" y="2959100"/>
                </a:lnTo>
                <a:close/>
                <a:moveTo>
                  <a:pt x="6055717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3" name="Freeform 53343"/>
          <p:cNvSpPr/>
          <p:nvPr/>
        </p:nvSpPr>
        <p:spPr>
          <a:xfrm>
            <a:off x="6538662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4" name="Freeform 53344"/>
          <p:cNvSpPr/>
          <p:nvPr/>
        </p:nvSpPr>
        <p:spPr>
          <a:xfrm>
            <a:off x="6709227" y="20012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5" name="Freeform 53345"/>
          <p:cNvSpPr/>
          <p:nvPr/>
        </p:nvSpPr>
        <p:spPr>
          <a:xfrm>
            <a:off x="6835164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6" name="Freeform 53346"/>
          <p:cNvSpPr/>
          <p:nvPr/>
        </p:nvSpPr>
        <p:spPr>
          <a:xfrm>
            <a:off x="6964483" y="2001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7" name="Freeform 53347"/>
          <p:cNvSpPr/>
          <p:nvPr/>
        </p:nvSpPr>
        <p:spPr>
          <a:xfrm>
            <a:off x="7202223" y="19183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8" name="Freeform 53348"/>
          <p:cNvSpPr/>
          <p:nvPr/>
        </p:nvSpPr>
        <p:spPr>
          <a:xfrm>
            <a:off x="7296797" y="1918361"/>
            <a:ext cx="114075" cy="24571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49" name="Freeform 53349"/>
          <p:cNvSpPr/>
          <p:nvPr/>
        </p:nvSpPr>
        <p:spPr>
          <a:xfrm>
            <a:off x="7396256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0" name="Freeform 53350"/>
          <p:cNvSpPr/>
          <p:nvPr/>
        </p:nvSpPr>
        <p:spPr>
          <a:xfrm>
            <a:off x="7462931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1" name="Freeform 53351"/>
          <p:cNvSpPr/>
          <p:nvPr/>
        </p:nvSpPr>
        <p:spPr>
          <a:xfrm>
            <a:off x="7519016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2" name="Freeform 53352"/>
          <p:cNvSpPr/>
          <p:nvPr/>
        </p:nvSpPr>
        <p:spPr>
          <a:xfrm>
            <a:off x="7689231" y="2001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3" name="Freeform 53353"/>
          <p:cNvSpPr/>
          <p:nvPr/>
        </p:nvSpPr>
        <p:spPr>
          <a:xfrm>
            <a:off x="7802500" y="19183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4" name="Freeform 53354"/>
          <p:cNvSpPr/>
          <p:nvPr/>
        </p:nvSpPr>
        <p:spPr>
          <a:xfrm>
            <a:off x="8042381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5" name="Freeform 53355"/>
          <p:cNvSpPr/>
          <p:nvPr/>
        </p:nvSpPr>
        <p:spPr>
          <a:xfrm>
            <a:off x="8106278" y="20012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6" name="Freeform 53356"/>
          <p:cNvSpPr/>
          <p:nvPr/>
        </p:nvSpPr>
        <p:spPr>
          <a:xfrm>
            <a:off x="8341630" y="1920850"/>
            <a:ext cx="100879" cy="76098"/>
          </a:xfrm>
          <a:custGeom>
            <a:avLst/>
            <a:gdLst/>
            <a:ahLst/>
            <a:cxnLst/>
            <a:rect l="0" t="0" r="0" b="0"/>
            <a:pathLst>
              <a:path w="3602831" h="2717800">
                <a:moveTo>
                  <a:pt x="2778125" y="2717800"/>
                </a:moveTo>
                <a:lnTo>
                  <a:pt x="2778125" y="1755974"/>
                </a:lnTo>
                <a:cubicBezTo>
                  <a:pt x="2778125" y="1003102"/>
                  <a:pt x="3053027" y="417777"/>
                  <a:pt x="3602831" y="0"/>
                </a:cubicBezTo>
                <a:lnTo>
                  <a:pt x="3602831" y="444500"/>
                </a:lnTo>
                <a:cubicBezTo>
                  <a:pt x="3425031" y="692415"/>
                  <a:pt x="3336131" y="1039549"/>
                  <a:pt x="3336131" y="1485900"/>
                </a:cubicBezTo>
                <a:lnTo>
                  <a:pt x="3602831" y="1485900"/>
                </a:lnTo>
                <a:lnTo>
                  <a:pt x="3602831" y="2717800"/>
                </a:lnTo>
                <a:close/>
                <a:moveTo>
                  <a:pt x="5255816" y="8686800"/>
                </a:moveTo>
                <a:moveTo>
                  <a:pt x="0" y="2717800"/>
                </a:moveTo>
                <a:lnTo>
                  <a:pt x="0" y="1755974"/>
                </a:lnTo>
                <a:cubicBezTo>
                  <a:pt x="0" y="1003102"/>
                  <a:pt x="274902" y="417777"/>
                  <a:pt x="824706" y="0"/>
                </a:cubicBezTo>
                <a:lnTo>
                  <a:pt x="824706" y="444500"/>
                </a:lnTo>
                <a:cubicBezTo>
                  <a:pt x="646906" y="692415"/>
                  <a:pt x="558006" y="1039549"/>
                  <a:pt x="558006" y="1485900"/>
                </a:cubicBezTo>
                <a:lnTo>
                  <a:pt x="824706" y="1485900"/>
                </a:lnTo>
                <a:lnTo>
                  <a:pt x="824706" y="2717800"/>
                </a:lnTo>
                <a:close/>
                <a:moveTo>
                  <a:pt x="52558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7" name="Freeform 53357"/>
          <p:cNvSpPr/>
          <p:nvPr/>
        </p:nvSpPr>
        <p:spPr>
          <a:xfrm>
            <a:off x="8484993" y="1921561"/>
            <a:ext cx="145851" cy="245719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8" name="Freeform 53358"/>
          <p:cNvSpPr/>
          <p:nvPr/>
        </p:nvSpPr>
        <p:spPr>
          <a:xfrm>
            <a:off x="8662474" y="2004416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59" name="Freeform 53359"/>
          <p:cNvSpPr/>
          <p:nvPr/>
        </p:nvSpPr>
        <p:spPr>
          <a:xfrm>
            <a:off x="8829990" y="20012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0" name="Freeform 53360"/>
          <p:cNvSpPr/>
          <p:nvPr/>
        </p:nvSpPr>
        <p:spPr>
          <a:xfrm>
            <a:off x="8983709" y="1921561"/>
            <a:ext cx="143595" cy="242519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1" name="Freeform 53361"/>
          <p:cNvSpPr/>
          <p:nvPr/>
        </p:nvSpPr>
        <p:spPr>
          <a:xfrm>
            <a:off x="9125867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2" name="Freeform 53362"/>
          <p:cNvSpPr/>
          <p:nvPr/>
        </p:nvSpPr>
        <p:spPr>
          <a:xfrm>
            <a:off x="9274723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3" name="Freeform 53363"/>
          <p:cNvSpPr/>
          <p:nvPr/>
        </p:nvSpPr>
        <p:spPr>
          <a:xfrm>
            <a:off x="9404041" y="2001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4" name="Freeform 53364"/>
          <p:cNvSpPr/>
          <p:nvPr/>
        </p:nvSpPr>
        <p:spPr>
          <a:xfrm>
            <a:off x="9534845" y="1920850"/>
            <a:ext cx="100879" cy="76098"/>
          </a:xfrm>
          <a:custGeom>
            <a:avLst/>
            <a:gdLst/>
            <a:ahLst/>
            <a:cxnLst/>
            <a:rect l="0" t="0" r="0" b="0"/>
            <a:pathLst>
              <a:path w="3602831" h="2717800">
                <a:moveTo>
                  <a:pt x="3602831" y="0"/>
                </a:moveTo>
                <a:lnTo>
                  <a:pt x="3602831" y="967979"/>
                </a:lnTo>
                <a:cubicBezTo>
                  <a:pt x="3602831" y="1720850"/>
                  <a:pt x="3327929" y="2304125"/>
                  <a:pt x="2778125" y="2717800"/>
                </a:cubicBezTo>
                <a:lnTo>
                  <a:pt x="2778125" y="2273300"/>
                </a:lnTo>
                <a:cubicBezTo>
                  <a:pt x="2955925" y="2021152"/>
                  <a:pt x="3044825" y="1674019"/>
                  <a:pt x="3044825" y="1231900"/>
                </a:cubicBezTo>
                <a:lnTo>
                  <a:pt x="2778125" y="1231900"/>
                </a:lnTo>
                <a:lnTo>
                  <a:pt x="2778125" y="0"/>
                </a:lnTo>
                <a:close/>
                <a:moveTo>
                  <a:pt x="7973616" y="8686800"/>
                </a:moveTo>
                <a:moveTo>
                  <a:pt x="824706" y="0"/>
                </a:moveTo>
                <a:lnTo>
                  <a:pt x="824706" y="967979"/>
                </a:lnTo>
                <a:cubicBezTo>
                  <a:pt x="824706" y="1720850"/>
                  <a:pt x="549804" y="2304125"/>
                  <a:pt x="0" y="2717800"/>
                </a:cubicBezTo>
                <a:lnTo>
                  <a:pt x="0" y="2273300"/>
                </a:lnTo>
                <a:cubicBezTo>
                  <a:pt x="177800" y="2021152"/>
                  <a:pt x="266700" y="1674019"/>
                  <a:pt x="266700" y="1231900"/>
                </a:cubicBezTo>
                <a:lnTo>
                  <a:pt x="0" y="1231900"/>
                </a:lnTo>
                <a:lnTo>
                  <a:pt x="0" y="0"/>
                </a:lnTo>
                <a:close/>
                <a:moveTo>
                  <a:pt x="7973616" y="86868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5" name="Freeform 53365"/>
          <p:cNvSpPr/>
          <p:nvPr/>
        </p:nvSpPr>
        <p:spPr>
          <a:xfrm>
            <a:off x="9754615" y="19183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0" h="11696700">
                <a:moveTo>
                  <a:pt x="3113087" y="0"/>
                </a:moveTo>
                <a:cubicBezTo>
                  <a:pt x="2319337" y="723504"/>
                  <a:pt x="1709539" y="1607278"/>
                  <a:pt x="1283692" y="2651324"/>
                </a:cubicBezTo>
                <a:cubicBezTo>
                  <a:pt x="857845" y="3695237"/>
                  <a:pt x="644922" y="4758862"/>
                  <a:pt x="644922" y="5842199"/>
                </a:cubicBezTo>
                <a:cubicBezTo>
                  <a:pt x="644922" y="6921302"/>
                  <a:pt x="859895" y="7984861"/>
                  <a:pt x="1289843" y="9032875"/>
                </a:cubicBezTo>
                <a:cubicBezTo>
                  <a:pt x="1719791" y="10081021"/>
                  <a:pt x="2331640" y="10968963"/>
                  <a:pt x="3125390" y="11696700"/>
                </a:cubicBezTo>
                <a:lnTo>
                  <a:pt x="2486620" y="11696700"/>
                </a:lnTo>
                <a:cubicBezTo>
                  <a:pt x="828873" y="10026385"/>
                  <a:pt x="0" y="8074885"/>
                  <a:pt x="0" y="5842199"/>
                </a:cubicBezTo>
                <a:cubicBezTo>
                  <a:pt x="0" y="3609513"/>
                  <a:pt x="824772" y="1662113"/>
                  <a:pt x="2474317" y="0"/>
                </a:cubicBezTo>
                <a:close/>
                <a:moveTo>
                  <a:pt x="775870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6" name="Freeform 53366"/>
          <p:cNvSpPr/>
          <p:nvPr/>
        </p:nvSpPr>
        <p:spPr>
          <a:xfrm>
            <a:off x="9859779" y="1921561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7" name="Freeform 53367"/>
          <p:cNvSpPr/>
          <p:nvPr/>
        </p:nvSpPr>
        <p:spPr>
          <a:xfrm>
            <a:off x="10050989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8" name="Freeform 53368"/>
          <p:cNvSpPr/>
          <p:nvPr/>
        </p:nvSpPr>
        <p:spPr>
          <a:xfrm>
            <a:off x="10115230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69" name="Freeform 53369"/>
          <p:cNvSpPr/>
          <p:nvPr/>
        </p:nvSpPr>
        <p:spPr>
          <a:xfrm>
            <a:off x="10226128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0" name="Freeform 53370"/>
          <p:cNvSpPr/>
          <p:nvPr/>
        </p:nvSpPr>
        <p:spPr>
          <a:xfrm>
            <a:off x="10396693" y="2001216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1" name="Freeform 53371"/>
          <p:cNvSpPr/>
          <p:nvPr/>
        </p:nvSpPr>
        <p:spPr>
          <a:xfrm>
            <a:off x="10522630" y="1951432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2" name="Freeform 53372"/>
          <p:cNvSpPr/>
          <p:nvPr/>
        </p:nvSpPr>
        <p:spPr>
          <a:xfrm>
            <a:off x="10652299" y="2001216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3" name="Freeform 53373"/>
          <p:cNvSpPr/>
          <p:nvPr/>
        </p:nvSpPr>
        <p:spPr>
          <a:xfrm>
            <a:off x="10851855" y="2001216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4" name="Freeform 53374"/>
          <p:cNvSpPr/>
          <p:nvPr/>
        </p:nvSpPr>
        <p:spPr>
          <a:xfrm>
            <a:off x="10982163" y="1921561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5" name="Freeform 53375"/>
          <p:cNvSpPr/>
          <p:nvPr/>
        </p:nvSpPr>
        <p:spPr>
          <a:xfrm>
            <a:off x="11038248" y="2001216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6" name="Freeform 53376"/>
          <p:cNvSpPr/>
          <p:nvPr/>
        </p:nvSpPr>
        <p:spPr>
          <a:xfrm>
            <a:off x="11208463" y="2001216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7" name="Freeform 53377"/>
          <p:cNvSpPr/>
          <p:nvPr/>
        </p:nvSpPr>
        <p:spPr>
          <a:xfrm>
            <a:off x="11321731" y="1918361"/>
            <a:ext cx="87510" cy="327507"/>
          </a:xfrm>
          <a:custGeom>
            <a:avLst/>
            <a:gdLst/>
            <a:ahLst/>
            <a:cxnLst/>
            <a:rect l="0" t="0" r="0" b="0"/>
            <a:pathLst>
              <a:path w="3125391" h="11696700">
                <a:moveTo>
                  <a:pt x="0" y="11696700"/>
                </a:moveTo>
                <a:cubicBezTo>
                  <a:pt x="793750" y="10968963"/>
                  <a:pt x="1405599" y="10081021"/>
                  <a:pt x="1835547" y="9032875"/>
                </a:cubicBezTo>
                <a:cubicBezTo>
                  <a:pt x="2265495" y="7984861"/>
                  <a:pt x="2480469" y="6921302"/>
                  <a:pt x="2480469" y="5842199"/>
                </a:cubicBezTo>
                <a:cubicBezTo>
                  <a:pt x="2480469" y="4763096"/>
                  <a:pt x="2265495" y="3701587"/>
                  <a:pt x="1835547" y="2657674"/>
                </a:cubicBezTo>
                <a:cubicBezTo>
                  <a:pt x="1405599" y="1613628"/>
                  <a:pt x="793750" y="727737"/>
                  <a:pt x="0" y="0"/>
                </a:cubicBezTo>
                <a:lnTo>
                  <a:pt x="638770" y="0"/>
                </a:lnTo>
                <a:cubicBezTo>
                  <a:pt x="2296517" y="1670315"/>
                  <a:pt x="3125391" y="3617715"/>
                  <a:pt x="3125391" y="5842199"/>
                </a:cubicBezTo>
                <a:cubicBezTo>
                  <a:pt x="3125391" y="8074885"/>
                  <a:pt x="2296517" y="10026385"/>
                  <a:pt x="638770" y="11696700"/>
                </a:cubicBezTo>
                <a:close/>
                <a:moveTo>
                  <a:pt x="-3007915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8" name="Freeform 53378"/>
          <p:cNvSpPr/>
          <p:nvPr/>
        </p:nvSpPr>
        <p:spPr>
          <a:xfrm>
            <a:off x="948485" y="2501494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79" name="Freeform 53379"/>
          <p:cNvSpPr/>
          <p:nvPr/>
        </p:nvSpPr>
        <p:spPr>
          <a:xfrm>
            <a:off x="1186714" y="2427529"/>
            <a:ext cx="152452" cy="242519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0" name="Freeform 53380"/>
          <p:cNvSpPr/>
          <p:nvPr/>
        </p:nvSpPr>
        <p:spPr>
          <a:xfrm>
            <a:off x="1369186" y="2510384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1" name="Freeform 53381"/>
          <p:cNvSpPr/>
          <p:nvPr/>
        </p:nvSpPr>
        <p:spPr>
          <a:xfrm>
            <a:off x="1536739" y="2507184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2" name="Freeform 53382"/>
          <p:cNvSpPr/>
          <p:nvPr/>
        </p:nvSpPr>
        <p:spPr>
          <a:xfrm>
            <a:off x="1690457" y="2427529"/>
            <a:ext cx="143595" cy="242519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3" name="Freeform 53383"/>
          <p:cNvSpPr/>
          <p:nvPr/>
        </p:nvSpPr>
        <p:spPr>
          <a:xfrm>
            <a:off x="1832757" y="2507184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4" name="Freeform 53384"/>
          <p:cNvSpPr/>
          <p:nvPr/>
        </p:nvSpPr>
        <p:spPr>
          <a:xfrm>
            <a:off x="1981436" y="2457400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5" name="Freeform 53385"/>
          <p:cNvSpPr/>
          <p:nvPr/>
        </p:nvSpPr>
        <p:spPr>
          <a:xfrm>
            <a:off x="2110612" y="2507184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6" name="Freeform 53386"/>
          <p:cNvSpPr/>
          <p:nvPr/>
        </p:nvSpPr>
        <p:spPr>
          <a:xfrm>
            <a:off x="2341200" y="2507184"/>
            <a:ext cx="231106" cy="162864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7" name="Freeform 53387"/>
          <p:cNvSpPr/>
          <p:nvPr/>
        </p:nvSpPr>
        <p:spPr>
          <a:xfrm>
            <a:off x="2611155" y="2510384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8" name="Freeform 53388"/>
          <p:cNvSpPr/>
          <p:nvPr/>
        </p:nvSpPr>
        <p:spPr>
          <a:xfrm>
            <a:off x="2778358" y="2507184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89" name="Freeform 53389"/>
          <p:cNvSpPr/>
          <p:nvPr/>
        </p:nvSpPr>
        <p:spPr>
          <a:xfrm>
            <a:off x="2882242" y="2457400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0" name="Freeform 53390"/>
          <p:cNvSpPr/>
          <p:nvPr/>
        </p:nvSpPr>
        <p:spPr>
          <a:xfrm>
            <a:off x="3117458" y="2427529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1" name="Freeform 53391"/>
          <p:cNvSpPr/>
          <p:nvPr/>
        </p:nvSpPr>
        <p:spPr>
          <a:xfrm>
            <a:off x="3282928" y="2507184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2" name="Freeform 53392"/>
          <p:cNvSpPr/>
          <p:nvPr/>
        </p:nvSpPr>
        <p:spPr>
          <a:xfrm>
            <a:off x="3413810" y="2510384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3" name="Freeform 53393"/>
          <p:cNvSpPr/>
          <p:nvPr/>
        </p:nvSpPr>
        <p:spPr>
          <a:xfrm>
            <a:off x="3574984" y="2507184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4" name="Freeform 53394"/>
          <p:cNvSpPr/>
          <p:nvPr/>
        </p:nvSpPr>
        <p:spPr>
          <a:xfrm>
            <a:off x="3841860" y="2507184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35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5" name="Freeform 53395"/>
          <p:cNvSpPr/>
          <p:nvPr/>
        </p:nvSpPr>
        <p:spPr>
          <a:xfrm>
            <a:off x="4086360" y="2509282"/>
            <a:ext cx="141862" cy="236718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6" name="Freeform 53396"/>
          <p:cNvSpPr/>
          <p:nvPr/>
        </p:nvSpPr>
        <p:spPr>
          <a:xfrm>
            <a:off x="4257178" y="2428051"/>
            <a:ext cx="17191" cy="23776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7" name="Freeform 53397"/>
          <p:cNvSpPr/>
          <p:nvPr/>
        </p:nvSpPr>
        <p:spPr>
          <a:xfrm>
            <a:off x="4313993" y="2506144"/>
            <a:ext cx="162520" cy="162809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8" name="Freeform 53398"/>
          <p:cNvSpPr/>
          <p:nvPr/>
        </p:nvSpPr>
        <p:spPr>
          <a:xfrm>
            <a:off x="4514770" y="2428051"/>
            <a:ext cx="145851" cy="240901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99" name="Freeform 53399"/>
          <p:cNvSpPr/>
          <p:nvPr/>
        </p:nvSpPr>
        <p:spPr>
          <a:xfrm>
            <a:off x="4686427" y="2506144"/>
            <a:ext cx="136822" cy="16280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0" name="Freeform 53400"/>
          <p:cNvSpPr/>
          <p:nvPr/>
        </p:nvSpPr>
        <p:spPr>
          <a:xfrm>
            <a:off x="4850817" y="2428051"/>
            <a:ext cx="17191" cy="23776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1" name="Freeform 53401"/>
          <p:cNvSpPr/>
          <p:nvPr/>
        </p:nvSpPr>
        <p:spPr>
          <a:xfrm>
            <a:off x="4917527" y="2428051"/>
            <a:ext cx="17191" cy="23776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2" name="Freeform 53402"/>
          <p:cNvSpPr/>
          <p:nvPr/>
        </p:nvSpPr>
        <p:spPr>
          <a:xfrm>
            <a:off x="4957935" y="2509282"/>
            <a:ext cx="148285" cy="236718"/>
          </a:xfrm>
          <a:custGeom>
            <a:avLst/>
            <a:gdLst/>
            <a:ahLst/>
            <a:cxnLst/>
            <a:rect l="0" t="0" r="0" b="0"/>
            <a:pathLst>
              <a:path w="5295900" h="8623300">
                <a:moveTo>
                  <a:pt x="5295900" y="0"/>
                </a:moveTo>
                <a:lnTo>
                  <a:pt x="1029493" y="8623300"/>
                </a:lnTo>
                <a:lnTo>
                  <a:pt x="409376" y="8623300"/>
                </a:lnTo>
                <a:lnTo>
                  <a:pt x="2399903" y="4591844"/>
                </a:lnTo>
                <a:lnTo>
                  <a:pt x="0" y="0"/>
                </a:lnTo>
                <a:lnTo>
                  <a:pt x="638770" y="0"/>
                </a:lnTo>
                <a:lnTo>
                  <a:pt x="2709862" y="3987800"/>
                </a:lnTo>
                <a:lnTo>
                  <a:pt x="4675782" y="0"/>
                </a:lnTo>
                <a:close/>
                <a:moveTo>
                  <a:pt x="5627886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3" name="Freeform 53403"/>
          <p:cNvSpPr/>
          <p:nvPr/>
        </p:nvSpPr>
        <p:spPr>
          <a:xfrm>
            <a:off x="5225473" y="2509282"/>
            <a:ext cx="129705" cy="15967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4" name="Freeform 53404"/>
          <p:cNvSpPr/>
          <p:nvPr/>
        </p:nvSpPr>
        <p:spPr>
          <a:xfrm>
            <a:off x="5399930" y="2506144"/>
            <a:ext cx="129705" cy="15967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5" name="Freeform 53405"/>
          <p:cNvSpPr/>
          <p:nvPr/>
        </p:nvSpPr>
        <p:spPr>
          <a:xfrm>
            <a:off x="5577166" y="2428051"/>
            <a:ext cx="17191" cy="23776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6" name="Freeform 53406"/>
          <p:cNvSpPr/>
          <p:nvPr/>
        </p:nvSpPr>
        <p:spPr>
          <a:xfrm>
            <a:off x="5632241" y="2506144"/>
            <a:ext cx="145679" cy="239855"/>
          </a:xfrm>
          <a:custGeom>
            <a:avLst/>
            <a:gdLst/>
            <a:ahLst/>
            <a:cxnLst/>
            <a:rect l="0" t="0" r="0" b="0"/>
            <a:pathLst>
              <a:path w="5202832" h="8737600">
                <a:moveTo>
                  <a:pt x="5202832" y="114300"/>
                </a:moveTo>
                <a:lnTo>
                  <a:pt x="5202832" y="8737600"/>
                </a:lnTo>
                <a:lnTo>
                  <a:pt x="4595018" y="8737600"/>
                </a:lnTo>
                <a:lnTo>
                  <a:pt x="4595018" y="5489972"/>
                </a:lnTo>
                <a:cubicBezTo>
                  <a:pt x="3958431" y="5783924"/>
                  <a:pt x="3336263" y="5930900"/>
                  <a:pt x="2728515" y="5930900"/>
                </a:cubicBezTo>
                <a:cubicBezTo>
                  <a:pt x="1930664" y="5930900"/>
                  <a:pt x="1276416" y="5664134"/>
                  <a:pt x="765770" y="5130602"/>
                </a:cubicBezTo>
                <a:cubicBezTo>
                  <a:pt x="255256" y="4597070"/>
                  <a:pt x="0" y="3912593"/>
                  <a:pt x="0" y="3077171"/>
                </a:cubicBezTo>
                <a:cubicBezTo>
                  <a:pt x="0" y="2196240"/>
                  <a:pt x="268684" y="1463146"/>
                  <a:pt x="806053" y="877888"/>
                </a:cubicBezTo>
                <a:cubicBezTo>
                  <a:pt x="1343554" y="292630"/>
                  <a:pt x="2013280" y="0"/>
                  <a:pt x="2815232" y="0"/>
                </a:cubicBezTo>
                <a:cubicBezTo>
                  <a:pt x="3398242" y="0"/>
                  <a:pt x="3991504" y="170061"/>
                  <a:pt x="4595018" y="510183"/>
                </a:cubicBezTo>
                <a:lnTo>
                  <a:pt x="4595018" y="114300"/>
                </a:lnTo>
                <a:close/>
                <a:moveTo>
                  <a:pt x="5231011" y="5816600"/>
                </a:moveTo>
                <a:moveTo>
                  <a:pt x="4595018" y="4876007"/>
                </a:moveTo>
                <a:lnTo>
                  <a:pt x="4595018" y="1105496"/>
                </a:lnTo>
                <a:cubicBezTo>
                  <a:pt x="4049315" y="766432"/>
                  <a:pt x="3499511" y="596900"/>
                  <a:pt x="2945606" y="596900"/>
                </a:cubicBezTo>
                <a:cubicBezTo>
                  <a:pt x="2292350" y="596900"/>
                  <a:pt x="1745588" y="838796"/>
                  <a:pt x="1305321" y="1322586"/>
                </a:cubicBezTo>
                <a:cubicBezTo>
                  <a:pt x="865055" y="1806245"/>
                  <a:pt x="644921" y="2407775"/>
                  <a:pt x="644921" y="3127177"/>
                </a:cubicBezTo>
                <a:cubicBezTo>
                  <a:pt x="644921" y="3805172"/>
                  <a:pt x="847460" y="4348824"/>
                  <a:pt x="1252537" y="4758135"/>
                </a:cubicBezTo>
                <a:cubicBezTo>
                  <a:pt x="1657746" y="5167445"/>
                  <a:pt x="2193131" y="5372100"/>
                  <a:pt x="2858690" y="5372100"/>
                </a:cubicBezTo>
                <a:cubicBezTo>
                  <a:pt x="3441567" y="5372100"/>
                  <a:pt x="4020343" y="5206736"/>
                  <a:pt x="4595018" y="4876007"/>
                </a:cubicBezTo>
                <a:close/>
                <a:moveTo>
                  <a:pt x="4693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7" name="Freeform 53407"/>
          <p:cNvSpPr/>
          <p:nvPr/>
        </p:nvSpPr>
        <p:spPr>
          <a:xfrm>
            <a:off x="5821956" y="2509282"/>
            <a:ext cx="129705" cy="15967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8" name="Freeform 53408"/>
          <p:cNvSpPr/>
          <p:nvPr/>
        </p:nvSpPr>
        <p:spPr>
          <a:xfrm>
            <a:off x="5988602" y="2506144"/>
            <a:ext cx="143940" cy="16280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09" name="Freeform 53409"/>
          <p:cNvSpPr/>
          <p:nvPr/>
        </p:nvSpPr>
        <p:spPr>
          <a:xfrm>
            <a:off x="6264607" y="2506144"/>
            <a:ext cx="129705" cy="159671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10" name="Freeform 53410"/>
          <p:cNvSpPr/>
          <p:nvPr/>
        </p:nvSpPr>
        <p:spPr>
          <a:xfrm>
            <a:off x="6429863" y="2506144"/>
            <a:ext cx="136822" cy="162809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11" name="Freeform 53411"/>
          <p:cNvSpPr/>
          <p:nvPr/>
        </p:nvSpPr>
        <p:spPr>
          <a:xfrm>
            <a:off x="6590780" y="2506144"/>
            <a:ext cx="231106" cy="159671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12" name="Freeform 53412"/>
          <p:cNvSpPr/>
          <p:nvPr/>
        </p:nvSpPr>
        <p:spPr>
          <a:xfrm>
            <a:off x="6858399" y="2506144"/>
            <a:ext cx="143940" cy="162809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987" cap="flat" cmpd="sng">
            <a:solidFill>
              <a:srgbClr val="44494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13" name="Rectangle 53413"/>
          <p:cNvSpPr/>
          <p:nvPr/>
        </p:nvSpPr>
        <p:spPr>
          <a:xfrm>
            <a:off x="929638" y="2789997"/>
            <a:ext cx="5650719" cy="485891"/>
          </a:xfrm>
          <a:prstGeom prst="rect">
            <a:avLst/>
          </a:prstGeom>
        </p:spPr>
      </p:sp>
      <p:sp>
        <p:nvSpPr>
          <p:cNvPr id="53414" name="Freeform 53414"/>
          <p:cNvSpPr/>
          <p:nvPr/>
        </p:nvSpPr>
        <p:spPr>
          <a:xfrm>
            <a:off x="948485" y="3022702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15" name="Freeform 53415"/>
          <p:cNvSpPr/>
          <p:nvPr/>
        </p:nvSpPr>
        <p:spPr>
          <a:xfrm>
            <a:off x="1186714" y="2948737"/>
            <a:ext cx="152452" cy="242519"/>
          </a:xfrm>
          <a:custGeom>
            <a:avLst/>
            <a:gdLst/>
            <a:ahLst/>
            <a:cxnLst/>
            <a:rect l="0" t="0" r="0" b="0"/>
            <a:pathLst>
              <a:path w="5444728" h="8661400">
                <a:moveTo>
                  <a:pt x="0" y="0"/>
                </a:moveTo>
                <a:lnTo>
                  <a:pt x="1804590" y="0"/>
                </a:lnTo>
                <a:cubicBezTo>
                  <a:pt x="2751269" y="0"/>
                  <a:pt x="3468489" y="198438"/>
                  <a:pt x="3956248" y="595313"/>
                </a:cubicBezTo>
                <a:cubicBezTo>
                  <a:pt x="4444140" y="992055"/>
                  <a:pt x="4688086" y="1539743"/>
                  <a:pt x="4688086" y="2238375"/>
                </a:cubicBezTo>
                <a:cubicBezTo>
                  <a:pt x="4688086" y="3073400"/>
                  <a:pt x="4272624" y="3716206"/>
                  <a:pt x="3441700" y="4166791"/>
                </a:cubicBezTo>
                <a:cubicBezTo>
                  <a:pt x="4777052" y="4456113"/>
                  <a:pt x="5444728" y="5187620"/>
                  <a:pt x="5444728" y="6361311"/>
                </a:cubicBezTo>
                <a:cubicBezTo>
                  <a:pt x="5444728" y="7063913"/>
                  <a:pt x="5183253" y="7622911"/>
                  <a:pt x="4660304" y="8038307"/>
                </a:cubicBezTo>
                <a:cubicBezTo>
                  <a:pt x="4137355" y="8453703"/>
                  <a:pt x="3429330" y="8661400"/>
                  <a:pt x="2536229" y="8661400"/>
                </a:cubicBezTo>
                <a:lnTo>
                  <a:pt x="0" y="8661400"/>
                </a:lnTo>
                <a:close/>
                <a:moveTo>
                  <a:pt x="7644408" y="8661400"/>
                </a:moveTo>
                <a:moveTo>
                  <a:pt x="669726" y="558800"/>
                </a:moveTo>
                <a:lnTo>
                  <a:pt x="669726" y="4013200"/>
                </a:lnTo>
                <a:lnTo>
                  <a:pt x="1600001" y="4013200"/>
                </a:lnTo>
                <a:cubicBezTo>
                  <a:pt x="3175066" y="4013200"/>
                  <a:pt x="3962598" y="3438525"/>
                  <a:pt x="3962598" y="2289175"/>
                </a:cubicBezTo>
                <a:cubicBezTo>
                  <a:pt x="3962598" y="1135592"/>
                  <a:pt x="3166797" y="558800"/>
                  <a:pt x="1575197" y="558800"/>
                </a:cubicBezTo>
                <a:close/>
                <a:moveTo>
                  <a:pt x="7085608" y="8661400"/>
                </a:moveTo>
                <a:moveTo>
                  <a:pt x="669726" y="4572000"/>
                </a:moveTo>
                <a:lnTo>
                  <a:pt x="669726" y="8102600"/>
                </a:lnTo>
                <a:lnTo>
                  <a:pt x="2461815" y="8102600"/>
                </a:lnTo>
                <a:cubicBezTo>
                  <a:pt x="3201855" y="8102600"/>
                  <a:pt x="3764094" y="7943387"/>
                  <a:pt x="4148534" y="7624961"/>
                </a:cubicBezTo>
                <a:cubicBezTo>
                  <a:pt x="4533106" y="7306403"/>
                  <a:pt x="4725392" y="6880292"/>
                  <a:pt x="4725392" y="6346627"/>
                </a:cubicBezTo>
                <a:cubicBezTo>
                  <a:pt x="4725392" y="5163543"/>
                  <a:pt x="3873764" y="4572000"/>
                  <a:pt x="2170509" y="4572000"/>
                </a:cubicBezTo>
                <a:close/>
                <a:moveTo>
                  <a:pt x="30724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16" name="Freeform 53416"/>
          <p:cNvSpPr/>
          <p:nvPr/>
        </p:nvSpPr>
        <p:spPr>
          <a:xfrm>
            <a:off x="1369186" y="3031592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17" name="Freeform 53417"/>
          <p:cNvSpPr/>
          <p:nvPr/>
        </p:nvSpPr>
        <p:spPr>
          <a:xfrm>
            <a:off x="1536739" y="3028392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18" name="Freeform 53418"/>
          <p:cNvSpPr/>
          <p:nvPr/>
        </p:nvSpPr>
        <p:spPr>
          <a:xfrm>
            <a:off x="1690457" y="2948737"/>
            <a:ext cx="143595" cy="242519"/>
          </a:xfrm>
          <a:custGeom>
            <a:avLst/>
            <a:gdLst/>
            <a:ahLst/>
            <a:cxnLst/>
            <a:rect l="0" t="0" r="0" b="0"/>
            <a:pathLst>
              <a:path w="5128418" h="8661400">
                <a:moveTo>
                  <a:pt x="607814" y="0"/>
                </a:moveTo>
                <a:lnTo>
                  <a:pt x="607814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911108" y="8661400"/>
                </a:moveTo>
                <a:moveTo>
                  <a:pt x="4644826" y="2959100"/>
                </a:moveTo>
                <a:lnTo>
                  <a:pt x="1525587" y="5664399"/>
                </a:lnTo>
                <a:lnTo>
                  <a:pt x="5128418" y="8661400"/>
                </a:lnTo>
                <a:lnTo>
                  <a:pt x="4291211" y="8661400"/>
                </a:lnTo>
                <a:lnTo>
                  <a:pt x="694531" y="5666185"/>
                </a:lnTo>
                <a:lnTo>
                  <a:pt x="3844726" y="2959100"/>
                </a:lnTo>
                <a:close/>
                <a:moveTo>
                  <a:pt x="4952008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19" name="Freeform 53419"/>
          <p:cNvSpPr/>
          <p:nvPr/>
        </p:nvSpPr>
        <p:spPr>
          <a:xfrm>
            <a:off x="1832757" y="302839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0" name="Freeform 53420"/>
          <p:cNvSpPr/>
          <p:nvPr/>
        </p:nvSpPr>
        <p:spPr>
          <a:xfrm>
            <a:off x="1981436" y="2978608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1" name="Freeform 53421"/>
          <p:cNvSpPr/>
          <p:nvPr/>
        </p:nvSpPr>
        <p:spPr>
          <a:xfrm>
            <a:off x="2110612" y="3028392"/>
            <a:ext cx="100362" cy="166065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2" name="Freeform 53422"/>
          <p:cNvSpPr/>
          <p:nvPr/>
        </p:nvSpPr>
        <p:spPr>
          <a:xfrm>
            <a:off x="2332693" y="3028392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3" name="Freeform 53423"/>
          <p:cNvSpPr/>
          <p:nvPr/>
        </p:nvSpPr>
        <p:spPr>
          <a:xfrm>
            <a:off x="2494507" y="3028392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4" name="Freeform 53424"/>
          <p:cNvSpPr/>
          <p:nvPr/>
        </p:nvSpPr>
        <p:spPr>
          <a:xfrm>
            <a:off x="2605548" y="302839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5" name="Freeform 53425"/>
          <p:cNvSpPr/>
          <p:nvPr/>
        </p:nvSpPr>
        <p:spPr>
          <a:xfrm>
            <a:off x="2874157" y="2948737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6" name="Freeform 53426"/>
          <p:cNvSpPr/>
          <p:nvPr/>
        </p:nvSpPr>
        <p:spPr>
          <a:xfrm>
            <a:off x="3054884" y="302839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7" name="Freeform 53427"/>
          <p:cNvSpPr/>
          <p:nvPr/>
        </p:nvSpPr>
        <p:spPr>
          <a:xfrm>
            <a:off x="3214330" y="2945537"/>
            <a:ext cx="114075" cy="245719"/>
          </a:xfrm>
          <a:custGeom>
            <a:avLst/>
            <a:gdLst/>
            <a:ahLst/>
            <a:cxnLst/>
            <a:rect l="0" t="0" r="0" b="0"/>
            <a:pathLst>
              <a:path w="4074120" h="8775700">
                <a:moveTo>
                  <a:pt x="4074120" y="243483"/>
                </a:moveTo>
                <a:lnTo>
                  <a:pt x="4074120" y="812800"/>
                </a:lnTo>
                <a:cubicBezTo>
                  <a:pt x="3664810" y="668867"/>
                  <a:pt x="3321712" y="596900"/>
                  <a:pt x="3044825" y="596900"/>
                </a:cubicBezTo>
                <a:cubicBezTo>
                  <a:pt x="2122884" y="596900"/>
                  <a:pt x="1661914" y="1186524"/>
                  <a:pt x="1661914" y="2365772"/>
                </a:cubicBezTo>
                <a:lnTo>
                  <a:pt x="1661914" y="3073400"/>
                </a:lnTo>
                <a:lnTo>
                  <a:pt x="2765624" y="3073400"/>
                </a:lnTo>
                <a:lnTo>
                  <a:pt x="2765624" y="3568700"/>
                </a:lnTo>
                <a:lnTo>
                  <a:pt x="1661914" y="3568700"/>
                </a:lnTo>
                <a:lnTo>
                  <a:pt x="1661914" y="8775700"/>
                </a:lnTo>
                <a:lnTo>
                  <a:pt x="1054100" y="8775700"/>
                </a:lnTo>
                <a:lnTo>
                  <a:pt x="1054100" y="3568700"/>
                </a:lnTo>
                <a:lnTo>
                  <a:pt x="0" y="3568700"/>
                </a:lnTo>
                <a:lnTo>
                  <a:pt x="0" y="3073400"/>
                </a:lnTo>
                <a:lnTo>
                  <a:pt x="1054100" y="3073400"/>
                </a:lnTo>
                <a:lnTo>
                  <a:pt x="1054100" y="2135783"/>
                </a:lnTo>
                <a:cubicBezTo>
                  <a:pt x="1054100" y="1477632"/>
                  <a:pt x="1245262" y="957130"/>
                  <a:pt x="1627584" y="574279"/>
                </a:cubicBezTo>
                <a:cubicBezTo>
                  <a:pt x="2010040" y="191427"/>
                  <a:pt x="2478286" y="0"/>
                  <a:pt x="3032324" y="0"/>
                </a:cubicBezTo>
                <a:cubicBezTo>
                  <a:pt x="3334081" y="0"/>
                  <a:pt x="3681346" y="81161"/>
                  <a:pt x="4074120" y="243483"/>
                </a:cubicBezTo>
                <a:close/>
                <a:moveTo>
                  <a:pt x="8389541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8" name="Freeform 53428"/>
          <p:cNvSpPr/>
          <p:nvPr/>
        </p:nvSpPr>
        <p:spPr>
          <a:xfrm>
            <a:off x="3313825" y="294873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29" name="Freeform 53429"/>
          <p:cNvSpPr/>
          <p:nvPr/>
        </p:nvSpPr>
        <p:spPr>
          <a:xfrm>
            <a:off x="3377616" y="3028392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0" name="Freeform 53430"/>
          <p:cNvSpPr/>
          <p:nvPr/>
        </p:nvSpPr>
        <p:spPr>
          <a:xfrm>
            <a:off x="3544474" y="302839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1" name="Freeform 53431"/>
          <p:cNvSpPr/>
          <p:nvPr/>
        </p:nvSpPr>
        <p:spPr>
          <a:xfrm>
            <a:off x="3714511" y="2948737"/>
            <a:ext cx="145157" cy="245719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2" name="Freeform 53432"/>
          <p:cNvSpPr/>
          <p:nvPr/>
        </p:nvSpPr>
        <p:spPr>
          <a:xfrm>
            <a:off x="3992421" y="3028392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3" name="Freeform 53433"/>
          <p:cNvSpPr/>
          <p:nvPr/>
        </p:nvSpPr>
        <p:spPr>
          <a:xfrm>
            <a:off x="4125065" y="2978608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4" name="Freeform 53434"/>
          <p:cNvSpPr/>
          <p:nvPr/>
        </p:nvSpPr>
        <p:spPr>
          <a:xfrm>
            <a:off x="4331455" y="2978608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5" name="Freeform 53435"/>
          <p:cNvSpPr/>
          <p:nvPr/>
        </p:nvSpPr>
        <p:spPr>
          <a:xfrm>
            <a:off x="4468099" y="2948737"/>
            <a:ext cx="129705" cy="242519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6" name="Freeform 53436"/>
          <p:cNvSpPr/>
          <p:nvPr/>
        </p:nvSpPr>
        <p:spPr>
          <a:xfrm>
            <a:off x="4634957" y="302839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7" name="Freeform 53437"/>
          <p:cNvSpPr/>
          <p:nvPr/>
        </p:nvSpPr>
        <p:spPr>
          <a:xfrm>
            <a:off x="4911379" y="3028392"/>
            <a:ext cx="110258" cy="162864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8" name="Freeform 53438"/>
          <p:cNvSpPr/>
          <p:nvPr/>
        </p:nvSpPr>
        <p:spPr>
          <a:xfrm>
            <a:off x="5022419" y="302839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39" name="Freeform 53439"/>
          <p:cNvSpPr/>
          <p:nvPr/>
        </p:nvSpPr>
        <p:spPr>
          <a:xfrm>
            <a:off x="5184294" y="3031592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40" name="Freeform 53440"/>
          <p:cNvSpPr/>
          <p:nvPr/>
        </p:nvSpPr>
        <p:spPr>
          <a:xfrm>
            <a:off x="5354970" y="294873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41" name="Freeform 53441"/>
          <p:cNvSpPr/>
          <p:nvPr/>
        </p:nvSpPr>
        <p:spPr>
          <a:xfrm>
            <a:off x="5411643" y="3028392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42" name="Freeform 53442"/>
          <p:cNvSpPr/>
          <p:nvPr/>
        </p:nvSpPr>
        <p:spPr>
          <a:xfrm>
            <a:off x="5610855" y="3028392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43" name="Freeform 53443"/>
          <p:cNvSpPr/>
          <p:nvPr/>
        </p:nvSpPr>
        <p:spPr>
          <a:xfrm>
            <a:off x="5886876" y="294873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44" name="Freeform 53444"/>
          <p:cNvSpPr/>
          <p:nvPr/>
        </p:nvSpPr>
        <p:spPr>
          <a:xfrm>
            <a:off x="5942854" y="302839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45" name="Freeform 53445"/>
          <p:cNvSpPr/>
          <p:nvPr/>
        </p:nvSpPr>
        <p:spPr>
          <a:xfrm>
            <a:off x="6098306" y="3031592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46" name="Freeform 53446"/>
          <p:cNvSpPr/>
          <p:nvPr/>
        </p:nvSpPr>
        <p:spPr>
          <a:xfrm>
            <a:off x="6259481" y="3028392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47" name="Freeform 53447"/>
          <p:cNvSpPr/>
          <p:nvPr/>
        </p:nvSpPr>
        <p:spPr>
          <a:xfrm>
            <a:off x="6439764" y="2948737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48" name="Rectangle 53448"/>
          <p:cNvSpPr/>
          <p:nvPr/>
        </p:nvSpPr>
        <p:spPr>
          <a:xfrm>
            <a:off x="929638" y="3299013"/>
            <a:ext cx="2963449" cy="485891"/>
          </a:xfrm>
          <a:prstGeom prst="rect">
            <a:avLst/>
          </a:prstGeom>
        </p:spPr>
      </p:sp>
      <p:sp>
        <p:nvSpPr>
          <p:cNvPr id="53449" name="Freeform 53449"/>
          <p:cNvSpPr/>
          <p:nvPr/>
        </p:nvSpPr>
        <p:spPr>
          <a:xfrm>
            <a:off x="948485" y="3531718"/>
            <a:ext cx="88033" cy="88033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0" name="Freeform 53450"/>
          <p:cNvSpPr/>
          <p:nvPr/>
        </p:nvSpPr>
        <p:spPr>
          <a:xfrm>
            <a:off x="1186020" y="3457753"/>
            <a:ext cx="218605" cy="242519"/>
          </a:xfrm>
          <a:custGeom>
            <a:avLst/>
            <a:gdLst/>
            <a:ahLst/>
            <a:cxnLst/>
            <a:rect l="0" t="0" r="0" b="0"/>
            <a:pathLst>
              <a:path w="7807325" h="8661400">
                <a:moveTo>
                  <a:pt x="7807325" y="0"/>
                </a:moveTo>
                <a:lnTo>
                  <a:pt x="7807325" y="8661400"/>
                </a:lnTo>
                <a:lnTo>
                  <a:pt x="7249120" y="8661400"/>
                </a:lnTo>
                <a:lnTo>
                  <a:pt x="669727" y="1091208"/>
                </a:ln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lnTo>
                  <a:pt x="570508" y="0"/>
                </a:lnTo>
                <a:lnTo>
                  <a:pt x="7137598" y="7570193"/>
                </a:lnTo>
                <a:lnTo>
                  <a:pt x="7137598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1" name="Freeform 53451"/>
          <p:cNvSpPr/>
          <p:nvPr/>
        </p:nvSpPr>
        <p:spPr>
          <a:xfrm>
            <a:off x="1445720" y="3537407"/>
            <a:ext cx="136822" cy="166065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2" name="Freeform 53452"/>
          <p:cNvSpPr/>
          <p:nvPr/>
        </p:nvSpPr>
        <p:spPr>
          <a:xfrm>
            <a:off x="1606530" y="3537407"/>
            <a:ext cx="231106" cy="162864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3" name="Freeform 53453"/>
          <p:cNvSpPr/>
          <p:nvPr/>
        </p:nvSpPr>
        <p:spPr>
          <a:xfrm>
            <a:off x="1884633" y="3457753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4" name="Freeform 53454"/>
          <p:cNvSpPr/>
          <p:nvPr/>
        </p:nvSpPr>
        <p:spPr>
          <a:xfrm>
            <a:off x="1948459" y="3537407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5" name="Freeform 53455"/>
          <p:cNvSpPr/>
          <p:nvPr/>
        </p:nvSpPr>
        <p:spPr>
          <a:xfrm>
            <a:off x="2107535" y="3540608"/>
            <a:ext cx="141862" cy="241452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6" name="Freeform 53456"/>
          <p:cNvSpPr/>
          <p:nvPr/>
        </p:nvSpPr>
        <p:spPr>
          <a:xfrm>
            <a:off x="2366603" y="3537407"/>
            <a:ext cx="122754" cy="166065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7" name="Freeform 53457"/>
          <p:cNvSpPr/>
          <p:nvPr/>
        </p:nvSpPr>
        <p:spPr>
          <a:xfrm>
            <a:off x="2514284" y="3537407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8" name="Freeform 53458"/>
          <p:cNvSpPr/>
          <p:nvPr/>
        </p:nvSpPr>
        <p:spPr>
          <a:xfrm>
            <a:off x="2713532" y="3537407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59" name="Freeform 53459"/>
          <p:cNvSpPr/>
          <p:nvPr/>
        </p:nvSpPr>
        <p:spPr>
          <a:xfrm>
            <a:off x="2860852" y="3540608"/>
            <a:ext cx="151757" cy="162864"/>
          </a:xfrm>
          <a:custGeom>
            <a:avLst/>
            <a:gdLst/>
            <a:ahLst/>
            <a:cxnLst/>
            <a:rect l="0" t="0" r="0" b="0"/>
            <a:pathLst>
              <a:path w="5419923" h="5816600">
                <a:moveTo>
                  <a:pt x="5419923" y="0"/>
                </a:moveTo>
                <a:lnTo>
                  <a:pt x="2970410" y="5816600"/>
                </a:lnTo>
                <a:lnTo>
                  <a:pt x="2592189" y="5816600"/>
                </a:lnTo>
                <a:lnTo>
                  <a:pt x="0" y="0"/>
                </a:lnTo>
                <a:lnTo>
                  <a:pt x="620117" y="0"/>
                </a:lnTo>
                <a:lnTo>
                  <a:pt x="2765821" y="4805760"/>
                </a:lnTo>
                <a:lnTo>
                  <a:pt x="4824610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60" name="Freeform 53460"/>
          <p:cNvSpPr/>
          <p:nvPr/>
        </p:nvSpPr>
        <p:spPr>
          <a:xfrm>
            <a:off x="3022062" y="3537407"/>
            <a:ext cx="143940" cy="166065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61" name="Freeform 53461"/>
          <p:cNvSpPr/>
          <p:nvPr/>
        </p:nvSpPr>
        <p:spPr>
          <a:xfrm>
            <a:off x="3199602" y="3537407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62" name="Freeform 53462"/>
          <p:cNvSpPr/>
          <p:nvPr/>
        </p:nvSpPr>
        <p:spPr>
          <a:xfrm>
            <a:off x="3345482" y="3487623"/>
            <a:ext cx="113036" cy="215849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63" name="Freeform 53463"/>
          <p:cNvSpPr/>
          <p:nvPr/>
        </p:nvSpPr>
        <p:spPr>
          <a:xfrm>
            <a:off x="3484940" y="3457753"/>
            <a:ext cx="17191" cy="242519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64" name="Freeform 53464"/>
          <p:cNvSpPr/>
          <p:nvPr/>
        </p:nvSpPr>
        <p:spPr>
          <a:xfrm>
            <a:off x="3541648" y="3537407"/>
            <a:ext cx="162520" cy="166065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65" name="Freeform 53465"/>
          <p:cNvSpPr/>
          <p:nvPr/>
        </p:nvSpPr>
        <p:spPr>
          <a:xfrm>
            <a:off x="3740897" y="3537407"/>
            <a:ext cx="129705" cy="162864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100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66" name="Rectangle 53466"/>
          <p:cNvSpPr/>
          <p:nvPr/>
        </p:nvSpPr>
        <p:spPr>
          <a:xfrm>
            <a:off x="1386838" y="3761720"/>
            <a:ext cx="1932066" cy="416478"/>
          </a:xfrm>
          <a:prstGeom prst="rect">
            <a:avLst/>
          </a:prstGeom>
        </p:spPr>
      </p:sp>
      <p:sp>
        <p:nvSpPr>
          <p:cNvPr id="53467" name="Freeform 53467"/>
          <p:cNvSpPr/>
          <p:nvPr/>
        </p:nvSpPr>
        <p:spPr>
          <a:xfrm>
            <a:off x="1402993" y="3961181"/>
            <a:ext cx="75457" cy="75457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68" name="Freeform 53468"/>
          <p:cNvSpPr/>
          <p:nvPr/>
        </p:nvSpPr>
        <p:spPr>
          <a:xfrm>
            <a:off x="1639251" y="3897783"/>
            <a:ext cx="187375" cy="207873"/>
          </a:xfrm>
          <a:custGeom>
            <a:avLst/>
            <a:gdLst/>
            <a:ahLst/>
            <a:cxnLst/>
            <a:rect l="0" t="0" r="0" b="0"/>
            <a:pathLst>
              <a:path w="7807325" h="8661400">
                <a:moveTo>
                  <a:pt x="7807325" y="0"/>
                </a:moveTo>
                <a:lnTo>
                  <a:pt x="7807325" y="8661400"/>
                </a:lnTo>
                <a:lnTo>
                  <a:pt x="7249120" y="8661400"/>
                </a:lnTo>
                <a:lnTo>
                  <a:pt x="669727" y="1091208"/>
                </a:ln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lnTo>
                  <a:pt x="570508" y="0"/>
                </a:lnTo>
                <a:lnTo>
                  <a:pt x="7137598" y="7570193"/>
                </a:lnTo>
                <a:lnTo>
                  <a:pt x="7137598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69" name="Freeform 53469"/>
          <p:cNvSpPr/>
          <p:nvPr/>
        </p:nvSpPr>
        <p:spPr>
          <a:xfrm>
            <a:off x="1863180" y="3966058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0" name="Freeform 53470"/>
          <p:cNvSpPr/>
          <p:nvPr/>
        </p:nvSpPr>
        <p:spPr>
          <a:xfrm>
            <a:off x="2118485" y="3968801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1" name="Freeform 53471"/>
          <p:cNvSpPr/>
          <p:nvPr/>
        </p:nvSpPr>
        <p:spPr>
          <a:xfrm>
            <a:off x="2268071" y="3966058"/>
            <a:ext cx="123382" cy="20970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2" name="Freeform 53472"/>
          <p:cNvSpPr/>
          <p:nvPr/>
        </p:nvSpPr>
        <p:spPr>
          <a:xfrm>
            <a:off x="2423763" y="3966058"/>
            <a:ext cx="123382" cy="209702"/>
          </a:xfrm>
          <a:custGeom>
            <a:avLst/>
            <a:gdLst/>
            <a:ahLst/>
            <a:cxnLst/>
            <a:rect l="0" t="0" r="0" b="0"/>
            <a:pathLst>
              <a:path w="5140920" h="8737600">
                <a:moveTo>
                  <a:pt x="607814" y="114300"/>
                </a:moveTo>
                <a:lnTo>
                  <a:pt x="607814" y="435769"/>
                </a:lnTo>
                <a:cubicBezTo>
                  <a:pt x="1182489" y="145257"/>
                  <a:pt x="1755047" y="0"/>
                  <a:pt x="2325489" y="0"/>
                </a:cubicBezTo>
                <a:cubicBezTo>
                  <a:pt x="3135776" y="0"/>
                  <a:pt x="3807553" y="279202"/>
                  <a:pt x="4340820" y="837605"/>
                </a:cubicBezTo>
                <a:cubicBezTo>
                  <a:pt x="4874220" y="1395876"/>
                  <a:pt x="5140920" y="2098940"/>
                  <a:pt x="5140920" y="2946797"/>
                </a:cubicBezTo>
                <a:cubicBezTo>
                  <a:pt x="5140920" y="3782219"/>
                  <a:pt x="4865952" y="4488458"/>
                  <a:pt x="4316016" y="5065515"/>
                </a:cubicBezTo>
                <a:cubicBezTo>
                  <a:pt x="3766212" y="5642439"/>
                  <a:pt x="3094434" y="5930900"/>
                  <a:pt x="2300684" y="5930900"/>
                </a:cubicBezTo>
                <a:cubicBezTo>
                  <a:pt x="1750880" y="5930900"/>
                  <a:pt x="1186590" y="5787761"/>
                  <a:pt x="607814" y="5501482"/>
                </a:cubicBezTo>
                <a:lnTo>
                  <a:pt x="607814" y="8737600"/>
                </a:lnTo>
                <a:lnTo>
                  <a:pt x="0" y="8737600"/>
                </a:lnTo>
                <a:lnTo>
                  <a:pt x="0" y="114300"/>
                </a:lnTo>
                <a:close/>
                <a:moveTo>
                  <a:pt x="4902399" y="5816600"/>
                </a:moveTo>
                <a:moveTo>
                  <a:pt x="607814" y="1018580"/>
                </a:moveTo>
                <a:lnTo>
                  <a:pt x="607814" y="4906169"/>
                </a:lnTo>
                <a:cubicBezTo>
                  <a:pt x="1124545" y="5191390"/>
                  <a:pt x="1649611" y="5334000"/>
                  <a:pt x="2183011" y="5334000"/>
                </a:cubicBezTo>
                <a:cubicBezTo>
                  <a:pt x="2865107" y="5334000"/>
                  <a:pt x="3416962" y="5119093"/>
                  <a:pt x="3838575" y="4689277"/>
                </a:cubicBezTo>
                <a:cubicBezTo>
                  <a:pt x="4260321" y="4259329"/>
                  <a:pt x="4471194" y="3695039"/>
                  <a:pt x="4471194" y="2996407"/>
                </a:cubicBezTo>
                <a:cubicBezTo>
                  <a:pt x="4471194" y="2302008"/>
                  <a:pt x="4247952" y="1728523"/>
                  <a:pt x="3801467" y="1275954"/>
                </a:cubicBezTo>
                <a:cubicBezTo>
                  <a:pt x="3354983" y="823251"/>
                  <a:pt x="2790693" y="596900"/>
                  <a:pt x="2108597" y="596900"/>
                </a:cubicBezTo>
                <a:cubicBezTo>
                  <a:pt x="1620705" y="596900"/>
                  <a:pt x="1120444" y="737461"/>
                  <a:pt x="607814" y="1018580"/>
                </a:cubicBezTo>
                <a:close/>
                <a:moveTo>
                  <a:pt x="3998119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3" name="Freeform 53473"/>
          <p:cNvSpPr/>
          <p:nvPr/>
        </p:nvSpPr>
        <p:spPr>
          <a:xfrm>
            <a:off x="2572463" y="3966058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4" name="Freeform 53474"/>
          <p:cNvSpPr/>
          <p:nvPr/>
        </p:nvSpPr>
        <p:spPr>
          <a:xfrm>
            <a:off x="2725393" y="3966058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5" name="Freeform 53475"/>
          <p:cNvSpPr/>
          <p:nvPr/>
        </p:nvSpPr>
        <p:spPr>
          <a:xfrm>
            <a:off x="2820739" y="3966058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6" name="Freeform 53476"/>
          <p:cNvSpPr/>
          <p:nvPr/>
        </p:nvSpPr>
        <p:spPr>
          <a:xfrm>
            <a:off x="2945994" y="3966058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7" name="Freeform 53477"/>
          <p:cNvSpPr/>
          <p:nvPr/>
        </p:nvSpPr>
        <p:spPr>
          <a:xfrm>
            <a:off x="3077569" y="3966058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8" name="Freeform 53478"/>
          <p:cNvSpPr/>
          <p:nvPr/>
        </p:nvSpPr>
        <p:spPr>
          <a:xfrm>
            <a:off x="3185111" y="3966058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79" name="Rectangle 53479"/>
          <p:cNvSpPr/>
          <p:nvPr/>
        </p:nvSpPr>
        <p:spPr>
          <a:xfrm>
            <a:off x="1386838" y="4154912"/>
            <a:ext cx="2074651" cy="416478"/>
          </a:xfrm>
          <a:prstGeom prst="rect">
            <a:avLst/>
          </a:prstGeom>
        </p:spPr>
      </p:sp>
      <p:sp>
        <p:nvSpPr>
          <p:cNvPr id="53480" name="Freeform 53480"/>
          <p:cNvSpPr/>
          <p:nvPr/>
        </p:nvSpPr>
        <p:spPr>
          <a:xfrm>
            <a:off x="1402993" y="4354373"/>
            <a:ext cx="75457" cy="75457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81" name="Freeform 53481"/>
          <p:cNvSpPr/>
          <p:nvPr/>
        </p:nvSpPr>
        <p:spPr>
          <a:xfrm>
            <a:off x="1639251" y="4290975"/>
            <a:ext cx="187375" cy="207873"/>
          </a:xfrm>
          <a:custGeom>
            <a:avLst/>
            <a:gdLst/>
            <a:ahLst/>
            <a:cxnLst/>
            <a:rect l="0" t="0" r="0" b="0"/>
            <a:pathLst>
              <a:path w="7807325" h="8661400">
                <a:moveTo>
                  <a:pt x="7807325" y="0"/>
                </a:moveTo>
                <a:lnTo>
                  <a:pt x="7807325" y="8661400"/>
                </a:lnTo>
                <a:lnTo>
                  <a:pt x="7249120" y="8661400"/>
                </a:lnTo>
                <a:lnTo>
                  <a:pt x="669727" y="1091208"/>
                </a:ln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lnTo>
                  <a:pt x="570508" y="0"/>
                </a:lnTo>
                <a:lnTo>
                  <a:pt x="7137598" y="7570193"/>
                </a:lnTo>
                <a:lnTo>
                  <a:pt x="7137598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82" name="Freeform 53482"/>
          <p:cNvSpPr/>
          <p:nvPr/>
        </p:nvSpPr>
        <p:spPr>
          <a:xfrm>
            <a:off x="1863180" y="4359250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83" name="Freeform 53483"/>
          <p:cNvSpPr/>
          <p:nvPr/>
        </p:nvSpPr>
        <p:spPr>
          <a:xfrm>
            <a:off x="2118485" y="4361993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84" name="Freeform 53484"/>
          <p:cNvSpPr/>
          <p:nvPr/>
        </p:nvSpPr>
        <p:spPr>
          <a:xfrm>
            <a:off x="2267776" y="435925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85" name="Freeform 53485"/>
          <p:cNvSpPr/>
          <p:nvPr/>
        </p:nvSpPr>
        <p:spPr>
          <a:xfrm>
            <a:off x="2410666" y="4290975"/>
            <a:ext cx="124420" cy="210616"/>
          </a:xfrm>
          <a:custGeom>
            <a:avLst/>
            <a:gdLst/>
            <a:ahLst/>
            <a:cxnLst/>
            <a:rect l="0" t="0" r="0" b="0"/>
            <a:pathLst>
              <a:path w="5184180" h="8775700">
                <a:moveTo>
                  <a:pt x="5184180" y="0"/>
                </a:moveTo>
                <a:lnTo>
                  <a:pt x="5184180" y="8661400"/>
                </a:lnTo>
                <a:lnTo>
                  <a:pt x="4570214" y="8661400"/>
                </a:lnTo>
                <a:lnTo>
                  <a:pt x="4570214" y="8216107"/>
                </a:lnTo>
                <a:cubicBezTo>
                  <a:pt x="4049382" y="8589169"/>
                  <a:pt x="3487142" y="8775700"/>
                  <a:pt x="2883495" y="8775700"/>
                </a:cubicBezTo>
                <a:cubicBezTo>
                  <a:pt x="2073209" y="8775700"/>
                  <a:pt x="1390055" y="8489289"/>
                  <a:pt x="834033" y="7916466"/>
                </a:cubicBezTo>
                <a:cubicBezTo>
                  <a:pt x="278011" y="7343643"/>
                  <a:pt x="0" y="6639521"/>
                  <a:pt x="0" y="5804099"/>
                </a:cubicBezTo>
                <a:cubicBezTo>
                  <a:pt x="0" y="4956242"/>
                  <a:pt x="273844" y="4251061"/>
                  <a:pt x="821531" y="3688557"/>
                </a:cubicBezTo>
                <a:cubicBezTo>
                  <a:pt x="1369351" y="3126053"/>
                  <a:pt x="2056672" y="2844800"/>
                  <a:pt x="2883495" y="2844800"/>
                </a:cubicBezTo>
                <a:cubicBezTo>
                  <a:pt x="3408561" y="2844800"/>
                  <a:pt x="3970801" y="2998325"/>
                  <a:pt x="4570214" y="3305374"/>
                </a:cubicBezTo>
                <a:lnTo>
                  <a:pt x="4570214" y="0"/>
                </a:lnTo>
                <a:close/>
                <a:moveTo>
                  <a:pt x="8140502" y="8661400"/>
                </a:moveTo>
                <a:moveTo>
                  <a:pt x="4570214" y="7657902"/>
                </a:moveTo>
                <a:lnTo>
                  <a:pt x="4570214" y="3975100"/>
                </a:lnTo>
                <a:cubicBezTo>
                  <a:pt x="4024511" y="3619500"/>
                  <a:pt x="3470540" y="3441700"/>
                  <a:pt x="2908300" y="3441700"/>
                </a:cubicBezTo>
                <a:cubicBezTo>
                  <a:pt x="2250943" y="3441700"/>
                  <a:pt x="1709341" y="3659783"/>
                  <a:pt x="1283494" y="4095949"/>
                </a:cubicBezTo>
                <a:cubicBezTo>
                  <a:pt x="857779" y="4531982"/>
                  <a:pt x="644922" y="5088930"/>
                  <a:pt x="644922" y="5766793"/>
                </a:cubicBezTo>
                <a:cubicBezTo>
                  <a:pt x="644922" y="6457091"/>
                  <a:pt x="872265" y="7031699"/>
                  <a:pt x="1326952" y="7490619"/>
                </a:cubicBezTo>
                <a:cubicBezTo>
                  <a:pt x="1781770" y="7949407"/>
                  <a:pt x="2350228" y="8178800"/>
                  <a:pt x="3032323" y="8178800"/>
                </a:cubicBezTo>
                <a:cubicBezTo>
                  <a:pt x="3561490" y="8178800"/>
                  <a:pt x="4074120" y="8005168"/>
                  <a:pt x="4570214" y="7657902"/>
                </a:cubicBezTo>
                <a:close/>
                <a:moveTo>
                  <a:pt x="482600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86" name="Freeform 53486"/>
          <p:cNvSpPr/>
          <p:nvPr/>
        </p:nvSpPr>
        <p:spPr>
          <a:xfrm>
            <a:off x="2566063" y="4359250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87" name="Freeform 53487"/>
          <p:cNvSpPr/>
          <p:nvPr/>
        </p:nvSpPr>
        <p:spPr>
          <a:xfrm>
            <a:off x="2718992" y="4359250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88" name="Freeform 53488"/>
          <p:cNvSpPr/>
          <p:nvPr/>
        </p:nvSpPr>
        <p:spPr>
          <a:xfrm>
            <a:off x="2826230" y="4359250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89" name="Freeform 53489"/>
          <p:cNvSpPr/>
          <p:nvPr/>
        </p:nvSpPr>
        <p:spPr>
          <a:xfrm>
            <a:off x="2934369" y="4359250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90" name="Freeform 53490"/>
          <p:cNvSpPr/>
          <p:nvPr/>
        </p:nvSpPr>
        <p:spPr>
          <a:xfrm>
            <a:off x="3061410" y="4359250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91" name="Freeform 53491"/>
          <p:cNvSpPr/>
          <p:nvPr/>
        </p:nvSpPr>
        <p:spPr>
          <a:xfrm>
            <a:off x="3232946" y="4359250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92" name="Freeform 53492"/>
          <p:cNvSpPr/>
          <p:nvPr/>
        </p:nvSpPr>
        <p:spPr>
          <a:xfrm>
            <a:off x="3327697" y="4359250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93" name="Rectangle 53493"/>
          <p:cNvSpPr/>
          <p:nvPr/>
        </p:nvSpPr>
        <p:spPr>
          <a:xfrm>
            <a:off x="1386838" y="4551152"/>
            <a:ext cx="2683642" cy="416478"/>
          </a:xfrm>
          <a:prstGeom prst="rect">
            <a:avLst/>
          </a:prstGeom>
        </p:spPr>
      </p:sp>
      <p:sp>
        <p:nvSpPr>
          <p:cNvPr id="53494" name="Freeform 53494"/>
          <p:cNvSpPr/>
          <p:nvPr/>
        </p:nvSpPr>
        <p:spPr>
          <a:xfrm>
            <a:off x="1402993" y="4750613"/>
            <a:ext cx="75457" cy="75457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95" name="Freeform 53495"/>
          <p:cNvSpPr/>
          <p:nvPr/>
        </p:nvSpPr>
        <p:spPr>
          <a:xfrm>
            <a:off x="1636127" y="4684472"/>
            <a:ext cx="110132" cy="213360"/>
          </a:xfrm>
          <a:custGeom>
            <a:avLst/>
            <a:gdLst/>
            <a:ahLst/>
            <a:cxnLst/>
            <a:rect l="0" t="0" r="0" b="0"/>
            <a:pathLst>
              <a:path w="4588867" h="8890000">
                <a:moveTo>
                  <a:pt x="80566" y="1181100"/>
                </a:moveTo>
                <a:lnTo>
                  <a:pt x="80566" y="559396"/>
                </a:lnTo>
                <a:cubicBezTo>
                  <a:pt x="584994" y="186466"/>
                  <a:pt x="1192742" y="0"/>
                  <a:pt x="1903809" y="0"/>
                </a:cubicBezTo>
                <a:cubicBezTo>
                  <a:pt x="2660385" y="0"/>
                  <a:pt x="3279444" y="204655"/>
                  <a:pt x="3760986" y="613966"/>
                </a:cubicBezTo>
                <a:cubicBezTo>
                  <a:pt x="4242660" y="1023144"/>
                  <a:pt x="4483497" y="1545961"/>
                  <a:pt x="4483497" y="2182416"/>
                </a:cubicBezTo>
                <a:cubicBezTo>
                  <a:pt x="4483497" y="2637103"/>
                  <a:pt x="4349088" y="3042246"/>
                  <a:pt x="4080272" y="3397846"/>
                </a:cubicBezTo>
                <a:cubicBezTo>
                  <a:pt x="3811588" y="3753314"/>
                  <a:pt x="3420930" y="4009562"/>
                  <a:pt x="2908300" y="4166593"/>
                </a:cubicBezTo>
                <a:lnTo>
                  <a:pt x="2908300" y="4191397"/>
                </a:lnTo>
                <a:cubicBezTo>
                  <a:pt x="4028678" y="4567900"/>
                  <a:pt x="4588867" y="5304433"/>
                  <a:pt x="4588867" y="6400999"/>
                </a:cubicBezTo>
                <a:cubicBezTo>
                  <a:pt x="4588867" y="7166571"/>
                  <a:pt x="4333544" y="7772797"/>
                  <a:pt x="3822898" y="8219679"/>
                </a:cubicBezTo>
                <a:cubicBezTo>
                  <a:pt x="3312385" y="8666560"/>
                  <a:pt x="2703711" y="8890000"/>
                  <a:pt x="1996877" y="8890000"/>
                </a:cubicBezTo>
                <a:cubicBezTo>
                  <a:pt x="1277475" y="8890000"/>
                  <a:pt x="611849" y="8746596"/>
                  <a:pt x="0" y="8459788"/>
                </a:cubicBezTo>
                <a:lnTo>
                  <a:pt x="0" y="7861300"/>
                </a:lnTo>
                <a:cubicBezTo>
                  <a:pt x="595313" y="8140700"/>
                  <a:pt x="1236133" y="8280400"/>
                  <a:pt x="1922463" y="8280400"/>
                </a:cubicBezTo>
                <a:cubicBezTo>
                  <a:pt x="2521876" y="8280400"/>
                  <a:pt x="3007585" y="8110869"/>
                  <a:pt x="3379589" y="7771805"/>
                </a:cubicBezTo>
                <a:cubicBezTo>
                  <a:pt x="3751726" y="7432609"/>
                  <a:pt x="3937794" y="6988043"/>
                  <a:pt x="3937794" y="6438107"/>
                </a:cubicBezTo>
                <a:cubicBezTo>
                  <a:pt x="3937794" y="5846631"/>
                  <a:pt x="3740348" y="5376201"/>
                  <a:pt x="3345458" y="5026819"/>
                </a:cubicBezTo>
                <a:cubicBezTo>
                  <a:pt x="2950699" y="4677437"/>
                  <a:pt x="2404004" y="4508897"/>
                  <a:pt x="1705372" y="4521200"/>
                </a:cubicBezTo>
                <a:lnTo>
                  <a:pt x="1705372" y="3911600"/>
                </a:lnTo>
                <a:cubicBezTo>
                  <a:pt x="2342092" y="3911600"/>
                  <a:pt x="2856773" y="3747426"/>
                  <a:pt x="3249414" y="3419079"/>
                </a:cubicBezTo>
                <a:cubicBezTo>
                  <a:pt x="3642188" y="3090731"/>
                  <a:pt x="3838575" y="2695311"/>
                  <a:pt x="3838575" y="2232819"/>
                </a:cubicBezTo>
                <a:cubicBezTo>
                  <a:pt x="3838575" y="1774296"/>
                  <a:pt x="3649398" y="1389129"/>
                  <a:pt x="3271044" y="1077318"/>
                </a:cubicBezTo>
                <a:cubicBezTo>
                  <a:pt x="2892822" y="765506"/>
                  <a:pt x="2420541" y="609600"/>
                  <a:pt x="1854200" y="609600"/>
                </a:cubicBezTo>
                <a:cubicBezTo>
                  <a:pt x="1234017" y="609600"/>
                  <a:pt x="642805" y="800100"/>
                  <a:pt x="80566" y="1181100"/>
                </a:cubicBezTo>
                <a:close/>
                <a:moveTo>
                  <a:pt x="673258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96" name="Freeform 53496"/>
          <p:cNvSpPr/>
          <p:nvPr/>
        </p:nvSpPr>
        <p:spPr>
          <a:xfrm>
            <a:off x="1779449" y="4819193"/>
            <a:ext cx="72180" cy="14325"/>
          </a:xfrm>
          <a:custGeom>
            <a:avLst/>
            <a:gdLst/>
            <a:ahLst/>
            <a:cxnLst/>
            <a:rect l="0" t="0" r="0" b="0"/>
            <a:pathLst>
              <a:path w="3007519" h="596900">
                <a:moveTo>
                  <a:pt x="3007519" y="0"/>
                </a:moveTo>
                <a:lnTo>
                  <a:pt x="3007519" y="596900"/>
                </a:lnTo>
                <a:lnTo>
                  <a:pt x="0" y="596900"/>
                </a:lnTo>
                <a:lnTo>
                  <a:pt x="0" y="0"/>
                </a:lnTo>
                <a:close/>
                <a:moveTo>
                  <a:pt x="2678510" y="31623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97" name="Freeform 53497"/>
          <p:cNvSpPr/>
          <p:nvPr/>
        </p:nvSpPr>
        <p:spPr>
          <a:xfrm>
            <a:off x="1881691" y="4684472"/>
            <a:ext cx="122486" cy="213360"/>
          </a:xfrm>
          <a:custGeom>
            <a:avLst/>
            <a:gdLst/>
            <a:ahLst/>
            <a:cxnLst/>
            <a:rect l="0" t="0" r="0" b="0"/>
            <a:pathLst>
              <a:path w="5103614" h="8890000">
                <a:moveTo>
                  <a:pt x="3609182" y="0"/>
                </a:moveTo>
                <a:lnTo>
                  <a:pt x="3987404" y="458788"/>
                </a:lnTo>
                <a:cubicBezTo>
                  <a:pt x="2135320" y="1768872"/>
                  <a:pt x="1060450" y="3202914"/>
                  <a:pt x="762794" y="4760913"/>
                </a:cubicBezTo>
                <a:cubicBezTo>
                  <a:pt x="1370542" y="4313238"/>
                  <a:pt x="2009246" y="4089400"/>
                  <a:pt x="2678907" y="4089400"/>
                </a:cubicBezTo>
                <a:cubicBezTo>
                  <a:pt x="3369337" y="4089400"/>
                  <a:pt x="3946062" y="4315818"/>
                  <a:pt x="4409083" y="4768652"/>
                </a:cubicBezTo>
                <a:cubicBezTo>
                  <a:pt x="4872104" y="5221354"/>
                  <a:pt x="5103614" y="5782602"/>
                  <a:pt x="5103614" y="6452394"/>
                </a:cubicBezTo>
                <a:cubicBezTo>
                  <a:pt x="5103614" y="7159493"/>
                  <a:pt x="4872104" y="7742569"/>
                  <a:pt x="4409083" y="8201621"/>
                </a:cubicBezTo>
                <a:cubicBezTo>
                  <a:pt x="3946062" y="8660541"/>
                  <a:pt x="3356968" y="8890000"/>
                  <a:pt x="2641799" y="8890000"/>
                </a:cubicBezTo>
                <a:cubicBezTo>
                  <a:pt x="1839714" y="8890000"/>
                  <a:pt x="1198894" y="8613974"/>
                  <a:pt x="719336" y="8061921"/>
                </a:cubicBezTo>
                <a:cubicBezTo>
                  <a:pt x="239779" y="7509735"/>
                  <a:pt x="0" y="6770423"/>
                  <a:pt x="0" y="5843985"/>
                </a:cubicBezTo>
                <a:cubicBezTo>
                  <a:pt x="0" y="3726392"/>
                  <a:pt x="1203061" y="1778397"/>
                  <a:pt x="3609182" y="0"/>
                </a:cubicBezTo>
                <a:close/>
                <a:moveTo>
                  <a:pt x="8000604" y="8775700"/>
                </a:moveTo>
                <a:moveTo>
                  <a:pt x="644922" y="5511205"/>
                </a:moveTo>
                <a:cubicBezTo>
                  <a:pt x="628386" y="5660166"/>
                  <a:pt x="620118" y="5807142"/>
                  <a:pt x="620118" y="5952133"/>
                </a:cubicBezTo>
                <a:cubicBezTo>
                  <a:pt x="620118" y="6655793"/>
                  <a:pt x="806120" y="7219752"/>
                  <a:pt x="1178124" y="7644011"/>
                </a:cubicBezTo>
                <a:cubicBezTo>
                  <a:pt x="1550260" y="8068271"/>
                  <a:pt x="2025716" y="8280400"/>
                  <a:pt x="2604493" y="8280400"/>
                </a:cubicBezTo>
                <a:cubicBezTo>
                  <a:pt x="3129558" y="8280400"/>
                  <a:pt x="3569825" y="8113845"/>
                  <a:pt x="3925293" y="7780735"/>
                </a:cubicBezTo>
                <a:cubicBezTo>
                  <a:pt x="4280893" y="7447624"/>
                  <a:pt x="4458693" y="7034874"/>
                  <a:pt x="4458693" y="6542485"/>
                </a:cubicBezTo>
                <a:cubicBezTo>
                  <a:pt x="4458693" y="6021123"/>
                  <a:pt x="4278842" y="5583569"/>
                  <a:pt x="3919141" y="5229821"/>
                </a:cubicBezTo>
                <a:cubicBezTo>
                  <a:pt x="3559440" y="4875940"/>
                  <a:pt x="3117123" y="4699000"/>
                  <a:pt x="2592189" y="4699000"/>
                </a:cubicBezTo>
                <a:cubicBezTo>
                  <a:pt x="1914195" y="4699000"/>
                  <a:pt x="1265106" y="4969736"/>
                  <a:pt x="644922" y="5511205"/>
                </a:cubicBezTo>
                <a:close/>
                <a:moveTo>
                  <a:pt x="2489399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98" name="Freeform 53498"/>
          <p:cNvSpPr/>
          <p:nvPr/>
        </p:nvSpPr>
        <p:spPr>
          <a:xfrm>
            <a:off x="2036177" y="4684472"/>
            <a:ext cx="110132" cy="213360"/>
          </a:xfrm>
          <a:custGeom>
            <a:avLst/>
            <a:gdLst/>
            <a:ahLst/>
            <a:cxnLst/>
            <a:rect l="0" t="0" r="0" b="0"/>
            <a:pathLst>
              <a:path w="4588867" h="8890000">
                <a:moveTo>
                  <a:pt x="80566" y="1181100"/>
                </a:moveTo>
                <a:lnTo>
                  <a:pt x="80566" y="559396"/>
                </a:lnTo>
                <a:cubicBezTo>
                  <a:pt x="584994" y="186466"/>
                  <a:pt x="1192742" y="0"/>
                  <a:pt x="1903809" y="0"/>
                </a:cubicBezTo>
                <a:cubicBezTo>
                  <a:pt x="2660385" y="0"/>
                  <a:pt x="3279444" y="204655"/>
                  <a:pt x="3760986" y="613966"/>
                </a:cubicBezTo>
                <a:cubicBezTo>
                  <a:pt x="4242660" y="1023144"/>
                  <a:pt x="4483497" y="1545961"/>
                  <a:pt x="4483497" y="2182416"/>
                </a:cubicBezTo>
                <a:cubicBezTo>
                  <a:pt x="4483497" y="2637103"/>
                  <a:pt x="4349088" y="3042246"/>
                  <a:pt x="4080272" y="3397846"/>
                </a:cubicBezTo>
                <a:cubicBezTo>
                  <a:pt x="3811588" y="3753314"/>
                  <a:pt x="3420930" y="4009562"/>
                  <a:pt x="2908300" y="4166593"/>
                </a:cubicBezTo>
                <a:lnTo>
                  <a:pt x="2908300" y="4191397"/>
                </a:lnTo>
                <a:cubicBezTo>
                  <a:pt x="4028678" y="4567900"/>
                  <a:pt x="4588867" y="5304433"/>
                  <a:pt x="4588867" y="6400999"/>
                </a:cubicBezTo>
                <a:cubicBezTo>
                  <a:pt x="4588867" y="7166571"/>
                  <a:pt x="4333544" y="7772797"/>
                  <a:pt x="3822898" y="8219679"/>
                </a:cubicBezTo>
                <a:cubicBezTo>
                  <a:pt x="3312385" y="8666560"/>
                  <a:pt x="2703711" y="8890000"/>
                  <a:pt x="1996877" y="8890000"/>
                </a:cubicBezTo>
                <a:cubicBezTo>
                  <a:pt x="1277475" y="8890000"/>
                  <a:pt x="611849" y="8746596"/>
                  <a:pt x="0" y="8459788"/>
                </a:cubicBezTo>
                <a:lnTo>
                  <a:pt x="0" y="7861300"/>
                </a:lnTo>
                <a:cubicBezTo>
                  <a:pt x="595313" y="8140700"/>
                  <a:pt x="1236133" y="8280400"/>
                  <a:pt x="1922463" y="8280400"/>
                </a:cubicBezTo>
                <a:cubicBezTo>
                  <a:pt x="2521876" y="8280400"/>
                  <a:pt x="3007585" y="8110869"/>
                  <a:pt x="3379589" y="7771805"/>
                </a:cubicBezTo>
                <a:cubicBezTo>
                  <a:pt x="3751726" y="7432609"/>
                  <a:pt x="3937794" y="6988043"/>
                  <a:pt x="3937794" y="6438107"/>
                </a:cubicBezTo>
                <a:cubicBezTo>
                  <a:pt x="3937794" y="5846631"/>
                  <a:pt x="3740348" y="5376201"/>
                  <a:pt x="3345458" y="5026819"/>
                </a:cubicBezTo>
                <a:cubicBezTo>
                  <a:pt x="2950699" y="4677437"/>
                  <a:pt x="2404004" y="4508897"/>
                  <a:pt x="1705372" y="4521200"/>
                </a:cubicBezTo>
                <a:lnTo>
                  <a:pt x="1705372" y="3911600"/>
                </a:lnTo>
                <a:cubicBezTo>
                  <a:pt x="2342092" y="3911600"/>
                  <a:pt x="2856773" y="3747426"/>
                  <a:pt x="3249414" y="3419079"/>
                </a:cubicBezTo>
                <a:cubicBezTo>
                  <a:pt x="3642188" y="3090731"/>
                  <a:pt x="3838575" y="2695311"/>
                  <a:pt x="3838575" y="2232819"/>
                </a:cubicBezTo>
                <a:cubicBezTo>
                  <a:pt x="3838575" y="1774296"/>
                  <a:pt x="3649398" y="1389129"/>
                  <a:pt x="3271044" y="1077318"/>
                </a:cubicBezTo>
                <a:cubicBezTo>
                  <a:pt x="2892822" y="765506"/>
                  <a:pt x="2420541" y="609600"/>
                  <a:pt x="1854200" y="609600"/>
                </a:cubicBezTo>
                <a:cubicBezTo>
                  <a:pt x="1234017" y="609600"/>
                  <a:pt x="642805" y="800100"/>
                  <a:pt x="80566" y="1181100"/>
                </a:cubicBezTo>
                <a:close/>
                <a:moveTo>
                  <a:pt x="6732588" y="87757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99" name="Freeform 53499"/>
          <p:cNvSpPr/>
          <p:nvPr/>
        </p:nvSpPr>
        <p:spPr>
          <a:xfrm>
            <a:off x="2264815" y="4755490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0" name="Freeform 53500"/>
          <p:cNvSpPr/>
          <p:nvPr/>
        </p:nvSpPr>
        <p:spPr>
          <a:xfrm>
            <a:off x="2397926" y="4687215"/>
            <a:ext cx="111175" cy="207873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1" name="Freeform 53501"/>
          <p:cNvSpPr/>
          <p:nvPr/>
        </p:nvSpPr>
        <p:spPr>
          <a:xfrm>
            <a:off x="2539269" y="4755490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2" name="Freeform 53502"/>
          <p:cNvSpPr/>
          <p:nvPr/>
        </p:nvSpPr>
        <p:spPr>
          <a:xfrm>
            <a:off x="2677631" y="4755490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3" name="Freeform 53503"/>
          <p:cNvSpPr/>
          <p:nvPr/>
        </p:nvSpPr>
        <p:spPr>
          <a:xfrm>
            <a:off x="2778659" y="4755490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4" name="Freeform 53504"/>
          <p:cNvSpPr/>
          <p:nvPr/>
        </p:nvSpPr>
        <p:spPr>
          <a:xfrm>
            <a:off x="2910625" y="4755490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5" name="Freeform 53505"/>
          <p:cNvSpPr/>
          <p:nvPr/>
        </p:nvSpPr>
        <p:spPr>
          <a:xfrm>
            <a:off x="3019028" y="4712818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6" name="Freeform 53506"/>
          <p:cNvSpPr/>
          <p:nvPr/>
        </p:nvSpPr>
        <p:spPr>
          <a:xfrm>
            <a:off x="3129120" y="4755490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7" name="Freeform 53507"/>
          <p:cNvSpPr/>
          <p:nvPr/>
        </p:nvSpPr>
        <p:spPr>
          <a:xfrm>
            <a:off x="3282172" y="4755490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8" name="Freeform 53508"/>
          <p:cNvSpPr/>
          <p:nvPr/>
        </p:nvSpPr>
        <p:spPr>
          <a:xfrm>
            <a:off x="3389257" y="4755490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09" name="Freeform 53509"/>
          <p:cNvSpPr/>
          <p:nvPr/>
        </p:nvSpPr>
        <p:spPr>
          <a:xfrm>
            <a:off x="3590124" y="4687215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10" name="Freeform 53510"/>
          <p:cNvSpPr/>
          <p:nvPr/>
        </p:nvSpPr>
        <p:spPr>
          <a:xfrm>
            <a:off x="3638792" y="4755490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11" name="Freeform 53511"/>
          <p:cNvSpPr/>
          <p:nvPr/>
        </p:nvSpPr>
        <p:spPr>
          <a:xfrm>
            <a:off x="3810003" y="4755490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12" name="Freeform 53512"/>
          <p:cNvSpPr/>
          <p:nvPr/>
        </p:nvSpPr>
        <p:spPr>
          <a:xfrm>
            <a:off x="3945837" y="4758233"/>
            <a:ext cx="121596" cy="206959"/>
          </a:xfrm>
          <a:custGeom>
            <a:avLst/>
            <a:gdLst/>
            <a:ahLst/>
            <a:cxnLst/>
            <a:rect l="0" t="0" r="0" b="0"/>
            <a:pathLst>
              <a:path w="5066507" h="8623300">
                <a:moveTo>
                  <a:pt x="5066507" y="0"/>
                </a:moveTo>
                <a:lnTo>
                  <a:pt x="5066507" y="495300"/>
                </a:lnTo>
                <a:lnTo>
                  <a:pt x="3770313" y="495300"/>
                </a:lnTo>
                <a:cubicBezTo>
                  <a:pt x="4295378" y="975784"/>
                  <a:pt x="4557911" y="1481072"/>
                  <a:pt x="4557911" y="2011165"/>
                </a:cubicBezTo>
                <a:cubicBezTo>
                  <a:pt x="4557911" y="2487415"/>
                  <a:pt x="4455584" y="2864313"/>
                  <a:pt x="4250928" y="3141861"/>
                </a:cubicBezTo>
                <a:cubicBezTo>
                  <a:pt x="4046273" y="3419277"/>
                  <a:pt x="3802327" y="3621154"/>
                  <a:pt x="3519091" y="3747493"/>
                </a:cubicBezTo>
                <a:cubicBezTo>
                  <a:pt x="3235987" y="3873831"/>
                  <a:pt x="2858757" y="3996995"/>
                  <a:pt x="2387402" y="4116983"/>
                </a:cubicBezTo>
                <a:cubicBezTo>
                  <a:pt x="1916179" y="4236972"/>
                  <a:pt x="1620639" y="4350610"/>
                  <a:pt x="1500783" y="4457899"/>
                </a:cubicBezTo>
                <a:cubicBezTo>
                  <a:pt x="1380927" y="4565187"/>
                  <a:pt x="1320999" y="4689012"/>
                  <a:pt x="1320999" y="4829374"/>
                </a:cubicBezTo>
                <a:cubicBezTo>
                  <a:pt x="1320999" y="4994474"/>
                  <a:pt x="1398522" y="5126567"/>
                  <a:pt x="1553567" y="5225654"/>
                </a:cubicBezTo>
                <a:cubicBezTo>
                  <a:pt x="1708613" y="5324740"/>
                  <a:pt x="2190221" y="5396971"/>
                  <a:pt x="2998391" y="5442347"/>
                </a:cubicBezTo>
                <a:cubicBezTo>
                  <a:pt x="3806561" y="5487723"/>
                  <a:pt x="4351206" y="5642703"/>
                  <a:pt x="4632325" y="5907285"/>
                </a:cubicBezTo>
                <a:cubicBezTo>
                  <a:pt x="4913445" y="6171869"/>
                  <a:pt x="5054005" y="6523235"/>
                  <a:pt x="5054005" y="6961385"/>
                </a:cubicBezTo>
                <a:cubicBezTo>
                  <a:pt x="5054005" y="7478117"/>
                  <a:pt x="4828646" y="7884252"/>
                  <a:pt x="4377928" y="8179792"/>
                </a:cubicBezTo>
                <a:cubicBezTo>
                  <a:pt x="3927343" y="8475464"/>
                  <a:pt x="3301074" y="8623300"/>
                  <a:pt x="2499122" y="8623300"/>
                </a:cubicBezTo>
                <a:cubicBezTo>
                  <a:pt x="1701271" y="8623300"/>
                  <a:pt x="1085255" y="8483798"/>
                  <a:pt x="651074" y="8204795"/>
                </a:cubicBezTo>
                <a:cubicBezTo>
                  <a:pt x="217025" y="7925924"/>
                  <a:pt x="0" y="7557161"/>
                  <a:pt x="0" y="7098506"/>
                </a:cubicBezTo>
                <a:cubicBezTo>
                  <a:pt x="0" y="6354630"/>
                  <a:pt x="553972" y="5893858"/>
                  <a:pt x="1661914" y="5716190"/>
                </a:cubicBezTo>
                <a:lnTo>
                  <a:pt x="1661914" y="5691386"/>
                </a:lnTo>
                <a:cubicBezTo>
                  <a:pt x="1045964" y="5546792"/>
                  <a:pt x="737989" y="5276123"/>
                  <a:pt x="737989" y="4879380"/>
                </a:cubicBezTo>
                <a:cubicBezTo>
                  <a:pt x="737989" y="4478669"/>
                  <a:pt x="1118328" y="4168775"/>
                  <a:pt x="1879005" y="3949700"/>
                </a:cubicBezTo>
                <a:lnTo>
                  <a:pt x="1879005" y="3924896"/>
                </a:lnTo>
                <a:cubicBezTo>
                  <a:pt x="1378810" y="3776068"/>
                  <a:pt x="999530" y="3529079"/>
                  <a:pt x="741164" y="3183930"/>
                </a:cubicBezTo>
                <a:cubicBezTo>
                  <a:pt x="482799" y="2838781"/>
                  <a:pt x="353616" y="2455400"/>
                  <a:pt x="353616" y="2033786"/>
                </a:cubicBezTo>
                <a:cubicBezTo>
                  <a:pt x="353616" y="1434373"/>
                  <a:pt x="562372" y="945555"/>
                  <a:pt x="979885" y="567333"/>
                </a:cubicBezTo>
                <a:cubicBezTo>
                  <a:pt x="1397529" y="189111"/>
                  <a:pt x="1997009" y="0"/>
                  <a:pt x="2778324" y="0"/>
                </a:cubicBezTo>
                <a:close/>
                <a:moveTo>
                  <a:pt x="5472907" y="5702300"/>
                </a:moveTo>
                <a:moveTo>
                  <a:pt x="2449513" y="3543300"/>
                </a:moveTo>
                <a:cubicBezTo>
                  <a:pt x="2867158" y="3543300"/>
                  <a:pt x="3225800" y="3393613"/>
                  <a:pt x="3525441" y="3094236"/>
                </a:cubicBezTo>
                <a:cubicBezTo>
                  <a:pt x="3825214" y="2794860"/>
                  <a:pt x="3975100" y="2436615"/>
                  <a:pt x="3975100" y="2019499"/>
                </a:cubicBezTo>
                <a:cubicBezTo>
                  <a:pt x="3975100" y="1602383"/>
                  <a:pt x="3825214" y="1246188"/>
                  <a:pt x="3525441" y="950913"/>
                </a:cubicBezTo>
                <a:cubicBezTo>
                  <a:pt x="3225800" y="655638"/>
                  <a:pt x="2863057" y="508000"/>
                  <a:pt x="2437210" y="508000"/>
                </a:cubicBezTo>
                <a:cubicBezTo>
                  <a:pt x="2015464" y="508000"/>
                  <a:pt x="1659864" y="652529"/>
                  <a:pt x="1370410" y="941586"/>
                </a:cubicBezTo>
                <a:cubicBezTo>
                  <a:pt x="1081088" y="1230644"/>
                  <a:pt x="936427" y="1581680"/>
                  <a:pt x="936427" y="1994694"/>
                </a:cubicBezTo>
                <a:cubicBezTo>
                  <a:pt x="936427" y="2424113"/>
                  <a:pt x="1083204" y="2789569"/>
                  <a:pt x="1376760" y="3091061"/>
                </a:cubicBezTo>
                <a:cubicBezTo>
                  <a:pt x="1670315" y="3392554"/>
                  <a:pt x="2027899" y="3543300"/>
                  <a:pt x="2449513" y="3543300"/>
                </a:cubicBezTo>
                <a:close/>
                <a:moveTo>
                  <a:pt x="1929607" y="5702300"/>
                </a:moveTo>
                <a:moveTo>
                  <a:pt x="2536428" y="8115300"/>
                </a:moveTo>
                <a:cubicBezTo>
                  <a:pt x="3127640" y="8115300"/>
                  <a:pt x="3597871" y="8013964"/>
                  <a:pt x="3947121" y="7811293"/>
                </a:cubicBezTo>
                <a:cubicBezTo>
                  <a:pt x="4296503" y="7608622"/>
                  <a:pt x="4471194" y="7341790"/>
                  <a:pt x="4471194" y="7010796"/>
                </a:cubicBezTo>
                <a:cubicBezTo>
                  <a:pt x="4471194" y="6340739"/>
                  <a:pt x="3865563" y="6005710"/>
                  <a:pt x="2654300" y="6005710"/>
                </a:cubicBezTo>
                <a:cubicBezTo>
                  <a:pt x="1273440" y="6005710"/>
                  <a:pt x="583010" y="6357276"/>
                  <a:pt x="583010" y="7060406"/>
                </a:cubicBezTo>
                <a:cubicBezTo>
                  <a:pt x="583010" y="7763668"/>
                  <a:pt x="1234149" y="8115300"/>
                  <a:pt x="2536428" y="8115300"/>
                </a:cubicBezTo>
                <a:close/>
                <a:moveTo>
                  <a:pt x="-2642393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13" name="Rectangle 53513"/>
          <p:cNvSpPr/>
          <p:nvPr/>
        </p:nvSpPr>
        <p:spPr>
          <a:xfrm>
            <a:off x="1386838" y="4944344"/>
            <a:ext cx="1387266" cy="416478"/>
          </a:xfrm>
          <a:prstGeom prst="rect">
            <a:avLst/>
          </a:prstGeom>
        </p:spPr>
      </p:sp>
      <p:sp>
        <p:nvSpPr>
          <p:cNvPr id="53514" name="Freeform 53514"/>
          <p:cNvSpPr/>
          <p:nvPr/>
        </p:nvSpPr>
        <p:spPr>
          <a:xfrm>
            <a:off x="1402993" y="5143805"/>
            <a:ext cx="75457" cy="75457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15" name="Freeform 53515"/>
          <p:cNvSpPr/>
          <p:nvPr/>
        </p:nvSpPr>
        <p:spPr>
          <a:xfrm>
            <a:off x="1639251" y="5080407"/>
            <a:ext cx="187375" cy="207873"/>
          </a:xfrm>
          <a:custGeom>
            <a:avLst/>
            <a:gdLst/>
            <a:ahLst/>
            <a:cxnLst/>
            <a:rect l="0" t="0" r="0" b="0"/>
            <a:pathLst>
              <a:path w="7807325" h="8661400">
                <a:moveTo>
                  <a:pt x="7807325" y="0"/>
                </a:moveTo>
                <a:lnTo>
                  <a:pt x="7807325" y="8661400"/>
                </a:lnTo>
                <a:lnTo>
                  <a:pt x="7249120" y="8661400"/>
                </a:lnTo>
                <a:lnTo>
                  <a:pt x="669727" y="1091208"/>
                </a:ln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lnTo>
                  <a:pt x="570508" y="0"/>
                </a:lnTo>
                <a:lnTo>
                  <a:pt x="7137598" y="7570193"/>
                </a:lnTo>
                <a:lnTo>
                  <a:pt x="7137598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16" name="Freeform 53516"/>
          <p:cNvSpPr/>
          <p:nvPr/>
        </p:nvSpPr>
        <p:spPr>
          <a:xfrm>
            <a:off x="1863180" y="5148682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17" name="Freeform 53517"/>
          <p:cNvSpPr/>
          <p:nvPr/>
        </p:nvSpPr>
        <p:spPr>
          <a:xfrm>
            <a:off x="2009713" y="5106010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18" name="Freeform 53518"/>
          <p:cNvSpPr/>
          <p:nvPr/>
        </p:nvSpPr>
        <p:spPr>
          <a:xfrm>
            <a:off x="2202587" y="5148682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19" name="Freeform 53519"/>
          <p:cNvSpPr/>
          <p:nvPr/>
        </p:nvSpPr>
        <p:spPr>
          <a:xfrm>
            <a:off x="2340562" y="5148682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0" name="Freeform 53520"/>
          <p:cNvSpPr/>
          <p:nvPr/>
        </p:nvSpPr>
        <p:spPr>
          <a:xfrm>
            <a:off x="2578827" y="5080407"/>
            <a:ext cx="16073" cy="207873"/>
          </a:xfrm>
          <a:custGeom>
            <a:avLst/>
            <a:gdLst/>
            <a:ahLst/>
            <a:cxnLst/>
            <a:rect l="0" t="0" r="0" b="0"/>
            <a:pathLst>
              <a:path w="669727" h="8661400">
                <a:moveTo>
                  <a:pt x="669727" y="0"/>
                </a:moveTo>
                <a:lnTo>
                  <a:pt x="669727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6692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1" name="Freeform 53521"/>
          <p:cNvSpPr/>
          <p:nvPr/>
        </p:nvSpPr>
        <p:spPr>
          <a:xfrm>
            <a:off x="2642469" y="5080407"/>
            <a:ext cx="125163" cy="207873"/>
          </a:xfrm>
          <a:custGeom>
            <a:avLst/>
            <a:gdLst/>
            <a:ahLst/>
            <a:cxnLst/>
            <a:rect l="0" t="0" r="0" b="0"/>
            <a:pathLst>
              <a:path w="5215136" h="8661400">
                <a:moveTo>
                  <a:pt x="0" y="0"/>
                </a:moveTo>
                <a:lnTo>
                  <a:pt x="2387402" y="0"/>
                </a:lnTo>
                <a:cubicBezTo>
                  <a:pt x="3301008" y="0"/>
                  <a:pt x="4000698" y="204524"/>
                  <a:pt x="4486473" y="613569"/>
                </a:cubicBezTo>
                <a:cubicBezTo>
                  <a:pt x="4972248" y="1022483"/>
                  <a:pt x="5215136" y="1580092"/>
                  <a:pt x="5215136" y="2286397"/>
                </a:cubicBezTo>
                <a:cubicBezTo>
                  <a:pt x="5215136" y="3001037"/>
                  <a:pt x="4970198" y="3566981"/>
                  <a:pt x="4480322" y="3984229"/>
                </a:cubicBezTo>
                <a:cubicBezTo>
                  <a:pt x="3990446" y="4401476"/>
                  <a:pt x="3272168" y="4610100"/>
                  <a:pt x="2325489" y="4610100"/>
                </a:cubicBezTo>
                <a:lnTo>
                  <a:pt x="669727" y="4610100"/>
                </a:lnTo>
                <a:lnTo>
                  <a:pt x="669727" y="8661400"/>
                </a:lnTo>
                <a:lnTo>
                  <a:pt x="0" y="8661400"/>
                </a:lnTo>
                <a:close/>
                <a:moveTo>
                  <a:pt x="7669213" y="8661400"/>
                </a:moveTo>
                <a:moveTo>
                  <a:pt x="669727" y="558800"/>
                </a:moveTo>
                <a:lnTo>
                  <a:pt x="669727" y="4051300"/>
                </a:lnTo>
                <a:lnTo>
                  <a:pt x="2282031" y="4051300"/>
                </a:lnTo>
                <a:cubicBezTo>
                  <a:pt x="3005534" y="4051300"/>
                  <a:pt x="3555338" y="3898570"/>
                  <a:pt x="3931444" y="3593108"/>
                </a:cubicBezTo>
                <a:cubicBezTo>
                  <a:pt x="4307681" y="3287647"/>
                  <a:pt x="4495800" y="2856244"/>
                  <a:pt x="4495800" y="2298899"/>
                </a:cubicBezTo>
                <a:cubicBezTo>
                  <a:pt x="4495800" y="1766293"/>
                  <a:pt x="4311848" y="1343158"/>
                  <a:pt x="3943945" y="1029494"/>
                </a:cubicBezTo>
                <a:cubicBezTo>
                  <a:pt x="3576042" y="715699"/>
                  <a:pt x="3048926" y="558800"/>
                  <a:pt x="2362597" y="558800"/>
                </a:cubicBezTo>
                <a:close/>
                <a:moveTo>
                  <a:pt x="711041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2" name="Rectangle 53522"/>
          <p:cNvSpPr/>
          <p:nvPr/>
        </p:nvSpPr>
        <p:spPr>
          <a:xfrm>
            <a:off x="1386838" y="5337536"/>
            <a:ext cx="5406633" cy="416478"/>
          </a:xfrm>
          <a:prstGeom prst="rect">
            <a:avLst/>
          </a:prstGeom>
        </p:spPr>
      </p:sp>
      <p:sp>
        <p:nvSpPr>
          <p:cNvPr id="53523" name="Freeform 53523"/>
          <p:cNvSpPr/>
          <p:nvPr/>
        </p:nvSpPr>
        <p:spPr>
          <a:xfrm>
            <a:off x="1402993" y="5536997"/>
            <a:ext cx="75457" cy="75457"/>
          </a:xfrm>
          <a:custGeom>
            <a:avLst/>
            <a:gdLst/>
            <a:ahLst/>
            <a:cxnLst/>
            <a:rect l="0" t="0" r="0" b="0"/>
            <a:pathLst>
              <a:path w="3144043" h="3144044">
                <a:moveTo>
                  <a:pt x="0" y="1568847"/>
                </a:moveTo>
                <a:cubicBezTo>
                  <a:pt x="0" y="1134798"/>
                  <a:pt x="153987" y="764845"/>
                  <a:pt x="461962" y="458986"/>
                </a:cubicBezTo>
                <a:cubicBezTo>
                  <a:pt x="770069" y="152996"/>
                  <a:pt x="1139097" y="0"/>
                  <a:pt x="1569045" y="0"/>
                </a:cubicBezTo>
                <a:cubicBezTo>
                  <a:pt x="2003094" y="0"/>
                  <a:pt x="2374106" y="152996"/>
                  <a:pt x="2682081" y="458986"/>
                </a:cubicBezTo>
                <a:cubicBezTo>
                  <a:pt x="2990056" y="764845"/>
                  <a:pt x="3144043" y="1134798"/>
                  <a:pt x="3144043" y="1568847"/>
                </a:cubicBezTo>
                <a:cubicBezTo>
                  <a:pt x="3144043" y="2003029"/>
                  <a:pt x="2990056" y="2374107"/>
                  <a:pt x="2682081" y="2682082"/>
                </a:cubicBezTo>
                <a:cubicBezTo>
                  <a:pt x="2374106" y="2990057"/>
                  <a:pt x="2003094" y="3144044"/>
                  <a:pt x="1569045" y="3144044"/>
                </a:cubicBezTo>
                <a:cubicBezTo>
                  <a:pt x="1139097" y="3144044"/>
                  <a:pt x="770069" y="2990057"/>
                  <a:pt x="461962" y="2682082"/>
                </a:cubicBezTo>
                <a:cubicBezTo>
                  <a:pt x="153987" y="2374107"/>
                  <a:pt x="0" y="2003029"/>
                  <a:pt x="0" y="1568847"/>
                </a:cubicBezTo>
                <a:close/>
                <a:moveTo>
                  <a:pt x="3777853" y="60198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4" name="Freeform 53524"/>
          <p:cNvSpPr/>
          <p:nvPr/>
        </p:nvSpPr>
        <p:spPr>
          <a:xfrm>
            <a:off x="1638955" y="5473599"/>
            <a:ext cx="190795" cy="207873"/>
          </a:xfrm>
          <a:custGeom>
            <a:avLst/>
            <a:gdLst/>
            <a:ahLst/>
            <a:cxnLst/>
            <a:rect l="0" t="0" r="0" b="0"/>
            <a:pathLst>
              <a:path w="7949803" h="8661400">
                <a:moveTo>
                  <a:pt x="3974901" y="4027290"/>
                </a:moveTo>
                <a:lnTo>
                  <a:pt x="7273925" y="0"/>
                </a:lnTo>
                <a:lnTo>
                  <a:pt x="7949803" y="0"/>
                </a:lnTo>
                <a:lnTo>
                  <a:pt x="7949803" y="8661400"/>
                </a:lnTo>
                <a:lnTo>
                  <a:pt x="7273925" y="8661400"/>
                </a:lnTo>
                <a:lnTo>
                  <a:pt x="7273925" y="979885"/>
                </a:lnTo>
                <a:lnTo>
                  <a:pt x="3974901" y="5029200"/>
                </a:lnTo>
                <a:lnTo>
                  <a:pt x="669726" y="979885"/>
                </a:lnTo>
                <a:lnTo>
                  <a:pt x="669726" y="8661400"/>
                </a:lnTo>
                <a:lnTo>
                  <a:pt x="0" y="8661400"/>
                </a:lnTo>
                <a:lnTo>
                  <a:pt x="0" y="0"/>
                </a:lnTo>
                <a:lnTo>
                  <a:pt x="669726" y="0"/>
                </a:lnTo>
                <a:close/>
                <a:moveTo>
                  <a:pt x="3654226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5" name="Freeform 53525"/>
          <p:cNvSpPr/>
          <p:nvPr/>
        </p:nvSpPr>
        <p:spPr>
          <a:xfrm>
            <a:off x="1872481" y="5544617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6" name="Freeform 53526"/>
          <p:cNvSpPr/>
          <p:nvPr/>
        </p:nvSpPr>
        <p:spPr>
          <a:xfrm>
            <a:off x="2015219" y="5541874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7" name="Freeform 53527"/>
          <p:cNvSpPr/>
          <p:nvPr/>
        </p:nvSpPr>
        <p:spPr>
          <a:xfrm>
            <a:off x="2104902" y="5499202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8" name="Freeform 53528"/>
          <p:cNvSpPr/>
          <p:nvPr/>
        </p:nvSpPr>
        <p:spPr>
          <a:xfrm>
            <a:off x="2299567" y="5541874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9" name="Freeform 53529"/>
          <p:cNvSpPr/>
          <p:nvPr/>
        </p:nvSpPr>
        <p:spPr>
          <a:xfrm>
            <a:off x="2389250" y="5499202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0" name="Freeform 53530"/>
          <p:cNvSpPr/>
          <p:nvPr/>
        </p:nvSpPr>
        <p:spPr>
          <a:xfrm>
            <a:off x="2498212" y="5541874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1" name="Freeform 53531"/>
          <p:cNvSpPr/>
          <p:nvPr/>
        </p:nvSpPr>
        <p:spPr>
          <a:xfrm>
            <a:off x="2636635" y="5541874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2" name="Freeform 53532"/>
          <p:cNvSpPr/>
          <p:nvPr/>
        </p:nvSpPr>
        <p:spPr>
          <a:xfrm>
            <a:off x="2737606" y="5499202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3" name="Freeform 53533"/>
          <p:cNvSpPr/>
          <p:nvPr/>
        </p:nvSpPr>
        <p:spPr>
          <a:xfrm>
            <a:off x="2919769" y="5544617"/>
            <a:ext cx="215803" cy="139598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4" name="Freeform 53534"/>
          <p:cNvSpPr/>
          <p:nvPr/>
        </p:nvSpPr>
        <p:spPr>
          <a:xfrm>
            <a:off x="3156942" y="5473599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1041400"/>
                </a:lnTo>
                <a:lnTo>
                  <a:pt x="0" y="1041400"/>
                </a:lnTo>
                <a:lnTo>
                  <a:pt x="0" y="0"/>
                </a:lnTo>
                <a:close/>
                <a:moveTo>
                  <a:pt x="7774583" y="8661400"/>
                </a:moveTo>
                <a:moveTo>
                  <a:pt x="613965" y="295910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2959100"/>
                </a:lnTo>
                <a:close/>
                <a:moveTo>
                  <a:pt x="48154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5" name="Freeform 53535"/>
          <p:cNvSpPr/>
          <p:nvPr/>
        </p:nvSpPr>
        <p:spPr>
          <a:xfrm>
            <a:off x="3186942" y="5499202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6" name="Freeform 53536"/>
          <p:cNvSpPr/>
          <p:nvPr/>
        </p:nvSpPr>
        <p:spPr>
          <a:xfrm>
            <a:off x="3303791" y="5473599"/>
            <a:ext cx="111175" cy="207873"/>
          </a:xfrm>
          <a:custGeom>
            <a:avLst/>
            <a:gdLst/>
            <a:ahLst/>
            <a:cxnLst/>
            <a:rect l="0" t="0" r="0" b="0"/>
            <a:pathLst>
              <a:path w="4632325" h="8661400">
                <a:moveTo>
                  <a:pt x="607616" y="0"/>
                </a:moveTo>
                <a:lnTo>
                  <a:pt x="607616" y="3950296"/>
                </a:lnTo>
                <a:lnTo>
                  <a:pt x="632420" y="3950296"/>
                </a:lnTo>
                <a:cubicBezTo>
                  <a:pt x="1107877" y="3213299"/>
                  <a:pt x="1734211" y="2844800"/>
                  <a:pt x="2511425" y="2844800"/>
                </a:cubicBezTo>
                <a:cubicBezTo>
                  <a:pt x="3156347" y="2844800"/>
                  <a:pt x="3671027" y="3051506"/>
                  <a:pt x="4055467" y="3464918"/>
                </a:cubicBezTo>
                <a:cubicBezTo>
                  <a:pt x="4440039" y="3878329"/>
                  <a:pt x="4632325" y="4446786"/>
                  <a:pt x="4632325" y="5170290"/>
                </a:cubicBezTo>
                <a:lnTo>
                  <a:pt x="4632325" y="8661400"/>
                </a:lnTo>
                <a:lnTo>
                  <a:pt x="4024511" y="8661400"/>
                </a:lnTo>
                <a:lnTo>
                  <a:pt x="4024511" y="5412979"/>
                </a:lnTo>
                <a:cubicBezTo>
                  <a:pt x="4024511" y="4098793"/>
                  <a:pt x="3507713" y="3441700"/>
                  <a:pt x="2474119" y="3441700"/>
                </a:cubicBezTo>
                <a:cubicBezTo>
                  <a:pt x="1734211" y="3441700"/>
                  <a:pt x="1112044" y="3848961"/>
                  <a:pt x="607616" y="4663480"/>
                </a:cubicBezTo>
                <a:lnTo>
                  <a:pt x="607616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87380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7" name="Freeform 53537"/>
          <p:cNvSpPr/>
          <p:nvPr/>
        </p:nvSpPr>
        <p:spPr>
          <a:xfrm>
            <a:off x="3539527" y="5473599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8" name="Freeform 53538"/>
          <p:cNvSpPr/>
          <p:nvPr/>
        </p:nvSpPr>
        <p:spPr>
          <a:xfrm>
            <a:off x="3588134" y="5541874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39" name="Freeform 53539"/>
          <p:cNvSpPr/>
          <p:nvPr/>
        </p:nvSpPr>
        <p:spPr>
          <a:xfrm>
            <a:off x="3735749" y="5544617"/>
            <a:ext cx="215803" cy="139598"/>
          </a:xfrm>
          <a:custGeom>
            <a:avLst/>
            <a:gdLst/>
            <a:ahLst/>
            <a:cxnLst/>
            <a:rect l="0" t="0" r="0" b="0"/>
            <a:pathLst>
              <a:path w="8991798" h="5816600">
                <a:moveTo>
                  <a:pt x="8991798" y="0"/>
                </a:moveTo>
                <a:lnTo>
                  <a:pt x="6529784" y="5816600"/>
                </a:lnTo>
                <a:lnTo>
                  <a:pt x="6238478" y="5816600"/>
                </a:lnTo>
                <a:lnTo>
                  <a:pt x="4483496" y="1184474"/>
                </a:lnTo>
                <a:lnTo>
                  <a:pt x="2716212" y="5816600"/>
                </a:lnTo>
                <a:lnTo>
                  <a:pt x="2437010" y="5816600"/>
                </a:lnTo>
                <a:lnTo>
                  <a:pt x="0" y="0"/>
                </a:lnTo>
                <a:lnTo>
                  <a:pt x="595312" y="0"/>
                </a:lnTo>
                <a:lnTo>
                  <a:pt x="2542579" y="4650780"/>
                </a:lnTo>
                <a:lnTo>
                  <a:pt x="4328517" y="0"/>
                </a:lnTo>
                <a:lnTo>
                  <a:pt x="4663281" y="0"/>
                </a:lnTo>
                <a:lnTo>
                  <a:pt x="6399609" y="4650780"/>
                </a:lnTo>
                <a:lnTo>
                  <a:pt x="8383984" y="0"/>
                </a:lnTo>
                <a:close/>
                <a:moveTo>
                  <a:pt x="5702300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0" name="Freeform 53540"/>
          <p:cNvSpPr/>
          <p:nvPr/>
        </p:nvSpPr>
        <p:spPr>
          <a:xfrm>
            <a:off x="3959273" y="5541874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1" name="Freeform 53541"/>
          <p:cNvSpPr/>
          <p:nvPr/>
        </p:nvSpPr>
        <p:spPr>
          <a:xfrm>
            <a:off x="4112355" y="5541874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2" name="Freeform 53542"/>
          <p:cNvSpPr/>
          <p:nvPr/>
        </p:nvSpPr>
        <p:spPr>
          <a:xfrm>
            <a:off x="4207549" y="5541874"/>
            <a:ext cx="105217" cy="142341"/>
          </a:xfrm>
          <a:custGeom>
            <a:avLst/>
            <a:gdLst/>
            <a:ahLst/>
            <a:cxnLst/>
            <a:rect l="0" t="0" r="0" b="0"/>
            <a:pathLst>
              <a:path w="4384079" h="5930900">
                <a:moveTo>
                  <a:pt x="4278709" y="279400"/>
                </a:moveTo>
                <a:lnTo>
                  <a:pt x="4278709" y="952500"/>
                </a:lnTo>
                <a:cubicBezTo>
                  <a:pt x="3733006" y="715434"/>
                  <a:pt x="3238963" y="596900"/>
                  <a:pt x="2796579" y="596900"/>
                </a:cubicBezTo>
                <a:cubicBezTo>
                  <a:pt x="2159992" y="596900"/>
                  <a:pt x="1642202" y="818092"/>
                  <a:pt x="1243210" y="1260475"/>
                </a:cubicBezTo>
                <a:cubicBezTo>
                  <a:pt x="844351" y="1702726"/>
                  <a:pt x="644921" y="2277269"/>
                  <a:pt x="644921" y="2984104"/>
                </a:cubicBezTo>
                <a:cubicBezTo>
                  <a:pt x="644921" y="3703373"/>
                  <a:pt x="844351" y="4274873"/>
                  <a:pt x="1243210" y="4698604"/>
                </a:cubicBezTo>
                <a:cubicBezTo>
                  <a:pt x="1642202" y="5122202"/>
                  <a:pt x="2176528" y="5334000"/>
                  <a:pt x="2846189" y="5334000"/>
                </a:cubicBezTo>
                <a:cubicBezTo>
                  <a:pt x="3334080" y="5334000"/>
                  <a:pt x="3846710" y="5223934"/>
                  <a:pt x="4384079" y="5003800"/>
                </a:cubicBezTo>
                <a:lnTo>
                  <a:pt x="4384079" y="5638800"/>
                </a:lnTo>
                <a:cubicBezTo>
                  <a:pt x="3813638" y="5833533"/>
                  <a:pt x="3284471" y="5930900"/>
                  <a:pt x="2796579" y="5930900"/>
                </a:cubicBezTo>
                <a:cubicBezTo>
                  <a:pt x="1961554" y="5930900"/>
                  <a:pt x="1286668" y="5666251"/>
                  <a:pt x="771921" y="5136952"/>
                </a:cubicBezTo>
                <a:cubicBezTo>
                  <a:pt x="257307" y="4607521"/>
                  <a:pt x="0" y="3912659"/>
                  <a:pt x="0" y="3052366"/>
                </a:cubicBezTo>
                <a:cubicBezTo>
                  <a:pt x="0" y="2154767"/>
                  <a:pt x="259423" y="1421673"/>
                  <a:pt x="778271" y="853083"/>
                </a:cubicBezTo>
                <a:cubicBezTo>
                  <a:pt x="1297119" y="284361"/>
                  <a:pt x="1959570" y="0"/>
                  <a:pt x="2765623" y="0"/>
                </a:cubicBezTo>
                <a:cubicBezTo>
                  <a:pt x="3208006" y="0"/>
                  <a:pt x="3712368" y="93134"/>
                  <a:pt x="4278709" y="279400"/>
                </a:cubicBezTo>
                <a:close/>
                <a:moveTo>
                  <a:pt x="5003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3" name="Freeform 53543"/>
          <p:cNvSpPr/>
          <p:nvPr/>
        </p:nvSpPr>
        <p:spPr>
          <a:xfrm>
            <a:off x="4332651" y="5541874"/>
            <a:ext cx="117276" cy="142341"/>
          </a:xfrm>
          <a:custGeom>
            <a:avLst/>
            <a:gdLst/>
            <a:ahLst/>
            <a:cxnLst/>
            <a:rect l="0" t="0" r="0" b="0"/>
            <a:pathLst>
              <a:path w="4886524" h="5930900">
                <a:moveTo>
                  <a:pt x="4886524" y="4826000"/>
                </a:moveTo>
                <a:lnTo>
                  <a:pt x="4886524" y="5334993"/>
                </a:lnTo>
                <a:cubicBezTo>
                  <a:pt x="4361458" y="5732265"/>
                  <a:pt x="3977019" y="5930900"/>
                  <a:pt x="3733205" y="5930900"/>
                </a:cubicBezTo>
                <a:cubicBezTo>
                  <a:pt x="3592579" y="5930900"/>
                  <a:pt x="3495411" y="5884002"/>
                  <a:pt x="3441700" y="5790208"/>
                </a:cubicBezTo>
                <a:cubicBezTo>
                  <a:pt x="3387990" y="5696414"/>
                  <a:pt x="3348700" y="5505781"/>
                  <a:pt x="3323829" y="5218311"/>
                </a:cubicBezTo>
                <a:cubicBezTo>
                  <a:pt x="2724415" y="5693371"/>
                  <a:pt x="2129102" y="5930900"/>
                  <a:pt x="1537891" y="5930900"/>
                </a:cubicBezTo>
                <a:cubicBezTo>
                  <a:pt x="1107943" y="5930900"/>
                  <a:pt x="744141" y="5790274"/>
                  <a:pt x="446485" y="5509022"/>
                </a:cubicBezTo>
                <a:cubicBezTo>
                  <a:pt x="148829" y="5227638"/>
                  <a:pt x="0" y="4886325"/>
                  <a:pt x="0" y="4485085"/>
                </a:cubicBezTo>
                <a:cubicBezTo>
                  <a:pt x="0" y="3864637"/>
                  <a:pt x="287338" y="3375488"/>
                  <a:pt x="862013" y="3017640"/>
                </a:cubicBezTo>
                <a:cubicBezTo>
                  <a:pt x="1436688" y="2659791"/>
                  <a:pt x="2257293" y="2454011"/>
                  <a:pt x="3323829" y="2400300"/>
                </a:cubicBezTo>
                <a:lnTo>
                  <a:pt x="3323829" y="1674416"/>
                </a:lnTo>
                <a:cubicBezTo>
                  <a:pt x="3323829" y="896806"/>
                  <a:pt x="2902149" y="508000"/>
                  <a:pt x="2058790" y="508000"/>
                </a:cubicBezTo>
                <a:cubicBezTo>
                  <a:pt x="1521288" y="508000"/>
                  <a:pt x="940396" y="749300"/>
                  <a:pt x="316111" y="1231900"/>
                </a:cubicBezTo>
                <a:lnTo>
                  <a:pt x="316111" y="606624"/>
                </a:lnTo>
                <a:cubicBezTo>
                  <a:pt x="961033" y="202208"/>
                  <a:pt x="1574933" y="0"/>
                  <a:pt x="2157810" y="0"/>
                </a:cubicBezTo>
                <a:cubicBezTo>
                  <a:pt x="2674673" y="0"/>
                  <a:pt x="3100520" y="127133"/>
                  <a:pt x="3435350" y="381397"/>
                </a:cubicBezTo>
                <a:cubicBezTo>
                  <a:pt x="3770181" y="635662"/>
                  <a:pt x="3937596" y="1004690"/>
                  <a:pt x="3937596" y="1488480"/>
                </a:cubicBezTo>
                <a:lnTo>
                  <a:pt x="3937596" y="5042496"/>
                </a:lnTo>
                <a:cubicBezTo>
                  <a:pt x="3937596" y="5236832"/>
                  <a:pt x="3983104" y="5334000"/>
                  <a:pt x="4074121" y="5334000"/>
                </a:cubicBezTo>
                <a:cubicBezTo>
                  <a:pt x="4189876" y="5334000"/>
                  <a:pt x="4460677" y="5164667"/>
                  <a:pt x="4886524" y="4826000"/>
                </a:cubicBezTo>
                <a:close/>
                <a:moveTo>
                  <a:pt x="531615" y="5816600"/>
                </a:moveTo>
                <a:moveTo>
                  <a:pt x="3323829" y="4684911"/>
                </a:moveTo>
                <a:lnTo>
                  <a:pt x="3323829" y="2908300"/>
                </a:lnTo>
                <a:cubicBezTo>
                  <a:pt x="2542514" y="2879329"/>
                  <a:pt x="1894483" y="3016647"/>
                  <a:pt x="1379736" y="3320257"/>
                </a:cubicBezTo>
                <a:cubicBezTo>
                  <a:pt x="864990" y="3623734"/>
                  <a:pt x="607616" y="4010819"/>
                  <a:pt x="607616" y="4481513"/>
                </a:cubicBezTo>
                <a:cubicBezTo>
                  <a:pt x="607616" y="4745699"/>
                  <a:pt x="715103" y="4968677"/>
                  <a:pt x="930077" y="5150446"/>
                </a:cubicBezTo>
                <a:cubicBezTo>
                  <a:pt x="1145051" y="5332082"/>
                  <a:pt x="1413802" y="5422900"/>
                  <a:pt x="1736329" y="5422900"/>
                </a:cubicBezTo>
                <a:cubicBezTo>
                  <a:pt x="2257161" y="5422900"/>
                  <a:pt x="2786327" y="5176904"/>
                  <a:pt x="3323829" y="4684911"/>
                </a:cubicBezTo>
                <a:close/>
                <a:moveTo>
                  <a:pt x="67270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4" name="Freeform 53544"/>
          <p:cNvSpPr/>
          <p:nvPr/>
        </p:nvSpPr>
        <p:spPr>
          <a:xfrm>
            <a:off x="4464378" y="5541874"/>
            <a:ext cx="86025" cy="142341"/>
          </a:xfrm>
          <a:custGeom>
            <a:avLst/>
            <a:gdLst/>
            <a:ahLst/>
            <a:cxnLst/>
            <a:rect l="0" t="0" r="0" b="0"/>
            <a:pathLst>
              <a:path w="3584377" h="5930900">
                <a:moveTo>
                  <a:pt x="3404394" y="482600"/>
                </a:moveTo>
                <a:lnTo>
                  <a:pt x="3404394" y="1143000"/>
                </a:lnTo>
                <a:cubicBezTo>
                  <a:pt x="2825618" y="753534"/>
                  <a:pt x="2304719" y="558800"/>
                  <a:pt x="1841698" y="558800"/>
                </a:cubicBezTo>
                <a:cubicBezTo>
                  <a:pt x="1498534" y="558800"/>
                  <a:pt x="1209146" y="651272"/>
                  <a:pt x="973534" y="836216"/>
                </a:cubicBezTo>
                <a:cubicBezTo>
                  <a:pt x="737923" y="1021160"/>
                  <a:pt x="620117" y="1249297"/>
                  <a:pt x="620117" y="1520627"/>
                </a:cubicBezTo>
                <a:cubicBezTo>
                  <a:pt x="620117" y="1713773"/>
                  <a:pt x="691422" y="1891573"/>
                  <a:pt x="834033" y="2054027"/>
                </a:cubicBezTo>
                <a:cubicBezTo>
                  <a:pt x="976643" y="2216349"/>
                  <a:pt x="1371468" y="2423319"/>
                  <a:pt x="2018506" y="2674938"/>
                </a:cubicBezTo>
                <a:cubicBezTo>
                  <a:pt x="2665545" y="2926557"/>
                  <a:pt x="3088283" y="3186774"/>
                  <a:pt x="3286720" y="3455591"/>
                </a:cubicBezTo>
                <a:cubicBezTo>
                  <a:pt x="3485158" y="3724408"/>
                  <a:pt x="3584377" y="4024247"/>
                  <a:pt x="3584377" y="4355108"/>
                </a:cubicBezTo>
                <a:cubicBezTo>
                  <a:pt x="3584377" y="4797624"/>
                  <a:pt x="3404526" y="5170885"/>
                  <a:pt x="3044825" y="5474891"/>
                </a:cubicBezTo>
                <a:cubicBezTo>
                  <a:pt x="2685124" y="5778897"/>
                  <a:pt x="2240690" y="5930900"/>
                  <a:pt x="1711523" y="5930900"/>
                </a:cubicBezTo>
                <a:cubicBezTo>
                  <a:pt x="1136848" y="5930900"/>
                  <a:pt x="566341" y="5757334"/>
                  <a:pt x="0" y="5410200"/>
                </a:cubicBezTo>
                <a:lnTo>
                  <a:pt x="0" y="4813300"/>
                </a:lnTo>
                <a:cubicBezTo>
                  <a:pt x="673894" y="5160434"/>
                  <a:pt x="1271257" y="5334000"/>
                  <a:pt x="1792089" y="5334000"/>
                </a:cubicBezTo>
                <a:cubicBezTo>
                  <a:pt x="2143588" y="5334000"/>
                  <a:pt x="2431984" y="5241066"/>
                  <a:pt x="2657277" y="5055196"/>
                </a:cubicBezTo>
                <a:cubicBezTo>
                  <a:pt x="2882569" y="4869326"/>
                  <a:pt x="2995216" y="4631796"/>
                  <a:pt x="2995216" y="4342607"/>
                </a:cubicBezTo>
                <a:cubicBezTo>
                  <a:pt x="2995216" y="4144302"/>
                  <a:pt x="2921794" y="3961541"/>
                  <a:pt x="2774950" y="3794324"/>
                </a:cubicBezTo>
                <a:cubicBezTo>
                  <a:pt x="2628239" y="3626975"/>
                  <a:pt x="2231364" y="3414978"/>
                  <a:pt x="1584325" y="3158332"/>
                </a:cubicBezTo>
                <a:cubicBezTo>
                  <a:pt x="937419" y="2901554"/>
                  <a:pt x="517856" y="2648083"/>
                  <a:pt x="325636" y="2397919"/>
                </a:cubicBezTo>
                <a:cubicBezTo>
                  <a:pt x="133416" y="2147623"/>
                  <a:pt x="37306" y="1869480"/>
                  <a:pt x="37306" y="1563490"/>
                </a:cubicBezTo>
                <a:cubicBezTo>
                  <a:pt x="37306" y="1129176"/>
                  <a:pt x="216098" y="760016"/>
                  <a:pt x="573683" y="456010"/>
                </a:cubicBezTo>
                <a:cubicBezTo>
                  <a:pt x="931267" y="152004"/>
                  <a:pt x="1366374" y="0"/>
                  <a:pt x="1879005" y="0"/>
                </a:cubicBezTo>
                <a:cubicBezTo>
                  <a:pt x="2346127" y="0"/>
                  <a:pt x="2854590" y="160867"/>
                  <a:pt x="3404394" y="482600"/>
                </a:cubicBezTo>
                <a:close/>
                <a:moveTo>
                  <a:pt x="48131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5" name="Freeform 53545"/>
          <p:cNvSpPr/>
          <p:nvPr/>
        </p:nvSpPr>
        <p:spPr>
          <a:xfrm>
            <a:off x="4572074" y="5541874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6" name="Freeform 53546"/>
          <p:cNvSpPr/>
          <p:nvPr/>
        </p:nvSpPr>
        <p:spPr>
          <a:xfrm>
            <a:off x="4811458" y="5473599"/>
            <a:ext cx="14735" cy="207873"/>
          </a:xfrm>
          <a:custGeom>
            <a:avLst/>
            <a:gdLst/>
            <a:ahLst/>
            <a:cxnLst/>
            <a:rect l="0" t="0" r="0" b="0"/>
            <a:pathLst>
              <a:path w="613965" h="8661400">
                <a:moveTo>
                  <a:pt x="613965" y="0"/>
                </a:moveTo>
                <a:lnTo>
                  <a:pt x="613965" y="8661400"/>
                </a:lnTo>
                <a:lnTo>
                  <a:pt x="0" y="8661400"/>
                </a:lnTo>
                <a:lnTo>
                  <a:pt x="0" y="0"/>
                </a:lnTo>
                <a:close/>
                <a:moveTo>
                  <a:pt x="7774583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7" name="Freeform 53547"/>
          <p:cNvSpPr/>
          <p:nvPr/>
        </p:nvSpPr>
        <p:spPr>
          <a:xfrm>
            <a:off x="4859469" y="5541874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8" name="Freeform 53548"/>
          <p:cNvSpPr/>
          <p:nvPr/>
        </p:nvSpPr>
        <p:spPr>
          <a:xfrm>
            <a:off x="4987548" y="5499202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49" name="Freeform 53549"/>
          <p:cNvSpPr/>
          <p:nvPr/>
        </p:nvSpPr>
        <p:spPr>
          <a:xfrm>
            <a:off x="5079689" y="5499202"/>
            <a:ext cx="96888" cy="185013"/>
          </a:xfrm>
          <a:custGeom>
            <a:avLst/>
            <a:gdLst/>
            <a:ahLst/>
            <a:cxnLst/>
            <a:rect l="0" t="0" r="0" b="0"/>
            <a:pathLst>
              <a:path w="4037012" h="7708900">
                <a:moveTo>
                  <a:pt x="2145704" y="0"/>
                </a:moveTo>
                <a:lnTo>
                  <a:pt x="2145704" y="1892300"/>
                </a:lnTo>
                <a:lnTo>
                  <a:pt x="3745507" y="1892300"/>
                </a:lnTo>
                <a:lnTo>
                  <a:pt x="3745507" y="2387600"/>
                </a:lnTo>
                <a:lnTo>
                  <a:pt x="2145704" y="2387600"/>
                </a:lnTo>
                <a:lnTo>
                  <a:pt x="2145704" y="5779096"/>
                </a:lnTo>
                <a:cubicBezTo>
                  <a:pt x="2145704" y="6324667"/>
                  <a:pt x="2190154" y="6683243"/>
                  <a:pt x="2279054" y="6854825"/>
                </a:cubicBezTo>
                <a:cubicBezTo>
                  <a:pt x="2367954" y="7026275"/>
                  <a:pt x="2606674" y="7112000"/>
                  <a:pt x="2995215" y="7112000"/>
                </a:cubicBezTo>
                <a:cubicBezTo>
                  <a:pt x="3292871" y="7112000"/>
                  <a:pt x="3640137" y="7018867"/>
                  <a:pt x="4037012" y="6832600"/>
                </a:cubicBezTo>
                <a:lnTo>
                  <a:pt x="4037012" y="7416007"/>
                </a:lnTo>
                <a:cubicBezTo>
                  <a:pt x="3636036" y="7611268"/>
                  <a:pt x="3243262" y="7708900"/>
                  <a:pt x="2858690" y="7708900"/>
                </a:cubicBezTo>
                <a:cubicBezTo>
                  <a:pt x="2482585" y="7708900"/>
                  <a:pt x="2168392" y="7601413"/>
                  <a:pt x="1916112" y="7386440"/>
                </a:cubicBezTo>
                <a:cubicBezTo>
                  <a:pt x="1663964" y="7171466"/>
                  <a:pt x="1537890" y="6873743"/>
                  <a:pt x="1537890" y="6493272"/>
                </a:cubicBezTo>
                <a:lnTo>
                  <a:pt x="1537890" y="2387600"/>
                </a:lnTo>
                <a:lnTo>
                  <a:pt x="0" y="2387600"/>
                </a:lnTo>
                <a:lnTo>
                  <a:pt x="0" y="1892300"/>
                </a:lnTo>
                <a:lnTo>
                  <a:pt x="1537890" y="1892300"/>
                </a:lnTo>
                <a:lnTo>
                  <a:pt x="1537890" y="533599"/>
                </a:lnTo>
                <a:lnTo>
                  <a:pt x="1953418" y="0"/>
                </a:lnTo>
                <a:close/>
                <a:moveTo>
                  <a:pt x="7836495" y="7594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0" name="Freeform 53550"/>
          <p:cNvSpPr/>
          <p:nvPr/>
        </p:nvSpPr>
        <p:spPr>
          <a:xfrm>
            <a:off x="5189842" y="5541874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1" name="Freeform 53551"/>
          <p:cNvSpPr/>
          <p:nvPr/>
        </p:nvSpPr>
        <p:spPr>
          <a:xfrm>
            <a:off x="5342924" y="5541874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2" name="Freeform 53552"/>
          <p:cNvSpPr/>
          <p:nvPr/>
        </p:nvSpPr>
        <p:spPr>
          <a:xfrm>
            <a:off x="5522334" y="5541874"/>
            <a:ext cx="139303" cy="142341"/>
          </a:xfrm>
          <a:custGeom>
            <a:avLst/>
            <a:gdLst/>
            <a:ahLst/>
            <a:cxnLst/>
            <a:rect l="0" t="0" r="0" b="0"/>
            <a:pathLst>
              <a:path w="5804296" h="5930900">
                <a:moveTo>
                  <a:pt x="2908300" y="0"/>
                </a:moveTo>
                <a:cubicBezTo>
                  <a:pt x="3735122" y="0"/>
                  <a:pt x="4424494" y="283303"/>
                  <a:pt x="4976415" y="849908"/>
                </a:cubicBezTo>
                <a:cubicBezTo>
                  <a:pt x="5528336" y="1416514"/>
                  <a:pt x="5804296" y="2123745"/>
                  <a:pt x="5804296" y="2971602"/>
                </a:cubicBezTo>
                <a:cubicBezTo>
                  <a:pt x="5804296" y="3815358"/>
                  <a:pt x="5528336" y="4519547"/>
                  <a:pt x="4976415" y="5084168"/>
                </a:cubicBezTo>
                <a:cubicBezTo>
                  <a:pt x="4424494" y="5648656"/>
                  <a:pt x="3735122" y="5930900"/>
                  <a:pt x="2908300" y="5930900"/>
                </a:cubicBezTo>
                <a:cubicBezTo>
                  <a:pt x="2081477" y="5930900"/>
                  <a:pt x="1390054" y="5648656"/>
                  <a:pt x="834032" y="5084168"/>
                </a:cubicBezTo>
                <a:cubicBezTo>
                  <a:pt x="278010" y="4519547"/>
                  <a:pt x="0" y="3815358"/>
                  <a:pt x="0" y="2971602"/>
                </a:cubicBezTo>
                <a:cubicBezTo>
                  <a:pt x="0" y="2123745"/>
                  <a:pt x="278010" y="1416514"/>
                  <a:pt x="834032" y="849908"/>
                </a:cubicBezTo>
                <a:cubicBezTo>
                  <a:pt x="1390054" y="283303"/>
                  <a:pt x="2081477" y="0"/>
                  <a:pt x="2908300" y="0"/>
                </a:cubicBezTo>
                <a:close/>
                <a:moveTo>
                  <a:pt x="5283200" y="5816600"/>
                </a:moveTo>
                <a:moveTo>
                  <a:pt x="2908300" y="5334000"/>
                </a:moveTo>
                <a:cubicBezTo>
                  <a:pt x="3549120" y="5334000"/>
                  <a:pt x="4084505" y="5109766"/>
                  <a:pt x="4514453" y="4661297"/>
                </a:cubicBezTo>
                <a:cubicBezTo>
                  <a:pt x="4944400" y="4212829"/>
                  <a:pt x="5159375" y="3649597"/>
                  <a:pt x="5159375" y="2971602"/>
                </a:cubicBezTo>
                <a:cubicBezTo>
                  <a:pt x="5159375" y="2297840"/>
                  <a:pt x="4943342" y="1733617"/>
                  <a:pt x="4511278" y="1278930"/>
                </a:cubicBezTo>
                <a:cubicBezTo>
                  <a:pt x="4079345" y="824244"/>
                  <a:pt x="3545019" y="596900"/>
                  <a:pt x="2908300" y="596900"/>
                </a:cubicBezTo>
                <a:cubicBezTo>
                  <a:pt x="2263378" y="596900"/>
                  <a:pt x="1724884" y="822193"/>
                  <a:pt x="1292820" y="1272779"/>
                </a:cubicBezTo>
                <a:cubicBezTo>
                  <a:pt x="860887" y="1723364"/>
                  <a:pt x="644921" y="2289639"/>
                  <a:pt x="644921" y="2971602"/>
                </a:cubicBezTo>
                <a:cubicBezTo>
                  <a:pt x="644921" y="3649597"/>
                  <a:pt x="860888" y="4212829"/>
                  <a:pt x="1292820" y="4661297"/>
                </a:cubicBezTo>
                <a:cubicBezTo>
                  <a:pt x="1724884" y="5109766"/>
                  <a:pt x="2263378" y="5334000"/>
                  <a:pt x="2908300" y="5334000"/>
                </a:cubicBezTo>
                <a:close/>
                <a:moveTo>
                  <a:pt x="-50800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3" name="Freeform 53553"/>
          <p:cNvSpPr/>
          <p:nvPr/>
        </p:nvSpPr>
        <p:spPr>
          <a:xfrm>
            <a:off x="5693718" y="5541874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4" name="Freeform 53554"/>
          <p:cNvSpPr/>
          <p:nvPr/>
        </p:nvSpPr>
        <p:spPr>
          <a:xfrm>
            <a:off x="5879229" y="5541874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607616" y="114300"/>
                </a:moveTo>
                <a:lnTo>
                  <a:pt x="607616" y="1105496"/>
                </a:lnTo>
                <a:lnTo>
                  <a:pt x="632420" y="1105496"/>
                </a:lnTo>
                <a:cubicBezTo>
                  <a:pt x="1107877" y="368499"/>
                  <a:pt x="1734211" y="0"/>
                  <a:pt x="2511425" y="0"/>
                </a:cubicBezTo>
                <a:cubicBezTo>
                  <a:pt x="3156347" y="0"/>
                  <a:pt x="3671027" y="206706"/>
                  <a:pt x="4055467" y="620118"/>
                </a:cubicBezTo>
                <a:cubicBezTo>
                  <a:pt x="4440039" y="1033529"/>
                  <a:pt x="4632325" y="1606087"/>
                  <a:pt x="4632325" y="2337793"/>
                </a:cubicBezTo>
                <a:lnTo>
                  <a:pt x="4632325" y="5816600"/>
                </a:lnTo>
                <a:lnTo>
                  <a:pt x="4024511" y="5816600"/>
                </a:lnTo>
                <a:lnTo>
                  <a:pt x="4024511" y="2568179"/>
                </a:lnTo>
                <a:cubicBezTo>
                  <a:pt x="4024511" y="1253993"/>
                  <a:pt x="3507713" y="596900"/>
                  <a:pt x="2474119" y="596900"/>
                </a:cubicBezTo>
                <a:cubicBezTo>
                  <a:pt x="1717675" y="596900"/>
                  <a:pt x="1095507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14702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5" name="Freeform 53555"/>
          <p:cNvSpPr/>
          <p:nvPr/>
        </p:nvSpPr>
        <p:spPr>
          <a:xfrm>
            <a:off x="6025320" y="5544617"/>
            <a:ext cx="111175" cy="139598"/>
          </a:xfrm>
          <a:custGeom>
            <a:avLst/>
            <a:gdLst/>
            <a:ahLst/>
            <a:cxnLst/>
            <a:rect l="0" t="0" r="0" b="0"/>
            <a:pathLst>
              <a:path w="4632325" h="5816600">
                <a:moveTo>
                  <a:pt x="4024511" y="5702300"/>
                </a:moveTo>
                <a:lnTo>
                  <a:pt x="4024511" y="4760913"/>
                </a:lnTo>
                <a:lnTo>
                  <a:pt x="3999706" y="4760913"/>
                </a:lnTo>
                <a:cubicBezTo>
                  <a:pt x="3735123" y="5141781"/>
                  <a:pt x="3463263" y="5412979"/>
                  <a:pt x="3184128" y="5574507"/>
                </a:cubicBezTo>
                <a:cubicBezTo>
                  <a:pt x="2905125" y="5735902"/>
                  <a:pt x="2550649" y="5816600"/>
                  <a:pt x="2120702" y="5816600"/>
                </a:cubicBezTo>
                <a:cubicBezTo>
                  <a:pt x="1508853" y="5816600"/>
                  <a:pt x="1002440" y="5618163"/>
                  <a:pt x="601464" y="5221288"/>
                </a:cubicBezTo>
                <a:cubicBezTo>
                  <a:pt x="200488" y="4824413"/>
                  <a:pt x="0" y="4262173"/>
                  <a:pt x="0" y="3534569"/>
                </a:cubicBezTo>
                <a:lnTo>
                  <a:pt x="0" y="0"/>
                </a:lnTo>
                <a:lnTo>
                  <a:pt x="607616" y="0"/>
                </a:lnTo>
                <a:lnTo>
                  <a:pt x="607616" y="3521075"/>
                </a:lnTo>
                <a:cubicBezTo>
                  <a:pt x="607616" y="4050110"/>
                  <a:pt x="752277" y="4465506"/>
                  <a:pt x="1041598" y="4767263"/>
                </a:cubicBezTo>
                <a:cubicBezTo>
                  <a:pt x="1331053" y="5068888"/>
                  <a:pt x="1707290" y="5219700"/>
                  <a:pt x="2170311" y="5219700"/>
                </a:cubicBezTo>
                <a:cubicBezTo>
                  <a:pt x="2567186" y="5219700"/>
                  <a:pt x="2905125" y="5128750"/>
                  <a:pt x="3184128" y="4946849"/>
                </a:cubicBezTo>
                <a:cubicBezTo>
                  <a:pt x="3463263" y="4764948"/>
                  <a:pt x="3743391" y="4450755"/>
                  <a:pt x="4024511" y="4004271"/>
                </a:cubicBezTo>
                <a:lnTo>
                  <a:pt x="4024511" y="0"/>
                </a:lnTo>
                <a:lnTo>
                  <a:pt x="4632325" y="0"/>
                </a:lnTo>
                <a:lnTo>
                  <a:pt x="4632325" y="5702300"/>
                </a:lnTo>
                <a:close/>
                <a:moveTo>
                  <a:pt x="-787598" y="57023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6" name="Freeform 53556"/>
          <p:cNvSpPr/>
          <p:nvPr/>
        </p:nvSpPr>
        <p:spPr>
          <a:xfrm>
            <a:off x="6173863" y="5541874"/>
            <a:ext cx="198091" cy="139598"/>
          </a:xfrm>
          <a:custGeom>
            <a:avLst/>
            <a:gdLst/>
            <a:ahLst/>
            <a:cxnLst/>
            <a:rect l="0" t="0" r="0" b="0"/>
            <a:pathLst>
              <a:path w="8253810" h="5816600">
                <a:moveTo>
                  <a:pt x="607616" y="114300"/>
                </a:moveTo>
                <a:lnTo>
                  <a:pt x="607616" y="1117799"/>
                </a:lnTo>
                <a:lnTo>
                  <a:pt x="632421" y="1117799"/>
                </a:lnTo>
                <a:cubicBezTo>
                  <a:pt x="1095441" y="372600"/>
                  <a:pt x="1701073" y="0"/>
                  <a:pt x="2449314" y="0"/>
                </a:cubicBezTo>
                <a:cubicBezTo>
                  <a:pt x="3321646" y="0"/>
                  <a:pt x="3935611" y="457399"/>
                  <a:pt x="4291211" y="1372196"/>
                </a:cubicBezTo>
                <a:cubicBezTo>
                  <a:pt x="4828712" y="457399"/>
                  <a:pt x="5490171" y="0"/>
                  <a:pt x="6275586" y="0"/>
                </a:cubicBezTo>
                <a:cubicBezTo>
                  <a:pt x="6866797" y="0"/>
                  <a:pt x="7344305" y="210873"/>
                  <a:pt x="7708107" y="632619"/>
                </a:cubicBezTo>
                <a:cubicBezTo>
                  <a:pt x="8071908" y="1054233"/>
                  <a:pt x="8253810" y="1614356"/>
                  <a:pt x="8253810" y="2312988"/>
                </a:cubicBezTo>
                <a:lnTo>
                  <a:pt x="8253810" y="5816600"/>
                </a:lnTo>
                <a:lnTo>
                  <a:pt x="7645996" y="5816600"/>
                </a:lnTo>
                <a:lnTo>
                  <a:pt x="7645996" y="2580680"/>
                </a:lnTo>
                <a:cubicBezTo>
                  <a:pt x="7645996" y="1964862"/>
                  <a:pt x="7515755" y="1480278"/>
                  <a:pt x="7255272" y="1126927"/>
                </a:cubicBezTo>
                <a:cubicBezTo>
                  <a:pt x="6994922" y="773576"/>
                  <a:pt x="6629069" y="596900"/>
                  <a:pt x="6157714" y="596900"/>
                </a:cubicBezTo>
                <a:cubicBezTo>
                  <a:pt x="5806347" y="596900"/>
                  <a:pt x="5500423" y="702337"/>
                  <a:pt x="5239941" y="913210"/>
                </a:cubicBezTo>
                <a:cubicBezTo>
                  <a:pt x="4979591" y="1124083"/>
                  <a:pt x="4710907" y="1463080"/>
                  <a:pt x="4433888" y="1930202"/>
                </a:cubicBezTo>
                <a:lnTo>
                  <a:pt x="4433888" y="5816600"/>
                </a:lnTo>
                <a:lnTo>
                  <a:pt x="3819922" y="5816600"/>
                </a:lnTo>
                <a:lnTo>
                  <a:pt x="3819922" y="2568179"/>
                </a:lnTo>
                <a:cubicBezTo>
                  <a:pt x="3819922" y="1935957"/>
                  <a:pt x="3684521" y="1449388"/>
                  <a:pt x="3413721" y="1108472"/>
                </a:cubicBezTo>
                <a:cubicBezTo>
                  <a:pt x="3142920" y="767425"/>
                  <a:pt x="2780176" y="596900"/>
                  <a:pt x="2325489" y="596900"/>
                </a:cubicBezTo>
                <a:cubicBezTo>
                  <a:pt x="1663899" y="596900"/>
                  <a:pt x="1091274" y="1004161"/>
                  <a:pt x="607616" y="1818680"/>
                </a:cubicBezTo>
                <a:lnTo>
                  <a:pt x="607616" y="5816600"/>
                </a:lnTo>
                <a:lnTo>
                  <a:pt x="0" y="5816600"/>
                </a:lnTo>
                <a:lnTo>
                  <a:pt x="0" y="114300"/>
                </a:lnTo>
                <a:close/>
                <a:moveTo>
                  <a:pt x="4939507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7" name="Freeform 53557"/>
          <p:cNvSpPr/>
          <p:nvPr/>
        </p:nvSpPr>
        <p:spPr>
          <a:xfrm>
            <a:off x="6409246" y="5473599"/>
            <a:ext cx="125015" cy="210616"/>
          </a:xfrm>
          <a:custGeom>
            <a:avLst/>
            <a:gdLst/>
            <a:ahLst/>
            <a:cxnLst/>
            <a:rect l="0" t="0" r="0" b="0"/>
            <a:pathLst>
              <a:path w="5208984" h="8775700">
                <a:moveTo>
                  <a:pt x="0" y="8347671"/>
                </a:moveTo>
                <a:lnTo>
                  <a:pt x="0" y="0"/>
                </a:lnTo>
                <a:lnTo>
                  <a:pt x="607616" y="0"/>
                </a:lnTo>
                <a:lnTo>
                  <a:pt x="607616" y="3774480"/>
                </a:lnTo>
                <a:cubicBezTo>
                  <a:pt x="1215364" y="3154694"/>
                  <a:pt x="1901627" y="2844800"/>
                  <a:pt x="2666405" y="2844800"/>
                </a:cubicBezTo>
                <a:cubicBezTo>
                  <a:pt x="3410545" y="2844800"/>
                  <a:pt x="4020344" y="3104357"/>
                  <a:pt x="4495800" y="3623469"/>
                </a:cubicBezTo>
                <a:cubicBezTo>
                  <a:pt x="4971256" y="4142450"/>
                  <a:pt x="5208984" y="4811382"/>
                  <a:pt x="5208984" y="5630268"/>
                </a:cubicBezTo>
                <a:cubicBezTo>
                  <a:pt x="5208984" y="6581577"/>
                  <a:pt x="4918538" y="7343643"/>
                  <a:pt x="4337645" y="7916466"/>
                </a:cubicBezTo>
                <a:cubicBezTo>
                  <a:pt x="3756885" y="8489289"/>
                  <a:pt x="2984897" y="8775700"/>
                  <a:pt x="2021681" y="8775700"/>
                </a:cubicBezTo>
                <a:cubicBezTo>
                  <a:pt x="1389062" y="8775700"/>
                  <a:pt x="715169" y="8633024"/>
                  <a:pt x="0" y="8347671"/>
                </a:cubicBezTo>
                <a:close/>
                <a:moveTo>
                  <a:pt x="-473869" y="8661400"/>
                </a:moveTo>
                <a:moveTo>
                  <a:pt x="607616" y="4456510"/>
                </a:moveTo>
                <a:lnTo>
                  <a:pt x="607616" y="7912100"/>
                </a:lnTo>
                <a:cubicBezTo>
                  <a:pt x="1078971" y="8089900"/>
                  <a:pt x="1546159" y="8178800"/>
                  <a:pt x="2009180" y="8178800"/>
                </a:cubicBezTo>
                <a:cubicBezTo>
                  <a:pt x="2744986" y="8178800"/>
                  <a:pt x="3353726" y="7942065"/>
                  <a:pt x="3835400" y="7468593"/>
                </a:cubicBezTo>
                <a:cubicBezTo>
                  <a:pt x="4317074" y="6995121"/>
                  <a:pt x="4557911" y="6394450"/>
                  <a:pt x="4557911" y="5666582"/>
                </a:cubicBezTo>
                <a:cubicBezTo>
                  <a:pt x="4557911" y="4992556"/>
                  <a:pt x="4371843" y="4438452"/>
                  <a:pt x="3999706" y="4004271"/>
                </a:cubicBezTo>
                <a:cubicBezTo>
                  <a:pt x="3627702" y="3569957"/>
                  <a:pt x="3158463" y="3352800"/>
                  <a:pt x="2591991" y="3352800"/>
                </a:cubicBezTo>
                <a:cubicBezTo>
                  <a:pt x="1913996" y="3352800"/>
                  <a:pt x="1252537" y="3720704"/>
                  <a:pt x="607616" y="4456510"/>
                </a:cubicBezTo>
                <a:close/>
                <a:moveTo>
                  <a:pt x="3417292" y="86614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8" name="Freeform 53558"/>
          <p:cNvSpPr/>
          <p:nvPr/>
        </p:nvSpPr>
        <p:spPr>
          <a:xfrm>
            <a:off x="6558089" y="5541874"/>
            <a:ext cx="123377" cy="142341"/>
          </a:xfrm>
          <a:custGeom>
            <a:avLst/>
            <a:gdLst/>
            <a:ahLst/>
            <a:cxnLst/>
            <a:rect l="0" t="0" r="0" b="0"/>
            <a:pathLst>
              <a:path w="5140722" h="5930900">
                <a:moveTo>
                  <a:pt x="5140722" y="2755900"/>
                </a:moveTo>
                <a:lnTo>
                  <a:pt x="644922" y="2755900"/>
                </a:lnTo>
                <a:cubicBezTo>
                  <a:pt x="632486" y="2855119"/>
                  <a:pt x="626269" y="2954272"/>
                  <a:pt x="626269" y="3053358"/>
                </a:cubicBezTo>
                <a:cubicBezTo>
                  <a:pt x="626269" y="3689681"/>
                  <a:pt x="853612" y="4228902"/>
                  <a:pt x="1308298" y="4671021"/>
                </a:cubicBezTo>
                <a:cubicBezTo>
                  <a:pt x="1763117" y="5113007"/>
                  <a:pt x="2300618" y="5334000"/>
                  <a:pt x="2920801" y="5334000"/>
                </a:cubicBezTo>
                <a:cubicBezTo>
                  <a:pt x="3644172" y="5334000"/>
                  <a:pt x="4351073" y="5050367"/>
                  <a:pt x="5041503" y="4483100"/>
                </a:cubicBezTo>
                <a:lnTo>
                  <a:pt x="5041503" y="5172869"/>
                </a:lnTo>
                <a:cubicBezTo>
                  <a:pt x="4388379" y="5678223"/>
                  <a:pt x="3656674" y="5930900"/>
                  <a:pt x="2846387" y="5930900"/>
                </a:cubicBezTo>
                <a:cubicBezTo>
                  <a:pt x="2023665" y="5930900"/>
                  <a:pt x="1343554" y="5645547"/>
                  <a:pt x="806053" y="5074841"/>
                </a:cubicBezTo>
                <a:cubicBezTo>
                  <a:pt x="268684" y="4504003"/>
                  <a:pt x="0" y="3778118"/>
                  <a:pt x="0" y="2897188"/>
                </a:cubicBezTo>
                <a:cubicBezTo>
                  <a:pt x="0" y="2061766"/>
                  <a:pt x="248047" y="1370079"/>
                  <a:pt x="744140" y="822127"/>
                </a:cubicBezTo>
                <a:cubicBezTo>
                  <a:pt x="1240234" y="274043"/>
                  <a:pt x="1864452" y="0"/>
                  <a:pt x="2616795" y="0"/>
                </a:cubicBezTo>
                <a:cubicBezTo>
                  <a:pt x="3323762" y="0"/>
                  <a:pt x="3921125" y="247254"/>
                  <a:pt x="4408884" y="741760"/>
                </a:cubicBezTo>
                <a:cubicBezTo>
                  <a:pt x="4896776" y="1236266"/>
                  <a:pt x="5140722" y="1907646"/>
                  <a:pt x="5140722" y="2755900"/>
                </a:cubicBezTo>
                <a:close/>
                <a:moveTo>
                  <a:pt x="2552105" y="5816600"/>
                </a:moveTo>
                <a:moveTo>
                  <a:pt x="725487" y="2260600"/>
                </a:moveTo>
                <a:lnTo>
                  <a:pt x="4421386" y="2260600"/>
                </a:lnTo>
                <a:cubicBezTo>
                  <a:pt x="4206412" y="1151467"/>
                  <a:pt x="3604882" y="596900"/>
                  <a:pt x="2616795" y="596900"/>
                </a:cubicBezTo>
                <a:cubicBezTo>
                  <a:pt x="2149673" y="596900"/>
                  <a:pt x="1745588" y="742289"/>
                  <a:pt x="1404540" y="1033066"/>
                </a:cubicBezTo>
                <a:cubicBezTo>
                  <a:pt x="1063493" y="1323711"/>
                  <a:pt x="837141" y="1732889"/>
                  <a:pt x="725487" y="2260600"/>
                </a:cubicBezTo>
                <a:close/>
                <a:moveTo>
                  <a:pt x="3047405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59" name="Freeform 53559"/>
          <p:cNvSpPr/>
          <p:nvPr/>
        </p:nvSpPr>
        <p:spPr>
          <a:xfrm>
            <a:off x="6711172" y="5541874"/>
            <a:ext cx="94507" cy="139598"/>
          </a:xfrm>
          <a:custGeom>
            <a:avLst/>
            <a:gdLst/>
            <a:ahLst/>
            <a:cxnLst/>
            <a:rect l="0" t="0" r="0" b="0"/>
            <a:pathLst>
              <a:path w="3937794" h="5816600">
                <a:moveTo>
                  <a:pt x="3937794" y="677665"/>
                </a:moveTo>
                <a:lnTo>
                  <a:pt x="3584377" y="1244600"/>
                </a:lnTo>
                <a:cubicBezTo>
                  <a:pt x="3108920" y="812800"/>
                  <a:pt x="2726531" y="596900"/>
                  <a:pt x="2437209" y="596900"/>
                </a:cubicBezTo>
                <a:cubicBezTo>
                  <a:pt x="1866636" y="596900"/>
                  <a:pt x="1256837" y="1142405"/>
                  <a:pt x="607814" y="2233415"/>
                </a:cubicBezTo>
                <a:lnTo>
                  <a:pt x="607814" y="5816600"/>
                </a:lnTo>
                <a:lnTo>
                  <a:pt x="0" y="5816600"/>
                </a:lnTo>
                <a:lnTo>
                  <a:pt x="0" y="114300"/>
                </a:lnTo>
                <a:lnTo>
                  <a:pt x="607814" y="114300"/>
                </a:lnTo>
                <a:lnTo>
                  <a:pt x="607814" y="1614885"/>
                </a:lnTo>
                <a:lnTo>
                  <a:pt x="632619" y="1614885"/>
                </a:lnTo>
                <a:cubicBezTo>
                  <a:pt x="1314715" y="538295"/>
                  <a:pt x="1980274" y="0"/>
                  <a:pt x="2629297" y="0"/>
                </a:cubicBezTo>
                <a:cubicBezTo>
                  <a:pt x="3001434" y="0"/>
                  <a:pt x="3437599" y="225889"/>
                  <a:pt x="3937794" y="677665"/>
                </a:cubicBezTo>
                <a:close/>
                <a:moveTo>
                  <a:pt x="4339034" y="5816600"/>
                </a:moveTo>
              </a:path>
            </a:pathLst>
          </a:custGeom>
          <a:solidFill>
            <a:srgbClr val="444949">
              <a:alpha val="100000"/>
            </a:srgbClr>
          </a:solidFill>
          <a:ln w="86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09CFC6A25DA045B125330F80DFD291" ma:contentTypeVersion="14" ma:contentTypeDescription="Create a new document." ma:contentTypeScope="" ma:versionID="a4c872a7bb25aa44796c1e1d5114d80d">
  <xsd:schema xmlns:xsd="http://www.w3.org/2001/XMLSchema" xmlns:xs="http://www.w3.org/2001/XMLSchema" xmlns:p="http://schemas.microsoft.com/office/2006/metadata/properties" xmlns:ns3="6c584482-adee-4a1e-9ac6-363528edf166" xmlns:ns4="1631d73d-17b1-4cd0-8b96-36b3ec3bcf0d" targetNamespace="http://schemas.microsoft.com/office/2006/metadata/properties" ma:root="true" ma:fieldsID="4615c0e2caba1bf4710b73a60da1334d" ns3:_="" ns4:_="">
    <xsd:import namespace="6c584482-adee-4a1e-9ac6-363528edf166"/>
    <xsd:import namespace="1631d73d-17b1-4cd0-8b96-36b3ec3bcf0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84482-adee-4a1e-9ac6-363528edf1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1d73d-17b1-4cd0-8b96-36b3ec3bc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F01C49-8D26-41A9-9FCE-951EFEDC3E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E3BB6F-42E2-4BE2-93C6-B16CDD4AD3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7131A7-3311-403E-A912-6F15E971E8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84482-adee-4a1e-9ac6-363528edf166"/>
    <ds:schemaRef ds:uri="1631d73d-17b1-4cd0-8b96-36b3ec3bcf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109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AWS Load Balancer &amp; Autoscaling Hands-On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Rafiq S A</dc:creator>
  <cp:lastModifiedBy>Mohammed Rafiq S A</cp:lastModifiedBy>
  <cp:revision>1</cp:revision>
  <dcterms:created xsi:type="dcterms:W3CDTF">2021-07-16T16:39:00Z</dcterms:created>
  <dcterms:modified xsi:type="dcterms:W3CDTF">2021-07-20T10:00:51Z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0x0101005309CFC6A25DA045B125330F80DFD291</vt:lpwstr>
  </property>
</Properties>
</file>