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1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D252-5D82-4FBD-90E4-A65FF295F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204D2-34C5-42B8-AAA7-3C8BEB846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2258-EC88-476A-A7E4-B72DCC53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9135-142D-4F20-9B32-2F685713ECD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87DD4-C8FF-41B3-8780-C556B3DC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BB0C5-4723-48FC-A2C9-0A71421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5B36-711E-466E-841E-1CA0BA0E5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ED36-AC8B-41CF-8BAB-333170E3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697EB-EBDA-4AD2-B908-593339C31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8DBD0-D540-44F4-BD25-5AAF44DD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9135-142D-4F20-9B32-2F685713ECD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4F807-C1C2-49CB-8BDD-427F7A39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6C709-AC97-4DAB-B4AB-EC07E1E2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5B36-711E-466E-841E-1CA0BA0E5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4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5E54BD-894C-4AD9-AEDC-F466329E7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72B46-049E-4DCC-80AC-9CD0D7FD0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62109-6E10-44B3-AF45-5E080B2F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9135-142D-4F20-9B32-2F685713ECD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4F944-58F7-4CEB-9E3F-049977B0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7640D-E137-4101-BC3F-DA0E1CB8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5B36-711E-466E-841E-1CA0BA0E5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5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A2F5-EE58-4E8E-B3C9-F37A6FBA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DECC9-37FE-4570-84B8-831E0DB10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04755-90F1-40B1-867F-B8D266EF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9135-142D-4F20-9B32-2F685713ECD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2CE1C-FD31-4845-B0EF-1E936BA0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3C276-64C1-4902-AB6A-7D11CB8D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5B36-711E-466E-841E-1CA0BA0E5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B130-A0C4-4F72-82A1-FE4B1F61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47BA2-CA90-4683-A93E-261968758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03ABE-A4C3-4A41-BC7C-DB928A3D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9135-142D-4F20-9B32-2F685713ECD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449B2-A8C6-4A67-A005-684952DE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48FC0-BD2F-46E8-8717-C45D169A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5B36-711E-466E-841E-1CA0BA0E5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69D3-7890-4504-B891-18515733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9ACD2-5AED-4FAD-8FD6-25EE9E13A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AA869-5061-45C0-BD85-01029F888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57FDF-6A12-4474-92BB-D8AAC5C1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9135-142D-4F20-9B32-2F685713ECD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2A88C-C464-4797-9EB6-81A80155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89F5A-1A66-4290-B6ED-20769D2F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5B36-711E-466E-841E-1CA0BA0E5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1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97687-3B47-40DA-AD53-81944926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1E225-2BD4-489A-9B03-D99998EC2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4D304-B770-4B9E-8C16-24E3B657D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8A2B0-B77F-4A54-A399-38770D1FC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2A515-EA49-40ED-B80C-8AFB91928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0AEF89-F6DD-46CD-B4A3-140C0D84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9135-142D-4F20-9B32-2F685713ECD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CDD12-DD22-4670-805B-2F9B60F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4C33D-48BF-4209-B587-91D3341F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5B36-711E-466E-841E-1CA0BA0E5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0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975E9-2CEA-43AD-ACDF-4D966E6CC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32342-D856-4F75-9148-CD95824A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9135-142D-4F20-9B32-2F685713ECD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CDD7B-57DA-4EFB-9A79-838A8231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07327-A33F-4B7C-BF6F-8CA4FF20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5B36-711E-466E-841E-1CA0BA0E5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1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DE2560-10C6-4F5C-B84F-1C5134DB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9135-142D-4F20-9B32-2F685713ECD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DDB86-EA50-42CD-BEE8-82DDE3A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F6BCC-0587-4E5F-BA2B-B691A6F9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5B36-711E-466E-841E-1CA0BA0E5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3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D87B-DCB7-4647-A742-0386ED91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E3F4E-6111-494A-9E31-B3F5A408F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113BB-C222-4502-8465-0E8EF03ED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D00FF-BCB8-4B54-88D3-92CF32DE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9135-142D-4F20-9B32-2F685713ECD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380DC-D92C-4F1F-9865-6A4B2020C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80DB3-CB9D-4D78-B88A-D5B48FD4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5B36-711E-466E-841E-1CA0BA0E5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0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94EF-7679-4434-B1AD-B8DACB81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2A71A-28AD-41B1-8851-C67FED1CA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7C367-F363-4C3A-BA09-59AE2767B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67AB9-BB0A-4CDF-B16E-4AC71401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9135-142D-4F20-9B32-2F685713ECD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9C71F-3724-40B5-9431-B9858B03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17B02-9031-42A4-9A21-6B903ED0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5B36-711E-466E-841E-1CA0BA0E5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6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34386-04F8-4C2A-8FD3-48CBC79C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FE2C8-8B3D-447A-BA48-00BFF72FD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D3473-9D81-43E9-BDC6-71F7C9124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D9135-142D-4F20-9B32-2F685713ECD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A6959-32B8-492B-8908-BB10C1E6B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E0755-A47F-403D-B675-E7C7CD9FD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F5B36-711E-466E-841E-1CA0BA0E5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7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F5D6F5-3747-4C14-B3D8-CD1867421594}"/>
              </a:ext>
            </a:extLst>
          </p:cNvPr>
          <p:cNvSpPr txBox="1"/>
          <p:nvPr/>
        </p:nvSpPr>
        <p:spPr>
          <a:xfrm>
            <a:off x="8289560" y="4267832"/>
            <a:ext cx="3102317" cy="1401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-Rajitha P</a:t>
            </a:r>
          </a:p>
        </p:txBody>
      </p:sp>
      <p:sp>
        <p:nvSpPr>
          <p:cNvPr id="14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5D225-84A1-4C7D-8ACA-5F14B7E793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7455" r="6734" b="3"/>
          <a:stretch/>
        </p:blipFill>
        <p:spPr>
          <a:xfrm>
            <a:off x="89701" y="680336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833FB-2E7A-4E6B-8FCA-A0B7A70FA844}"/>
              </a:ext>
            </a:extLst>
          </p:cNvPr>
          <p:cNvSpPr txBox="1"/>
          <p:nvPr/>
        </p:nvSpPr>
        <p:spPr>
          <a:xfrm>
            <a:off x="7105338" y="1626433"/>
            <a:ext cx="4474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Appache</a:t>
            </a:r>
            <a:r>
              <a:rPr lang="en-US" sz="3600" b="1" dirty="0"/>
              <a:t> Casandra and Java Tutorial</a:t>
            </a:r>
          </a:p>
        </p:txBody>
      </p:sp>
    </p:spTree>
    <p:extLst>
      <p:ext uri="{BB962C8B-B14F-4D97-AF65-F5344CB8AC3E}">
        <p14:creationId xmlns:p14="http://schemas.microsoft.com/office/powerpoint/2010/main" val="313939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D06C-117B-4045-8C83-19874F01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Apache Cassandra?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2D0B-DDCF-4014-B3F2-35F6950F5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high-performance distributed database designed to handle large amounts of data.</a:t>
            </a:r>
          </a:p>
          <a:p>
            <a:r>
              <a:rPr lang="en-US" dirty="0"/>
              <a:t> It is a type of NoSQL database</a:t>
            </a:r>
          </a:p>
        </p:txBody>
      </p:sp>
    </p:spTree>
    <p:extLst>
      <p:ext uri="{BB962C8B-B14F-4D97-AF65-F5344CB8AC3E}">
        <p14:creationId xmlns:p14="http://schemas.microsoft.com/office/powerpoint/2010/main" val="406352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3BF4-714C-415D-8F66-C020F9F68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164"/>
            <a:ext cx="10515600" cy="1325563"/>
          </a:xfrm>
        </p:spPr>
        <p:txBody>
          <a:bodyPr/>
          <a:lstStyle/>
          <a:p>
            <a:r>
              <a:rPr lang="en-US" dirty="0"/>
              <a:t>What will be covered?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C6C43-065D-4A5D-951A-14564BE19708}"/>
              </a:ext>
            </a:extLst>
          </p:cNvPr>
          <p:cNvSpPr/>
          <p:nvPr/>
        </p:nvSpPr>
        <p:spPr>
          <a:xfrm>
            <a:off x="1236689" y="2433503"/>
            <a:ext cx="3282846" cy="169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 data Operations using Java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107B0E-9B7C-4C73-83EC-4D110CE9D0DA}"/>
              </a:ext>
            </a:extLst>
          </p:cNvPr>
          <p:cNvSpPr txBox="1"/>
          <p:nvPr/>
        </p:nvSpPr>
        <p:spPr>
          <a:xfrm>
            <a:off x="1311639" y="1735818"/>
            <a:ext cx="4362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Eclipse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3FF34-6AC3-4528-A1A5-872578051644}"/>
              </a:ext>
            </a:extLst>
          </p:cNvPr>
          <p:cNvSpPr txBox="1"/>
          <p:nvPr/>
        </p:nvSpPr>
        <p:spPr>
          <a:xfrm>
            <a:off x="6708940" y="1848728"/>
            <a:ext cx="4246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Appache</a:t>
            </a:r>
            <a:r>
              <a:rPr lang="en-US" sz="3200" dirty="0"/>
              <a:t>-Cassandra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0E974-DE76-495C-93FF-C954650F9E0E}"/>
              </a:ext>
            </a:extLst>
          </p:cNvPr>
          <p:cNvSpPr/>
          <p:nvPr/>
        </p:nvSpPr>
        <p:spPr>
          <a:xfrm>
            <a:off x="6828020" y="2433503"/>
            <a:ext cx="3282846" cy="169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on CQL environment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1FE0F3-C199-4943-AA23-2F5C2887F410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4519535" y="3281647"/>
            <a:ext cx="2308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952648-93D9-4061-94D9-F2D5C1E2327A}"/>
              </a:ext>
            </a:extLst>
          </p:cNvPr>
          <p:cNvSpPr txBox="1"/>
          <p:nvPr/>
        </p:nvSpPr>
        <p:spPr>
          <a:xfrm>
            <a:off x="4609475" y="3013023"/>
            <a:ext cx="209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Effects on</a:t>
            </a:r>
          </a:p>
        </p:txBody>
      </p:sp>
    </p:spTree>
    <p:extLst>
      <p:ext uri="{BB962C8B-B14F-4D97-AF65-F5344CB8AC3E}">
        <p14:creationId xmlns:p14="http://schemas.microsoft.com/office/powerpoint/2010/main" val="83212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87EB3-349C-41AF-84F5-3C3803E7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D74F2-6FF1-4603-B5BF-AE098A65F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Appache</a:t>
            </a:r>
            <a:r>
              <a:rPr lang="en-US" dirty="0"/>
              <a:t> Cassandra Files</a:t>
            </a:r>
          </a:p>
          <a:p>
            <a:r>
              <a:rPr lang="en-US" dirty="0"/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277138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966A-CBFF-4CA7-AEEE-296BAE11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00ECC-FCE6-4869-A6BD-66AA7CC4D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9120"/>
          </a:xfrm>
        </p:spPr>
        <p:txBody>
          <a:bodyPr>
            <a:normAutofit/>
          </a:bodyPr>
          <a:lstStyle/>
          <a:p>
            <a:r>
              <a:rPr lang="en-US" dirty="0"/>
              <a:t>Step1:Create </a:t>
            </a:r>
            <a:r>
              <a:rPr lang="en-US" dirty="0" err="1"/>
              <a:t>keyspace</a:t>
            </a:r>
            <a:r>
              <a:rPr lang="en-US" dirty="0"/>
              <a:t> and table in CQL</a:t>
            </a:r>
          </a:p>
          <a:p>
            <a:r>
              <a:rPr lang="en-US" dirty="0"/>
              <a:t>Step2:Perform below operations with respect to data in Eclipse for single cluster instance and entire cluster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Connecting to created </a:t>
            </a:r>
            <a:r>
              <a:rPr lang="en-US" sz="1800" dirty="0" err="1"/>
              <a:t>Keyspace</a:t>
            </a:r>
            <a:r>
              <a:rPr lang="en-US" sz="1800" dirty="0"/>
              <a:t>	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Insert new data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Update exiting data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Delete</a:t>
            </a:r>
          </a:p>
          <a:p>
            <a:r>
              <a:rPr lang="en-US" dirty="0"/>
              <a:t>Step3:Check the effect of above operations in declared </a:t>
            </a:r>
            <a:r>
              <a:rPr lang="en-US" dirty="0" err="1"/>
              <a:t>keyspace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0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1EA12-09AB-4E2D-A20E-2FBDA4C3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4655ED-6D26-470B-909E-683056887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1462"/>
            <a:ext cx="10515600" cy="353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1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92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What is Apache Cassandra?</vt:lpstr>
      <vt:lpstr>What will be covered?</vt:lpstr>
      <vt:lpstr>Machine Requirements:</vt:lpstr>
      <vt:lpstr>General Flow:</vt:lpstr>
      <vt:lpstr>Step1: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kumar sankepalli</dc:creator>
  <cp:lastModifiedBy>sandeep kumar sankepalli</cp:lastModifiedBy>
  <cp:revision>11</cp:revision>
  <dcterms:created xsi:type="dcterms:W3CDTF">2020-03-30T18:35:08Z</dcterms:created>
  <dcterms:modified xsi:type="dcterms:W3CDTF">2020-03-31T04:40:28Z</dcterms:modified>
</cp:coreProperties>
</file>