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AC7-B956-41E8-A540-C2A1E70B3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381A7-FCF5-4F57-B249-943E3ABF8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79F4D-36D6-4778-BECC-F80EBFA7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8C4E-CD47-4DA2-83C7-6DA0A2A5085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1413C-ADAE-4142-8DCA-8008666E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B10E6-74A0-4266-8241-62D26D66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9877-4208-48F3-9D15-E1351E8F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1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31E2-A43C-41E6-92E2-B2B08B77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CD1F7-62F7-472B-BB81-9EF157B2C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6A8FD-4A6E-4B7E-BD2F-2902A444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8C4E-CD47-4DA2-83C7-6DA0A2A5085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D4E40-A943-4583-B523-935B7653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16B2E-9B46-46DF-8DBE-BE975B7C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9877-4208-48F3-9D15-E1351E8F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4A247-B809-4AE0-8A08-CBF567761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13823-4F31-42CE-B2A9-11877B26E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95111-4F32-46FD-83C5-8D8E4B0B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8C4E-CD47-4DA2-83C7-6DA0A2A5085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3AB67-84FD-4DC0-A916-00F982A3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40FA6-E985-4827-9131-1D3CE254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9877-4208-48F3-9D15-E1351E8F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F3AA-4BAE-45FC-951B-5DF578D9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74149-6786-4487-A206-999787FE1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F65CE-68B5-4EEA-B335-555CA695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8C4E-CD47-4DA2-83C7-6DA0A2A5085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0B8C-911F-4711-9A69-3B612596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2B0B0-0E93-4A1C-BF04-3B27822C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9877-4208-48F3-9D15-E1351E8F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AFF2-1F67-4B87-8AD1-4CD8C249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5F0A7-AFB2-4225-84B7-2353202F4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33E07-ED53-4B4D-8C1E-D5413953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8C4E-CD47-4DA2-83C7-6DA0A2A5085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B7D35-ECD9-45A7-AE4C-7E839CD1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89DCE-65D5-481B-96BB-6303A47A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9877-4208-48F3-9D15-E1351E8F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65BE-5F3D-4470-9915-6B4B0656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DBBA-F2F5-4F51-8ECC-5D7B0C2B5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6C30F-84E2-4493-A9B7-BDA36129C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73E3C-0BB9-476A-B64C-AA6EE008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8C4E-CD47-4DA2-83C7-6DA0A2A5085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D3E49-182D-4226-A4BB-7058B77D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FBC18-2DF5-4B90-BC52-CFCD8A04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9877-4208-48F3-9D15-E1351E8F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1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122D-DF2E-4F23-A5F4-EDF1D336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F5864-16F4-499F-AB59-927231CF3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6BC4F-215E-4231-8258-6FFDB178A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40E00-F1BD-4666-A8BC-E6D29BF0C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4EB11-6D2D-4C9A-A64A-03C570C52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11B05-6A8C-4408-B232-373BD584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8C4E-CD47-4DA2-83C7-6DA0A2A5085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3F18D-68C6-49BA-A9CE-6DF6C0CC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628D1-D187-4E02-8D20-B99FD817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9877-4208-48F3-9D15-E1351E8F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0D0E-233D-4F21-B523-92D9878D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A6C15-BDF1-403C-9167-A377A8AF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8C4E-CD47-4DA2-83C7-6DA0A2A5085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7705B-6ED1-4FCA-8063-4E1FB1EF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3FC0F-9227-4864-A19F-9CE62BEA8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9877-4208-48F3-9D15-E1351E8F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8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E62AF-D262-451E-83C1-1B57ACD5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8C4E-CD47-4DA2-83C7-6DA0A2A5085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F7A75-F391-4527-9D90-9DD0CC85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6AB58-A928-40FF-93FF-0733BBAE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9877-4208-48F3-9D15-E1351E8F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7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83BC-5121-4090-9751-9AA93E39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60E3A-692B-42CD-9325-1A613FF6C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AD590-0165-4EEF-AE1D-FCD90893F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18EB7-D604-4101-98DB-FF472AC0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8C4E-CD47-4DA2-83C7-6DA0A2A5085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44C46-EA45-4A59-83BB-C612C56E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92F40-647C-4EC6-A5DE-F092B559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9877-4208-48F3-9D15-E1351E8F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E44D-F7CA-445C-97D1-8830482E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FC04D-A86B-48B1-804E-8976FFAE9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BD523-4857-43DA-A0E5-A4F09FEAA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FF761-23FE-42E6-BA90-1B0DB938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8C4E-CD47-4DA2-83C7-6DA0A2A5085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F445E-D3FC-4877-B750-59B004EE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DB53F-8E60-4F96-B82B-744C9907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9877-4208-48F3-9D15-E1351E8F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5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22782-BE61-4620-9149-182B4521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23DEE-E99B-4BC4-957E-D356DEFC9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FAE88-F0B6-4437-9B0D-E12962369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8C4E-CD47-4DA2-83C7-6DA0A2A5085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8B425-CFB0-4A36-811F-B7FD8DF4D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C2087-3B74-49CB-B648-FE2390A23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B9877-4208-48F3-9D15-E1351E8F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8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144CD7-B5AF-4ABA-B12C-68B22F505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r>
              <a:rPr lang="en-US" sz="2000"/>
              <a:t>-Rajitha 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DDE7A-4345-48A3-952C-D87A2B288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25" y="274844"/>
            <a:ext cx="10087937" cy="5099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920F4-28E9-4BDF-899B-409E1FD7C9A3}"/>
              </a:ext>
            </a:extLst>
          </p:cNvPr>
          <p:cNvSpPr txBox="1"/>
          <p:nvPr/>
        </p:nvSpPr>
        <p:spPr>
          <a:xfrm>
            <a:off x="8889167" y="5943600"/>
            <a:ext cx="296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-Rajitha P</a:t>
            </a:r>
          </a:p>
        </p:txBody>
      </p:sp>
    </p:spTree>
    <p:extLst>
      <p:ext uri="{BB962C8B-B14F-4D97-AF65-F5344CB8AC3E}">
        <p14:creationId xmlns:p14="http://schemas.microsoft.com/office/powerpoint/2010/main" val="64113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15C4-970A-448C-8D49-4F459D55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MapReduce?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86822-5E52-4F36-AA0A-A5A598502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MAPREDUCE</a:t>
            </a:r>
            <a:r>
              <a:rPr lang="en-US" dirty="0"/>
              <a:t> is a software framework and programming model used for processing huge amounts of data. </a:t>
            </a:r>
          </a:p>
          <a:p>
            <a:r>
              <a:rPr lang="en-US" b="1" dirty="0"/>
              <a:t>MapReduce</a:t>
            </a:r>
            <a:r>
              <a:rPr lang="en-US" dirty="0"/>
              <a:t> program work in two phases, namely, Map and Reduce.</a:t>
            </a:r>
          </a:p>
          <a:p>
            <a:r>
              <a:rPr lang="en-US" b="1" dirty="0"/>
              <a:t>Hadoop</a:t>
            </a:r>
            <a:r>
              <a:rPr lang="en-US" dirty="0"/>
              <a:t> is capable of running MapReduce programs written in various languages: Java, Ruby, Python, and C++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3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C41A-61FE-4B0D-A328-1B087F04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271CA-DF03-45AE-83D8-C5DEEBFE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Hadoop Environment</a:t>
            </a:r>
          </a:p>
          <a:p>
            <a:r>
              <a:rPr lang="en-US" dirty="0"/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118815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B38E-787B-4483-900C-13248B4B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79F5-7B36-460A-8CBE-206083680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number of registered Corona Cases for a given country</a:t>
            </a:r>
          </a:p>
        </p:txBody>
      </p:sp>
    </p:spTree>
    <p:extLst>
      <p:ext uri="{BB962C8B-B14F-4D97-AF65-F5344CB8AC3E}">
        <p14:creationId xmlns:p14="http://schemas.microsoft.com/office/powerpoint/2010/main" val="197069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Content Placeholder 3">
            <a:extLst>
              <a:ext uri="{FF2B5EF4-FFF2-40B4-BE49-F238E27FC236}">
                <a16:creationId xmlns:a16="http://schemas.microsoft.com/office/drawing/2014/main" id="{0D9C3DE8-314C-4D80-80C6-B1E506C395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42586" y="643466"/>
          <a:ext cx="1906829" cy="5571085"/>
        </p:xfrm>
        <a:graphic>
          <a:graphicData uri="http://schemas.openxmlformats.org/drawingml/2006/table">
            <a:tbl>
              <a:tblPr/>
              <a:tblGrid>
                <a:gridCol w="1906829">
                  <a:extLst>
                    <a:ext uri="{9D8B030D-6E8A-4147-A177-3AD203B41FA5}">
                      <a16:colId xmlns:a16="http://schemas.microsoft.com/office/drawing/2014/main" val="991025904"/>
                    </a:ext>
                  </a:extLst>
                </a:gridCol>
              </a:tblGrid>
              <a:tr h="29321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7" marR="7037" marT="7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322307"/>
                  </a:ext>
                </a:extLst>
              </a:tr>
              <a:tr h="29321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7" marR="7037" marT="7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168659"/>
                  </a:ext>
                </a:extLst>
              </a:tr>
              <a:tr h="29321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Italy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7" marR="7037" marT="7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521788"/>
                  </a:ext>
                </a:extLst>
              </a:tr>
              <a:tr h="29321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Italy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7" marR="7037" marT="7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704841"/>
                  </a:ext>
                </a:extLst>
              </a:tr>
              <a:tr h="29321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7" marR="7037" marT="7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895295"/>
                  </a:ext>
                </a:extLst>
              </a:tr>
              <a:tr h="29321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7" marR="7037" marT="7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361224"/>
                  </a:ext>
                </a:extLst>
              </a:tr>
              <a:tr h="29321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Italy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7" marR="7037" marT="7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035864"/>
                  </a:ext>
                </a:extLst>
              </a:tr>
              <a:tr h="29321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7" marR="7037" marT="7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763168"/>
                  </a:ext>
                </a:extLst>
              </a:tr>
              <a:tr h="29321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7" marR="7037" marT="7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279423"/>
                  </a:ext>
                </a:extLst>
              </a:tr>
              <a:tr h="29321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7" marR="7037" marT="7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758765"/>
                  </a:ext>
                </a:extLst>
              </a:tr>
              <a:tr h="29321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  <a:endParaRPr 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7" marR="7037" marT="7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35149"/>
                  </a:ext>
                </a:extLst>
              </a:tr>
              <a:tr h="29321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7" marR="7037" marT="7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119155"/>
                  </a:ext>
                </a:extLst>
              </a:tr>
              <a:tr h="29321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7" marR="7037" marT="7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82133"/>
                  </a:ext>
                </a:extLst>
              </a:tr>
              <a:tr h="29321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7" marR="7037" marT="7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49508"/>
                  </a:ext>
                </a:extLst>
              </a:tr>
              <a:tr h="29321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7" marR="7037" marT="7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735045"/>
                  </a:ext>
                </a:extLst>
              </a:tr>
              <a:tr h="29321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7" marR="7037" marT="7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00326"/>
                  </a:ext>
                </a:extLst>
              </a:tr>
              <a:tr h="29321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Italy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7" marR="7037" marT="7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555623"/>
                  </a:ext>
                </a:extLst>
              </a:tr>
              <a:tr h="29321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7" marR="7037" marT="7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503547"/>
                  </a:ext>
                </a:extLst>
              </a:tr>
              <a:tr h="29321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  <a:endParaRPr 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7" marR="7037" marT="70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8171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36C7CB-680B-49C6-AAFE-64D00B5D6D3D}"/>
              </a:ext>
            </a:extLst>
          </p:cNvPr>
          <p:cNvSpPr txBox="1"/>
          <p:nvPr/>
        </p:nvSpPr>
        <p:spPr>
          <a:xfrm>
            <a:off x="1086786" y="274134"/>
            <a:ext cx="394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Data:</a:t>
            </a:r>
          </a:p>
        </p:txBody>
      </p:sp>
    </p:spTree>
    <p:extLst>
      <p:ext uri="{BB962C8B-B14F-4D97-AF65-F5344CB8AC3E}">
        <p14:creationId xmlns:p14="http://schemas.microsoft.com/office/powerpoint/2010/main" val="212254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1C5C-FA88-4D9F-82C9-122CFD9D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164"/>
            <a:ext cx="10515600" cy="1325563"/>
          </a:xfrm>
        </p:spPr>
        <p:txBody>
          <a:bodyPr/>
          <a:lstStyle/>
          <a:p>
            <a:r>
              <a:rPr lang="en-US" b="1" dirty="0"/>
              <a:t>How Map-reduce works?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3B02C2-A540-4A40-A048-B87FB5A8B8BF}"/>
              </a:ext>
            </a:extLst>
          </p:cNvPr>
          <p:cNvSpPr/>
          <p:nvPr/>
        </p:nvSpPr>
        <p:spPr>
          <a:xfrm>
            <a:off x="1490272" y="3222882"/>
            <a:ext cx="1890010" cy="1686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</a:t>
            </a:r>
          </a:p>
          <a:p>
            <a:pPr algn="ctr"/>
            <a:r>
              <a:rPr lang="en-US" dirty="0"/>
              <a:t>India</a:t>
            </a:r>
          </a:p>
          <a:p>
            <a:pPr algn="ctr"/>
            <a:r>
              <a:rPr lang="en-US" dirty="0"/>
              <a:t>US</a:t>
            </a:r>
          </a:p>
          <a:p>
            <a:pPr algn="ctr"/>
            <a:r>
              <a:rPr lang="en-US" dirty="0"/>
              <a:t>India</a:t>
            </a:r>
          </a:p>
          <a:p>
            <a:pPr algn="ctr"/>
            <a:r>
              <a:rPr lang="en-US" dirty="0"/>
              <a:t>US</a:t>
            </a: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A7BB3-C138-424F-83E8-01E66363B20F}"/>
              </a:ext>
            </a:extLst>
          </p:cNvPr>
          <p:cNvSpPr/>
          <p:nvPr/>
        </p:nvSpPr>
        <p:spPr>
          <a:xfrm>
            <a:off x="4492054" y="3222880"/>
            <a:ext cx="2211049" cy="1686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(US,1)</a:t>
            </a:r>
          </a:p>
          <a:p>
            <a:pPr algn="ctr"/>
            <a:r>
              <a:rPr lang="en-US" dirty="0"/>
              <a:t>(India,1)</a:t>
            </a:r>
          </a:p>
          <a:p>
            <a:pPr algn="ctr"/>
            <a:r>
              <a:rPr lang="en-US" dirty="0"/>
              <a:t>(US,1)</a:t>
            </a:r>
          </a:p>
          <a:p>
            <a:pPr algn="ctr"/>
            <a:r>
              <a:rPr lang="en-US" dirty="0"/>
              <a:t>(India,1)</a:t>
            </a:r>
          </a:p>
          <a:p>
            <a:pPr algn="ctr"/>
            <a:r>
              <a:rPr lang="en-US" dirty="0"/>
              <a:t>(US,1)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71E2A3-6DAF-4978-B109-16B506D97A03}"/>
              </a:ext>
            </a:extLst>
          </p:cNvPr>
          <p:cNvSpPr/>
          <p:nvPr/>
        </p:nvSpPr>
        <p:spPr>
          <a:xfrm>
            <a:off x="7803637" y="3222881"/>
            <a:ext cx="2211049" cy="1686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(US,3)</a:t>
            </a:r>
          </a:p>
          <a:p>
            <a:pPr algn="ctr"/>
            <a:r>
              <a:rPr lang="en-US" dirty="0"/>
              <a:t>(India,2)</a:t>
            </a:r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FF9E7E-F495-4D4A-B5EE-E934EEBC78E1}"/>
              </a:ext>
            </a:extLst>
          </p:cNvPr>
          <p:cNvSpPr txBox="1"/>
          <p:nvPr/>
        </p:nvSpPr>
        <p:spPr>
          <a:xfrm>
            <a:off x="1490272" y="2601416"/>
            <a:ext cx="180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100643-D080-4E03-94C6-B64A0C2D6DDC}"/>
              </a:ext>
            </a:extLst>
          </p:cNvPr>
          <p:cNvSpPr txBox="1"/>
          <p:nvPr/>
        </p:nvSpPr>
        <p:spPr>
          <a:xfrm>
            <a:off x="4492054" y="2600793"/>
            <a:ext cx="221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Mapper(</a:t>
            </a:r>
            <a:r>
              <a:rPr lang="en-US" dirty="0" err="1"/>
              <a:t>Key,Value</a:t>
            </a:r>
            <a:r>
              <a:rPr lang="en-US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A2E22B-E92F-464E-AF9D-A52B7F112D41}"/>
              </a:ext>
            </a:extLst>
          </p:cNvPr>
          <p:cNvSpPr txBox="1"/>
          <p:nvPr/>
        </p:nvSpPr>
        <p:spPr>
          <a:xfrm>
            <a:off x="7803637" y="2572911"/>
            <a:ext cx="211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Reducer(</a:t>
            </a:r>
            <a:r>
              <a:rPr lang="en-US" dirty="0" err="1"/>
              <a:t>Key,Values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3FC9F2-ED4B-44B3-8EB6-510C0064B135}"/>
              </a:ext>
            </a:extLst>
          </p:cNvPr>
          <p:cNvCxnSpPr/>
          <p:nvPr/>
        </p:nvCxnSpPr>
        <p:spPr>
          <a:xfrm>
            <a:off x="3440243" y="4024859"/>
            <a:ext cx="959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1B86EB-791F-44C8-BB4C-76B229B068E9}"/>
              </a:ext>
            </a:extLst>
          </p:cNvPr>
          <p:cNvCxnSpPr/>
          <p:nvPr/>
        </p:nvCxnSpPr>
        <p:spPr>
          <a:xfrm>
            <a:off x="6775554" y="3919928"/>
            <a:ext cx="966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55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6FC2-612D-4DD8-BDAF-D30D10BA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Flow: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A8721-F564-4043-81CD-4B4B1134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jar file which has </a:t>
            </a:r>
            <a:r>
              <a:rPr lang="en-US" b="1" dirty="0"/>
              <a:t>map function</a:t>
            </a:r>
            <a:r>
              <a:rPr lang="en-US" dirty="0"/>
              <a:t> and </a:t>
            </a:r>
            <a:r>
              <a:rPr lang="en-US" b="1" dirty="0"/>
              <a:t>reduce function using eclipse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Make the </a:t>
            </a:r>
            <a:r>
              <a:rPr lang="en-US" dirty="0" err="1"/>
              <a:t>Inputdata</a:t>
            </a:r>
            <a:r>
              <a:rPr lang="en-US" dirty="0"/>
              <a:t> available in Hue</a:t>
            </a:r>
            <a:br>
              <a:rPr lang="en-US" b="1" dirty="0"/>
            </a:br>
            <a:r>
              <a:rPr lang="en-US" b="1" dirty="0"/>
              <a:t>(Hue</a:t>
            </a:r>
            <a:r>
              <a:rPr lang="en-US" dirty="0"/>
              <a:t> is a Web interface for analyzing </a:t>
            </a:r>
            <a:r>
              <a:rPr lang="en-US" b="1" dirty="0"/>
              <a:t>data</a:t>
            </a:r>
            <a:r>
              <a:rPr lang="en-US" dirty="0"/>
              <a:t> with Apache Hadoop)</a:t>
            </a:r>
          </a:p>
          <a:p>
            <a:endParaRPr lang="en-US" dirty="0"/>
          </a:p>
          <a:p>
            <a:r>
              <a:rPr lang="en-US" dirty="0"/>
              <a:t>Run command to communicate between jar file and data in Hadoop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16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03C9-3EBC-4A71-BBFC-194E5E21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Use Cases: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2581C-51B2-42DE-A794-E4B84941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Poll results (Declare winning candidate, where input is Voter’s candidate name)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58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139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What is MapReduce? </vt:lpstr>
      <vt:lpstr>Machine requirements:</vt:lpstr>
      <vt:lpstr>Goal:</vt:lpstr>
      <vt:lpstr>PowerPoint Presentation</vt:lpstr>
      <vt:lpstr>How Map-reduce works?</vt:lpstr>
      <vt:lpstr>General Flow:</vt:lpstr>
      <vt:lpstr>Other Use Cases: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kumar sankepalli</dc:creator>
  <cp:lastModifiedBy>sandeep kumar sankepalli</cp:lastModifiedBy>
  <cp:revision>6</cp:revision>
  <dcterms:created xsi:type="dcterms:W3CDTF">2020-04-03T20:13:24Z</dcterms:created>
  <dcterms:modified xsi:type="dcterms:W3CDTF">2020-04-03T22:37:56Z</dcterms:modified>
</cp:coreProperties>
</file>