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8" r:id="rId3"/>
    <p:sldId id="259" r:id="rId4"/>
    <p:sldId id="268" r:id="rId5"/>
    <p:sldId id="269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94660"/>
  </p:normalViewPr>
  <p:slideViewPr>
    <p:cSldViewPr>
      <p:cViewPr>
        <p:scale>
          <a:sx n="84" d="100"/>
          <a:sy n="84" d="100"/>
        </p:scale>
        <p:origin x="-984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A294-5DFF-47E3-A8E5-B763B158FBE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AEC1-D84C-4DAC-A44E-50B7D272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637C71D-F2C4-4EB9-BADD-6284091CE06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B6C682-6D38-41B9-8EA4-EBE6D60CB5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543800" cy="3352800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/>
              <a:t>UVA </a:t>
            </a:r>
            <a:r>
              <a:rPr lang="en-GB" sz="3600" b="1" dirty="0" smtClean="0"/>
              <a:t>WELLASSA UNIVERSITY </a:t>
            </a:r>
            <a:r>
              <a:rPr lang="en-GB" sz="3600" b="1" dirty="0"/>
              <a:t>MEDICAL CENTER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GB" sz="3600" b="1" dirty="0"/>
              <a:t>MANAGEMENT SYSTEM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419600"/>
            <a:ext cx="7406640" cy="1752600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Group 03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7802880" cy="647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Medical Center Serves </a:t>
            </a:r>
            <a:r>
              <a:rPr lang="en-US" sz="4000" dirty="0"/>
              <a:t>all </a:t>
            </a:r>
          </a:p>
          <a:p>
            <a:pPr lvl="1">
              <a:defRPr/>
            </a:pPr>
            <a:r>
              <a:rPr lang="en-US" sz="4000" dirty="0"/>
              <a:t>students of the university,</a:t>
            </a:r>
          </a:p>
          <a:p>
            <a:pPr lvl="1">
              <a:defRPr/>
            </a:pPr>
            <a:r>
              <a:rPr lang="en-US" sz="4000" dirty="0"/>
              <a:t>staff members,  with medical needs</a:t>
            </a:r>
          </a:p>
          <a:p>
            <a:pPr lvl="1">
              <a:defRPr/>
            </a:pPr>
            <a:endParaRPr lang="en-US" sz="4000" dirty="0"/>
          </a:p>
          <a:p>
            <a:pPr>
              <a:defRPr/>
            </a:pPr>
            <a:r>
              <a:rPr lang="en-US" sz="4000" dirty="0" smtClean="0"/>
              <a:t>User</a:t>
            </a:r>
            <a:endParaRPr lang="en-US" sz="4000" dirty="0"/>
          </a:p>
          <a:p>
            <a:pPr lvl="1">
              <a:defRPr/>
            </a:pPr>
            <a:r>
              <a:rPr lang="en-US" sz="4000" dirty="0"/>
              <a:t>Doctor</a:t>
            </a:r>
          </a:p>
          <a:p>
            <a:pPr lvl="1">
              <a:defRPr/>
            </a:pPr>
            <a:r>
              <a:rPr lang="en-US" sz="4000" dirty="0" smtClean="0"/>
              <a:t>Pharmacist/Nurse</a:t>
            </a:r>
          </a:p>
          <a:p>
            <a:pPr lvl="1">
              <a:defRPr/>
            </a:pPr>
            <a:endParaRPr lang="en-US" sz="12800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333" y="1938867"/>
            <a:ext cx="1713084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5" t="7776" r="18329" b="5734"/>
          <a:stretch>
            <a:fillRect/>
          </a:stretch>
        </p:blipFill>
        <p:spPr>
          <a:xfrm>
            <a:off x="5781496" y="2900715"/>
            <a:ext cx="1379950" cy="1967706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343400"/>
            <a:ext cx="1579344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aims/objectives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Easiness in managing patients’ records and stock details increased.</a:t>
            </a:r>
          </a:p>
          <a:p>
            <a:pPr lvl="0"/>
            <a:r>
              <a:rPr lang="en-US" dirty="0"/>
              <a:t>Proper procedure to treat Academic and Non-academic staff can be introduced using a database.</a:t>
            </a:r>
          </a:p>
          <a:p>
            <a:pPr lvl="0"/>
            <a:r>
              <a:rPr lang="en-US" dirty="0"/>
              <a:t>Can easily access patients’ records through the system rather than searching the files</a:t>
            </a:r>
          </a:p>
          <a:p>
            <a:pPr lvl="0"/>
            <a:r>
              <a:rPr lang="en-US" dirty="0"/>
              <a:t>New students can be registered easily across the system. </a:t>
            </a:r>
          </a:p>
          <a:p>
            <a:pPr lvl="0"/>
            <a:r>
              <a:rPr lang="en-US" dirty="0"/>
              <a:t>Students can request a printed full medical report once leaving the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884238"/>
          </a:xfrm>
        </p:spPr>
        <p:txBody>
          <a:bodyPr/>
          <a:lstStyle/>
          <a:p>
            <a:r>
              <a:rPr lang="en-US" sz="4400" dirty="0" smtClean="0"/>
              <a:t>Individual Contribution</a:t>
            </a: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21705"/>
              </p:ext>
            </p:extLst>
          </p:nvPr>
        </p:nvGraphicFramePr>
        <p:xfrm>
          <a:off x="1295400" y="1143000"/>
          <a:ext cx="6476999" cy="5410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659"/>
                <a:gridCol w="1783055"/>
                <a:gridCol w="1443361"/>
                <a:gridCol w="2867924"/>
              </a:tblGrid>
              <a:tr h="279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No</a:t>
                      </a:r>
                      <a:r>
                        <a:rPr lang="en-GB" sz="800" dirty="0" smtClean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Name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Reg. No.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Individual Contribution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/>
                </a:tc>
              </a:tr>
              <a:tr h="15075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Byravi</a:t>
                      </a:r>
                      <a:r>
                        <a:rPr lang="en-US" sz="800" dirty="0">
                          <a:effectLst/>
                        </a:rPr>
                        <a:t> T	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UWU/CST/15/005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Initial ER diagram drawing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Making Document for Project Progress Presentation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Designing interfaces and coding –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Add Inventory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Delete Inventory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Delete Medicine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Testing developed parts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/>
                </a:tc>
              </a:tr>
              <a:tr h="252044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Karunarathne</a:t>
                      </a:r>
                      <a:r>
                        <a:rPr lang="en-US" sz="800" dirty="0">
                          <a:effectLst/>
                        </a:rPr>
                        <a:t> K.R.R.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UWU/CST/15/016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Connecting two pcs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Obtaining registration number from Barcode reader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Designing interfaces-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Inventory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Medicine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Patient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Pharmacist 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Doctor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Designing Interfaces and Coding-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Add Student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Delete Patient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Update Student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View Student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Testing developed parts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Integrating the system and testing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/>
                </a:tc>
              </a:tr>
              <a:tr h="11026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Mathushanth S.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UWU/CST/15/027</a:t>
                      </a:r>
                      <a:endParaRPr lang="en-US" sz="8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Drawing Initial Use Case Diagram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Designing Interfaces and coding-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Add Medicine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Update Inventory</a:t>
                      </a: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Update Staff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Testing developed parts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6778" marR="467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996091"/>
              </p:ext>
            </p:extLst>
          </p:nvPr>
        </p:nvGraphicFramePr>
        <p:xfrm>
          <a:off x="1752600" y="1143000"/>
          <a:ext cx="6096000" cy="4450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150"/>
                <a:gridCol w="1678169"/>
                <a:gridCol w="1358457"/>
                <a:gridCol w="2699224"/>
              </a:tblGrid>
              <a:tr h="153446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4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949" marR="4594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Sajitha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 S.</a:t>
                      </a:r>
                      <a:r>
                        <a:rPr lang="en-US" sz="800" dirty="0" smtClean="0">
                          <a:effectLst/>
                        </a:rPr>
                        <a:t>	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5949" marR="4594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UWU/CST/15/039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5949" marR="45949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Drawing Initial Class Diagram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Drawing Initial Use Case Diagram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Making PowerPoint presentation for Project progress presentation and final presentation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Designing interfaces and coding-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Update Medicine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View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Inventory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View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medicine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Testing developed parts</a:t>
                      </a:r>
                      <a:endParaRPr 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949" marR="45949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0893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949" marR="4594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 smtClean="0">
                          <a:effectLst/>
                        </a:rPr>
                        <a:t>Wanigarathne</a:t>
                      </a:r>
                      <a:r>
                        <a:rPr lang="en-US" sz="800" dirty="0" smtClean="0">
                          <a:effectLst/>
                        </a:rPr>
                        <a:t> J.A.G.A.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5949" marR="4594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UWU/CST/15/052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45949" marR="45949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ER Mapping and Creating Database-SQL</a:t>
                      </a:r>
                      <a:endParaRPr lang="en-US" sz="7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Making documents of Project proposal, Final Project Report.</a:t>
                      </a:r>
                      <a:endParaRPr lang="en-US" sz="7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Making PowerPoint presentations for Project proposal presentation, Final Project Presentation.</a:t>
                      </a:r>
                      <a:endParaRPr lang="en-US" sz="7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Redrawing changed ER, Use case and Class Diagrams</a:t>
                      </a:r>
                      <a:endParaRPr lang="en-US" sz="7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Designing interfaces and coding-</a:t>
                      </a:r>
                      <a:endParaRPr lang="en-US" sz="7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Add Staff</a:t>
                      </a:r>
                      <a:endParaRPr lang="en-US" sz="7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Add User</a:t>
                      </a:r>
                      <a:endParaRPr lang="en-US" sz="7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Treatment</a:t>
                      </a:r>
                      <a:endParaRPr lang="en-US" sz="7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View Staff</a:t>
                      </a:r>
                      <a:endParaRPr lang="en-US" sz="7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Issue Medicine</a:t>
                      </a:r>
                      <a:endParaRPr lang="en-US" sz="7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Login</a:t>
                      </a:r>
                      <a:endParaRPr lang="en-US" sz="7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 err="1">
                          <a:effectLst/>
                        </a:rPr>
                        <a:t>ExpDate</a:t>
                      </a:r>
                      <a:endParaRPr lang="en-US" sz="7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Report</a:t>
                      </a:r>
                      <a:endParaRPr lang="en-US" sz="7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800" dirty="0">
                          <a:effectLst/>
                        </a:rPr>
                        <a:t>Medical Certificate</a:t>
                      </a:r>
                      <a:endParaRPr lang="en-US" sz="7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Creating reports using </a:t>
                      </a:r>
                      <a:r>
                        <a:rPr lang="en-US" sz="800" dirty="0" err="1">
                          <a:effectLst/>
                        </a:rPr>
                        <a:t>iReport</a:t>
                      </a:r>
                      <a:endParaRPr lang="en-US" sz="7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800" dirty="0">
                          <a:effectLst/>
                        </a:rPr>
                        <a:t>Testing developed parts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949" marR="45949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53036"/>
              </p:ext>
            </p:extLst>
          </p:nvPr>
        </p:nvGraphicFramePr>
        <p:xfrm>
          <a:off x="1752600" y="762000"/>
          <a:ext cx="6126480" cy="383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950"/>
                <a:gridCol w="1686560"/>
                <a:gridCol w="1365250"/>
                <a:gridCol w="271272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Reg. No.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Individual Contribution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7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err="1" smtClean="0"/>
              <a:t>Byravi</a:t>
            </a:r>
            <a:r>
              <a:rPr lang="en-US" b="1" smtClean="0"/>
              <a:t> T.</a:t>
            </a:r>
            <a:r>
              <a:rPr lang="en-US" b="1" dirty="0"/>
              <a:t>				UWU/CST/15/005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err="1"/>
              <a:t>Karunarathne</a:t>
            </a:r>
            <a:r>
              <a:rPr lang="en-US" b="1" dirty="0"/>
              <a:t> K.R.R. 		UWU/CST/15/016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err="1"/>
              <a:t>Mathushanth</a:t>
            </a:r>
            <a:r>
              <a:rPr lang="en-US" b="1" dirty="0"/>
              <a:t> S.			UWU/CST/15/027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err="1"/>
              <a:t>Sajitha</a:t>
            </a:r>
            <a:r>
              <a:rPr lang="en-US" b="1" dirty="0"/>
              <a:t> S.				UWU/CST/15/039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err="1"/>
              <a:t>Wanigarathne</a:t>
            </a:r>
            <a:r>
              <a:rPr lang="en-US" b="1" dirty="0"/>
              <a:t> J.A.G.A. 	</a:t>
            </a:r>
            <a:r>
              <a:rPr lang="en-US" b="1" dirty="0" smtClean="0"/>
              <a:t>          UWU/CST/15/052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808</TotalTime>
  <Words>303</Words>
  <Application>Microsoft Office PowerPoint</Application>
  <PresentationFormat>On-screen Show (4:3)</PresentationFormat>
  <Paragraphs>102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                                                                                      UVA WELLASSA UNIVERSITY MEDICAL CENTER MANAGEMENT SYSTEM  </vt:lpstr>
      <vt:lpstr>PowerPoint Presentation</vt:lpstr>
      <vt:lpstr>Project aims/objectives </vt:lpstr>
      <vt:lpstr>Individual Contribution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WELLASSA UNIVERSITY MEDICAL CENTER MANAGEMENT SYSTEM</dc:title>
  <dc:creator>ravithas ravi</dc:creator>
  <cp:lastModifiedBy>hp</cp:lastModifiedBy>
  <cp:revision>46</cp:revision>
  <dcterms:created xsi:type="dcterms:W3CDTF">2017-10-30T11:33:15Z</dcterms:created>
  <dcterms:modified xsi:type="dcterms:W3CDTF">2018-01-07T12:25:13Z</dcterms:modified>
</cp:coreProperties>
</file>