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9650" y="1237732"/>
            <a:ext cx="2536735" cy="54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F9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CCC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9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CCC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9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9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900" y="1279809"/>
            <a:ext cx="3257550" cy="620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F9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00" y="1983892"/>
            <a:ext cx="5491480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CCC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98807" y="4792874"/>
            <a:ext cx="159385" cy="14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‹#›</a:t>
            </a:fld>
            <a:endParaRPr spc="1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97710" y="-704850"/>
            <a:ext cx="12725400" cy="6934199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                      </a:t>
            </a:r>
          </a:p>
          <a:p>
            <a:r>
              <a:rPr lang="en-US" sz="4000">
                <a:solidFill>
                  <a:srgbClr val="FF0000"/>
                </a:solidFill>
              </a:rPr>
              <a:t>                                    Tiffin Service </a:t>
            </a:r>
            <a:endParaRPr sz="4000"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062" y="512098"/>
            <a:ext cx="7508240" cy="3826055"/>
            <a:chOff x="818062" y="512098"/>
            <a:chExt cx="7508240" cy="3826055"/>
          </a:xfrm>
        </p:grpSpPr>
        <p:sp>
          <p:nvSpPr>
            <p:cNvPr id="4" name="object 4"/>
            <p:cNvSpPr/>
            <p:nvPr/>
          </p:nvSpPr>
          <p:spPr>
            <a:xfrm>
              <a:off x="818062" y="805649"/>
              <a:ext cx="7508240" cy="3532504"/>
            </a:xfrm>
            <a:custGeom>
              <a:avLst/>
              <a:gdLst/>
              <a:ahLst/>
              <a:cxnLst/>
              <a:rect l="l" t="t" r="r" b="b"/>
              <a:pathLst>
                <a:path w="7508240" h="3532504">
                  <a:moveTo>
                    <a:pt x="3027624" y="0"/>
                  </a:moveTo>
                  <a:lnTo>
                    <a:pt x="0" y="0"/>
                  </a:lnTo>
                  <a:lnTo>
                    <a:pt x="0" y="3532199"/>
                  </a:lnTo>
                  <a:lnTo>
                    <a:pt x="7507874" y="3532199"/>
                  </a:lnTo>
                  <a:lnTo>
                    <a:pt x="7507874" y="7624"/>
                  </a:lnTo>
                  <a:lnTo>
                    <a:pt x="4480274" y="7624"/>
                  </a:lnTo>
                </a:path>
              </a:pathLst>
            </a:custGeom>
            <a:ln w="152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5143" y="512098"/>
              <a:ext cx="634365" cy="576580"/>
            </a:xfrm>
            <a:custGeom>
              <a:avLst/>
              <a:gdLst/>
              <a:ahLst/>
              <a:cxnLst/>
              <a:rect l="l" t="t" r="r" b="b"/>
              <a:pathLst>
                <a:path w="634364" h="576580">
                  <a:moveTo>
                    <a:pt x="53425" y="576508"/>
                  </a:moveTo>
                  <a:lnTo>
                    <a:pt x="19072" y="576508"/>
                  </a:lnTo>
                  <a:lnTo>
                    <a:pt x="4767" y="574593"/>
                  </a:lnTo>
                  <a:lnTo>
                    <a:pt x="0" y="574593"/>
                  </a:lnTo>
                  <a:lnTo>
                    <a:pt x="10474" y="569825"/>
                  </a:lnTo>
                  <a:lnTo>
                    <a:pt x="20010" y="565995"/>
                  </a:lnTo>
                  <a:lnTo>
                    <a:pt x="28608" y="560289"/>
                  </a:lnTo>
                  <a:lnTo>
                    <a:pt x="37206" y="554545"/>
                  </a:lnTo>
                  <a:lnTo>
                    <a:pt x="45804" y="548839"/>
                  </a:lnTo>
                  <a:lnTo>
                    <a:pt x="53425" y="542156"/>
                  </a:lnTo>
                  <a:lnTo>
                    <a:pt x="79220" y="513511"/>
                  </a:lnTo>
                  <a:lnTo>
                    <a:pt x="104975" y="469624"/>
                  </a:lnTo>
                  <a:lnTo>
                    <a:pt x="93524" y="460049"/>
                  </a:lnTo>
                  <a:lnTo>
                    <a:pt x="82073" y="449576"/>
                  </a:lnTo>
                  <a:lnTo>
                    <a:pt x="71560" y="439063"/>
                  </a:lnTo>
                  <a:lnTo>
                    <a:pt x="61085" y="428551"/>
                  </a:lnTo>
                  <a:lnTo>
                    <a:pt x="52487" y="417100"/>
                  </a:lnTo>
                  <a:lnTo>
                    <a:pt x="42951" y="404712"/>
                  </a:lnTo>
                  <a:lnTo>
                    <a:pt x="21925" y="367469"/>
                  </a:lnTo>
                  <a:lnTo>
                    <a:pt x="7621" y="326435"/>
                  </a:lnTo>
                  <a:lnTo>
                    <a:pt x="3790" y="313069"/>
                  </a:lnTo>
                  <a:lnTo>
                    <a:pt x="1876" y="298766"/>
                  </a:lnTo>
                  <a:lnTo>
                    <a:pt x="0" y="283486"/>
                  </a:lnTo>
                  <a:lnTo>
                    <a:pt x="0" y="254840"/>
                  </a:lnTo>
                  <a:lnTo>
                    <a:pt x="1876" y="241475"/>
                  </a:lnTo>
                  <a:lnTo>
                    <a:pt x="3790" y="228149"/>
                  </a:lnTo>
                  <a:lnTo>
                    <a:pt x="6683" y="214783"/>
                  </a:lnTo>
                  <a:lnTo>
                    <a:pt x="9536" y="201418"/>
                  </a:lnTo>
                  <a:lnTo>
                    <a:pt x="24817" y="164175"/>
                  </a:lnTo>
                  <a:lnTo>
                    <a:pt x="45804" y="128885"/>
                  </a:lnTo>
                  <a:lnTo>
                    <a:pt x="54402" y="118373"/>
                  </a:lnTo>
                  <a:lnTo>
                    <a:pt x="62961" y="107860"/>
                  </a:lnTo>
                  <a:lnTo>
                    <a:pt x="92586" y="78277"/>
                  </a:lnTo>
                  <a:lnTo>
                    <a:pt x="126939" y="53461"/>
                  </a:lnTo>
                  <a:lnTo>
                    <a:pt x="166061" y="32475"/>
                  </a:lnTo>
                  <a:lnTo>
                    <a:pt x="179427" y="25792"/>
                  </a:lnTo>
                  <a:lnTo>
                    <a:pt x="193731" y="21025"/>
                  </a:lnTo>
                  <a:lnTo>
                    <a:pt x="208075" y="16257"/>
                  </a:lnTo>
                  <a:lnTo>
                    <a:pt x="222379" y="11450"/>
                  </a:lnTo>
                  <a:lnTo>
                    <a:pt x="268183" y="2891"/>
                  </a:lnTo>
                  <a:lnTo>
                    <a:pt x="300661" y="0"/>
                  </a:lnTo>
                  <a:lnTo>
                    <a:pt x="333099" y="0"/>
                  </a:lnTo>
                  <a:lnTo>
                    <a:pt x="380819" y="4806"/>
                  </a:lnTo>
                  <a:lnTo>
                    <a:pt x="425686" y="16257"/>
                  </a:lnTo>
                  <a:lnTo>
                    <a:pt x="440029" y="21025"/>
                  </a:lnTo>
                  <a:lnTo>
                    <a:pt x="454333" y="25792"/>
                  </a:lnTo>
                  <a:lnTo>
                    <a:pt x="467700" y="32475"/>
                  </a:lnTo>
                  <a:lnTo>
                    <a:pt x="481066" y="38181"/>
                  </a:lnTo>
                  <a:lnTo>
                    <a:pt x="518272" y="61082"/>
                  </a:lnTo>
                  <a:lnTo>
                    <a:pt x="551688" y="87812"/>
                  </a:lnTo>
                  <a:lnTo>
                    <a:pt x="579358" y="118373"/>
                  </a:lnTo>
                  <a:lnTo>
                    <a:pt x="587956" y="128885"/>
                  </a:lnTo>
                  <a:lnTo>
                    <a:pt x="608944" y="164175"/>
                  </a:lnTo>
                  <a:lnTo>
                    <a:pt x="624225" y="201418"/>
                  </a:lnTo>
                  <a:lnTo>
                    <a:pt x="631885" y="241475"/>
                  </a:lnTo>
                  <a:lnTo>
                    <a:pt x="633761" y="254840"/>
                  </a:lnTo>
                  <a:lnTo>
                    <a:pt x="633761" y="282548"/>
                  </a:lnTo>
                  <a:lnTo>
                    <a:pt x="627117" y="323582"/>
                  </a:lnTo>
                  <a:lnTo>
                    <a:pt x="614689" y="361763"/>
                  </a:lnTo>
                  <a:lnTo>
                    <a:pt x="595617" y="397052"/>
                  </a:lnTo>
                  <a:lnTo>
                    <a:pt x="570799" y="430466"/>
                  </a:lnTo>
                  <a:lnTo>
                    <a:pt x="561224" y="440001"/>
                  </a:lnTo>
                  <a:lnTo>
                    <a:pt x="551688" y="450514"/>
                  </a:lnTo>
                  <a:lnTo>
                    <a:pt x="541175" y="459111"/>
                  </a:lnTo>
                  <a:lnTo>
                    <a:pt x="529724" y="468647"/>
                  </a:lnTo>
                  <a:lnTo>
                    <a:pt x="518272" y="477244"/>
                  </a:lnTo>
                  <a:lnTo>
                    <a:pt x="467700" y="505890"/>
                  </a:lnTo>
                  <a:lnTo>
                    <a:pt x="425686" y="522108"/>
                  </a:lnTo>
                  <a:lnTo>
                    <a:pt x="380819" y="532582"/>
                  </a:lnTo>
                  <a:lnTo>
                    <a:pt x="365577" y="535474"/>
                  </a:lnTo>
                  <a:lnTo>
                    <a:pt x="349319" y="537389"/>
                  </a:lnTo>
                  <a:lnTo>
                    <a:pt x="333099" y="538326"/>
                  </a:lnTo>
                  <a:lnTo>
                    <a:pt x="300661" y="538326"/>
                  </a:lnTo>
                  <a:lnTo>
                    <a:pt x="284442" y="537389"/>
                  </a:lnTo>
                  <a:lnTo>
                    <a:pt x="269161" y="535474"/>
                  </a:lnTo>
                  <a:lnTo>
                    <a:pt x="253879" y="532582"/>
                  </a:lnTo>
                  <a:lnTo>
                    <a:pt x="238598" y="529729"/>
                  </a:lnTo>
                  <a:lnTo>
                    <a:pt x="223356" y="526876"/>
                  </a:lnTo>
                  <a:lnTo>
                    <a:pt x="209013" y="522108"/>
                  </a:lnTo>
                  <a:lnTo>
                    <a:pt x="194708" y="517340"/>
                  </a:lnTo>
                  <a:lnTo>
                    <a:pt x="179427" y="531644"/>
                  </a:lnTo>
                  <a:lnTo>
                    <a:pt x="146989" y="551692"/>
                  </a:lnTo>
                  <a:lnTo>
                    <a:pt x="97354" y="569825"/>
                  </a:lnTo>
                  <a:lnTo>
                    <a:pt x="82073" y="572678"/>
                  </a:lnTo>
                  <a:lnTo>
                    <a:pt x="66792" y="575570"/>
                  </a:lnTo>
                  <a:lnTo>
                    <a:pt x="53425" y="576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4990" y="1962150"/>
            <a:ext cx="3458573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By-    </a:t>
            </a:r>
            <a:r>
              <a:rPr lang="en-US" sz="1600" dirty="0">
                <a:solidFill>
                  <a:schemeClr val="tx1"/>
                </a:solidFill>
              </a:rPr>
              <a:t>1.Ritik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Sharma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                 2.Rahul Choudhary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                 3.Rajiv </a:t>
            </a:r>
            <a:br>
              <a:rPr lang="en-US" sz="3000" dirty="0">
                <a:solidFill>
                  <a:schemeClr val="tx1"/>
                </a:solidFill>
              </a:rPr>
            </a:b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284" y="3181350"/>
            <a:ext cx="5805805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  <a:tabLst>
                <a:tab pos="4448810" algn="l"/>
              </a:tabLst>
            </a:pPr>
            <a:r>
              <a:rPr lang="en-US" sz="1400" spc="80" dirty="0">
                <a:latin typeface="Cambria"/>
                <a:cs typeface="Cambria"/>
              </a:rPr>
              <a:t>      </a:t>
            </a:r>
            <a:r>
              <a:rPr sz="1400" spc="80" dirty="0">
                <a:latin typeface="Cambria"/>
                <a:cs typeface="Cambria"/>
              </a:rPr>
              <a:t>Under</a:t>
            </a:r>
            <a:r>
              <a:rPr sz="1400" spc="60" dirty="0">
                <a:latin typeface="Cambria"/>
                <a:cs typeface="Cambria"/>
              </a:rPr>
              <a:t> the </a:t>
            </a:r>
            <a:r>
              <a:rPr sz="1400" spc="65" dirty="0">
                <a:latin typeface="Cambria"/>
                <a:cs typeface="Cambria"/>
              </a:rPr>
              <a:t>supervision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of</a:t>
            </a:r>
            <a:r>
              <a:rPr sz="1400" spc="4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:</a:t>
            </a:r>
            <a:r>
              <a:rPr sz="1400" spc="434" dirty="0">
                <a:latin typeface="Cambria"/>
                <a:cs typeface="Cambria"/>
              </a:rPr>
              <a:t> </a:t>
            </a:r>
            <a:r>
              <a:rPr lang="en-US" sz="1400" spc="80" dirty="0">
                <a:latin typeface="Cambria"/>
                <a:cs typeface="Cambria"/>
              </a:rPr>
              <a:t>Dr. Gurpreet Singh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65" dirty="0">
                <a:latin typeface="Cambria"/>
                <a:cs typeface="Cambria"/>
              </a:rPr>
              <a:t>Chitkara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University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Institute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of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Engineering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and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Technology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(CUIET)</a:t>
            </a:r>
            <a:endParaRPr sz="1400" dirty="0">
              <a:latin typeface="Cambria"/>
              <a:cs typeface="Cambria"/>
            </a:endParaRPr>
          </a:p>
          <a:p>
            <a:pPr marL="1978025">
              <a:lnSpc>
                <a:spcPct val="100000"/>
              </a:lnSpc>
              <a:spcBef>
                <a:spcPts val="70"/>
              </a:spcBef>
            </a:pPr>
            <a:r>
              <a:rPr sz="1400" spc="65" dirty="0">
                <a:latin typeface="Cambria"/>
                <a:cs typeface="Cambria"/>
              </a:rPr>
              <a:t>Chitkara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University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,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Punjab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062" y="805650"/>
            <a:ext cx="7508240" cy="3532504"/>
          </a:xfrm>
          <a:custGeom>
            <a:avLst/>
            <a:gdLst/>
            <a:ahLst/>
            <a:cxnLst/>
            <a:rect l="l" t="t" r="r" b="b"/>
            <a:pathLst>
              <a:path w="7508240" h="3532504">
                <a:moveTo>
                  <a:pt x="3027624" y="0"/>
                </a:moveTo>
                <a:lnTo>
                  <a:pt x="0" y="0"/>
                </a:lnTo>
                <a:lnTo>
                  <a:pt x="0" y="3532199"/>
                </a:lnTo>
                <a:lnTo>
                  <a:pt x="7507874" y="3532199"/>
                </a:lnTo>
                <a:lnTo>
                  <a:pt x="7507874" y="7624"/>
                </a:lnTo>
                <a:lnTo>
                  <a:pt x="4480274" y="7624"/>
                </a:lnTo>
              </a:path>
            </a:pathLst>
          </a:custGeom>
          <a:ln w="76199">
            <a:solidFill>
              <a:srgbClr val="FF9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26432" y="317849"/>
            <a:ext cx="4914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350" dirty="0">
                <a:solidFill>
                  <a:srgbClr val="FF9E00"/>
                </a:solidFill>
                <a:latin typeface="Calibri"/>
                <a:cs typeface="Calibri"/>
              </a:rPr>
              <a:t>“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0199" y="1510681"/>
            <a:ext cx="1882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CCCCCC"/>
                </a:solidFill>
                <a:latin typeface="Cambria"/>
                <a:cs typeface="Cambria"/>
              </a:rPr>
              <a:t>INTRODUCTION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893" y="1884959"/>
            <a:ext cx="4541520" cy="598170"/>
          </a:xfrm>
          <a:custGeom>
            <a:avLst/>
            <a:gdLst/>
            <a:ahLst/>
            <a:cxnLst/>
            <a:rect l="l" t="t" r="r" b="b"/>
            <a:pathLst>
              <a:path w="4541520" h="598169">
                <a:moveTo>
                  <a:pt x="469036" y="400050"/>
                </a:moveTo>
                <a:lnTo>
                  <a:pt x="0" y="400050"/>
                </a:lnTo>
                <a:lnTo>
                  <a:pt x="0" y="598170"/>
                </a:lnTo>
                <a:lnTo>
                  <a:pt x="469036" y="598170"/>
                </a:lnTo>
                <a:lnTo>
                  <a:pt x="469036" y="400050"/>
                </a:lnTo>
                <a:close/>
              </a:path>
              <a:path w="4541520" h="598169">
                <a:moveTo>
                  <a:pt x="4384230" y="0"/>
                </a:moveTo>
                <a:lnTo>
                  <a:pt x="0" y="0"/>
                </a:lnTo>
                <a:lnTo>
                  <a:pt x="0" y="198120"/>
                </a:lnTo>
                <a:lnTo>
                  <a:pt x="4384230" y="198120"/>
                </a:lnTo>
                <a:lnTo>
                  <a:pt x="4384230" y="0"/>
                </a:lnTo>
                <a:close/>
              </a:path>
              <a:path w="4541520" h="598169">
                <a:moveTo>
                  <a:pt x="4541380" y="200025"/>
                </a:moveTo>
                <a:lnTo>
                  <a:pt x="0" y="200025"/>
                </a:lnTo>
                <a:lnTo>
                  <a:pt x="0" y="398145"/>
                </a:lnTo>
                <a:lnTo>
                  <a:pt x="4541380" y="398145"/>
                </a:lnTo>
                <a:lnTo>
                  <a:pt x="4541380" y="200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0199" y="1865646"/>
            <a:ext cx="4561840" cy="1463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b="1" spc="50" dirty="0">
                <a:solidFill>
                  <a:srgbClr val="CCCCCC"/>
                </a:solidFill>
                <a:latin typeface="Cambria"/>
                <a:cs typeface="Cambria"/>
              </a:rPr>
              <a:t>The</a:t>
            </a:r>
            <a:r>
              <a:rPr sz="1300" b="1" spc="120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sz="1300" b="1" spc="55" dirty="0">
                <a:solidFill>
                  <a:srgbClr val="CCCCCC"/>
                </a:solidFill>
                <a:latin typeface="Cambria"/>
                <a:cs typeface="Cambria"/>
              </a:rPr>
              <a:t>project</a:t>
            </a:r>
            <a:r>
              <a:rPr sz="1300" b="1" spc="120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CCCCCC"/>
                </a:solidFill>
                <a:latin typeface="Cambria"/>
                <a:cs typeface="Cambria"/>
              </a:rPr>
              <a:t>is</a:t>
            </a:r>
            <a:r>
              <a:rPr sz="1300" b="1" spc="125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sz="1300" b="1" spc="75" dirty="0">
                <a:solidFill>
                  <a:srgbClr val="CCCCCC"/>
                </a:solidFill>
                <a:latin typeface="Cambria"/>
                <a:cs typeface="Cambria"/>
              </a:rPr>
              <a:t>a</a:t>
            </a:r>
            <a:r>
              <a:rPr sz="1300" b="1" spc="125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lang="en-US" sz="1300" b="1" spc="65" dirty="0">
                <a:solidFill>
                  <a:srgbClr val="CCCCCC"/>
                </a:solidFill>
                <a:latin typeface="Cambria"/>
                <a:cs typeface="Cambria"/>
              </a:rPr>
              <a:t>online food delivery service that enables the user to get </a:t>
            </a:r>
            <a:r>
              <a:rPr lang="en-US" sz="1300" b="1" spc="65" dirty="0" err="1">
                <a:solidFill>
                  <a:srgbClr val="CCCCCC"/>
                </a:solidFill>
                <a:latin typeface="Cambria"/>
                <a:cs typeface="Cambria"/>
              </a:rPr>
              <a:t>delievered</a:t>
            </a:r>
            <a:r>
              <a:rPr lang="en-US" sz="1300" b="1" spc="65" dirty="0">
                <a:solidFill>
                  <a:srgbClr val="CCCCCC"/>
                </a:solidFill>
                <a:latin typeface="Cambria"/>
                <a:cs typeface="Cambria"/>
              </a:rPr>
              <a:t> his/her </a:t>
            </a:r>
            <a:r>
              <a:rPr lang="en-US" sz="1300" b="1" spc="65" dirty="0" err="1">
                <a:solidFill>
                  <a:srgbClr val="CCCCCC"/>
                </a:solidFill>
                <a:latin typeface="Cambria"/>
                <a:cs typeface="Cambria"/>
              </a:rPr>
              <a:t>favourite</a:t>
            </a:r>
            <a:r>
              <a:rPr lang="en-US" sz="1300" b="1" spc="65" dirty="0">
                <a:solidFill>
                  <a:srgbClr val="CCCCCC"/>
                </a:solidFill>
                <a:latin typeface="Cambria"/>
                <a:cs typeface="Cambria"/>
              </a:rPr>
              <a:t> food </a:t>
            </a:r>
            <a:r>
              <a:rPr lang="en-US" sz="1300" b="1" spc="65" dirty="0">
                <a:solidFill>
                  <a:srgbClr val="CCCCCC"/>
                </a:solidFill>
                <a:highlight>
                  <a:srgbClr val="000000"/>
                </a:highlight>
                <a:latin typeface="Cambria"/>
                <a:cs typeface="Cambria"/>
              </a:rPr>
              <a:t>at home</a:t>
            </a:r>
            <a:endParaRPr sz="1300" dirty="0">
              <a:highlight>
                <a:srgbClr val="000000"/>
              </a:highlight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ambria"/>
              <a:cs typeface="Cambria"/>
            </a:endParaRPr>
          </a:p>
          <a:p>
            <a:pPr marL="99060" marR="1138555">
              <a:lnSpc>
                <a:spcPct val="100000"/>
              </a:lnSpc>
            </a:pPr>
            <a:r>
              <a:rPr sz="1400" spc="70" dirty="0">
                <a:solidFill>
                  <a:srgbClr val="FFFF00"/>
                </a:solidFill>
                <a:latin typeface="Cambria"/>
                <a:cs typeface="Cambria"/>
              </a:rPr>
              <a:t>THE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00"/>
                </a:solidFill>
                <a:latin typeface="Cambria"/>
                <a:cs typeface="Cambria"/>
              </a:rPr>
              <a:t>PROJECT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00"/>
                </a:solidFill>
                <a:latin typeface="Cambria"/>
                <a:cs typeface="Cambria"/>
              </a:rPr>
              <a:t>IS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400" spc="100" dirty="0">
                <a:solidFill>
                  <a:srgbClr val="FFFF00"/>
                </a:solidFill>
                <a:latin typeface="Cambria"/>
                <a:cs typeface="Cambria"/>
              </a:rPr>
              <a:t>MADE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00"/>
                </a:solidFill>
                <a:latin typeface="Cambria"/>
                <a:cs typeface="Cambria"/>
              </a:rPr>
              <a:t>USING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00"/>
                </a:solidFill>
                <a:latin typeface="Cambria"/>
                <a:cs typeface="Cambria"/>
              </a:rPr>
              <a:t>PYTHON </a:t>
            </a:r>
            <a:r>
              <a:rPr sz="1400" spc="60" dirty="0">
                <a:solidFill>
                  <a:srgbClr val="FFFF00"/>
                </a:solidFill>
                <a:latin typeface="Cambria"/>
                <a:cs typeface="Cambria"/>
              </a:rPr>
              <a:t>.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07875" y="72122"/>
            <a:ext cx="3859529" cy="3859529"/>
            <a:chOff x="5107875" y="94425"/>
            <a:chExt cx="3859529" cy="385952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7875" y="94425"/>
              <a:ext cx="3859174" cy="38591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1425" y="2780212"/>
              <a:ext cx="1527374" cy="3099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7125" y="1702850"/>
              <a:ext cx="350824" cy="350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03832" y="4665174"/>
            <a:ext cx="149225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b="1" spc="65" dirty="0">
                <a:solidFill>
                  <a:srgbClr val="FF9E00"/>
                </a:solidFill>
                <a:latin typeface="Calibri"/>
                <a:cs typeface="Calibri"/>
              </a:rPr>
              <a:t>2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Problem faced by people was that there was not so good option for them to </a:t>
            </a:r>
          </a:p>
          <a:p>
            <a:r>
              <a:rPr lang="en-US" dirty="0"/>
              <a:t>               order their food online. There was also not any good website and portal </a:t>
            </a:r>
          </a:p>
          <a:p>
            <a:r>
              <a:rPr lang="en-US" dirty="0"/>
              <a:t>                available which  delivers food fast and  provide good quality.</a:t>
            </a:r>
          </a:p>
        </p:txBody>
      </p:sp>
      <p:sp>
        <p:nvSpPr>
          <p:cNvPr id="3" name="object 3"/>
          <p:cNvSpPr/>
          <p:nvPr/>
        </p:nvSpPr>
        <p:spPr>
          <a:xfrm>
            <a:off x="558124" y="550424"/>
            <a:ext cx="8028305" cy="4043045"/>
          </a:xfrm>
          <a:custGeom>
            <a:avLst/>
            <a:gdLst/>
            <a:ahLst/>
            <a:cxnLst/>
            <a:rect l="l" t="t" r="r" b="b"/>
            <a:pathLst>
              <a:path w="8028305" h="4043045">
                <a:moveTo>
                  <a:pt x="3352194" y="835"/>
                </a:moveTo>
                <a:lnTo>
                  <a:pt x="0" y="0"/>
                </a:lnTo>
                <a:lnTo>
                  <a:pt x="0" y="4042636"/>
                </a:lnTo>
                <a:lnTo>
                  <a:pt x="8028197" y="4042636"/>
                </a:lnTo>
                <a:lnTo>
                  <a:pt x="8028197" y="0"/>
                </a:lnTo>
                <a:lnTo>
                  <a:pt x="4704442" y="835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575" y="890049"/>
            <a:ext cx="2875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  <a:latin typeface="Courier New"/>
                <a:cs typeface="Courier New"/>
              </a:rPr>
              <a:t>PROBLEM</a:t>
            </a:r>
            <a:r>
              <a:rPr sz="22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ourier New"/>
                <a:cs typeface="Courier New"/>
              </a:rPr>
              <a:t>STATEMENT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145" dirty="0"/>
              <a:t>3</a:t>
            </a:fld>
            <a:endParaRPr spc="1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062" y="805650"/>
            <a:ext cx="7508240" cy="3532504"/>
          </a:xfrm>
          <a:custGeom>
            <a:avLst/>
            <a:gdLst/>
            <a:ahLst/>
            <a:cxnLst/>
            <a:rect l="l" t="t" r="r" b="b"/>
            <a:pathLst>
              <a:path w="7508240" h="3532504">
                <a:moveTo>
                  <a:pt x="3027624" y="0"/>
                </a:moveTo>
                <a:lnTo>
                  <a:pt x="0" y="0"/>
                </a:lnTo>
                <a:lnTo>
                  <a:pt x="0" y="3532199"/>
                </a:lnTo>
                <a:lnTo>
                  <a:pt x="7507874" y="3532199"/>
                </a:lnTo>
                <a:lnTo>
                  <a:pt x="7507874" y="7624"/>
                </a:lnTo>
                <a:lnTo>
                  <a:pt x="4480274" y="7624"/>
                </a:lnTo>
              </a:path>
            </a:pathLst>
          </a:custGeom>
          <a:ln w="76199">
            <a:solidFill>
              <a:srgbClr val="FF9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26432" y="317849"/>
            <a:ext cx="4914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350" dirty="0">
                <a:solidFill>
                  <a:srgbClr val="FF9E00"/>
                </a:solidFill>
                <a:latin typeface="Calibri"/>
                <a:cs typeface="Calibri"/>
              </a:rPr>
              <a:t>“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6846" y="4665174"/>
            <a:ext cx="9017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b="1" spc="100" dirty="0">
                <a:solidFill>
                  <a:srgbClr val="FF9E00"/>
                </a:solidFill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3349" y="1039030"/>
            <a:ext cx="23717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5995" algn="l"/>
              </a:tabLst>
            </a:pPr>
            <a:r>
              <a:rPr spc="140" dirty="0">
                <a:solidFill>
                  <a:srgbClr val="CCCCCC"/>
                </a:solidFill>
                <a:latin typeface="Cambria"/>
                <a:cs typeface="Cambria"/>
              </a:rPr>
              <a:t>OBJECTIVE</a:t>
            </a:r>
            <a:r>
              <a:rPr dirty="0">
                <a:solidFill>
                  <a:srgbClr val="CCCCCC"/>
                </a:solidFill>
                <a:latin typeface="Cambria"/>
                <a:cs typeface="Cambria"/>
              </a:rPr>
              <a:t>	</a:t>
            </a:r>
            <a:r>
              <a:rPr spc="10" dirty="0">
                <a:solidFill>
                  <a:srgbClr val="CCCCCC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3349" y="1913425"/>
            <a:ext cx="489521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75" dirty="0">
                <a:solidFill>
                  <a:srgbClr val="CCCCCC"/>
                </a:solidFill>
                <a:latin typeface="Cambria"/>
                <a:cs typeface="Cambria"/>
              </a:rPr>
              <a:t>In</a:t>
            </a:r>
            <a:r>
              <a:rPr sz="1400" b="1" spc="70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sz="1400" b="1" spc="55" dirty="0">
                <a:solidFill>
                  <a:srgbClr val="CCCCCC"/>
                </a:solidFill>
                <a:latin typeface="Cambria"/>
                <a:cs typeface="Cambria"/>
              </a:rPr>
              <a:t>this</a:t>
            </a:r>
            <a:r>
              <a:rPr sz="1400" b="1" spc="70" dirty="0">
                <a:solidFill>
                  <a:srgbClr val="CCCCCC"/>
                </a:solidFill>
                <a:latin typeface="Cambria"/>
                <a:cs typeface="Cambria"/>
              </a:rPr>
              <a:t> </a:t>
            </a:r>
            <a:r>
              <a:rPr lang="en-US" sz="1400" b="1" spc="70" dirty="0">
                <a:solidFill>
                  <a:srgbClr val="CCCCCC"/>
                </a:solidFill>
                <a:latin typeface="Cambria"/>
                <a:cs typeface="Cambria"/>
              </a:rPr>
              <a:t>project, our objective is to provide user the benefits online so that the user can order food fast and of good quality.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24" y="550424"/>
            <a:ext cx="8028305" cy="4043045"/>
          </a:xfrm>
          <a:custGeom>
            <a:avLst/>
            <a:gdLst/>
            <a:ahLst/>
            <a:cxnLst/>
            <a:rect l="l" t="t" r="r" b="b"/>
            <a:pathLst>
              <a:path w="8028305" h="4043045">
                <a:moveTo>
                  <a:pt x="3352194" y="835"/>
                </a:moveTo>
                <a:lnTo>
                  <a:pt x="0" y="0"/>
                </a:lnTo>
                <a:lnTo>
                  <a:pt x="0" y="4042636"/>
                </a:lnTo>
                <a:lnTo>
                  <a:pt x="8028197" y="4042636"/>
                </a:lnTo>
                <a:lnTo>
                  <a:pt x="8028197" y="0"/>
                </a:lnTo>
                <a:lnTo>
                  <a:pt x="4704442" y="835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7500" y="1983892"/>
            <a:ext cx="5491480" cy="93519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pc="85" dirty="0"/>
              <a:t>WE</a:t>
            </a:r>
            <a:r>
              <a:rPr spc="100" dirty="0"/>
              <a:t> </a:t>
            </a:r>
            <a:r>
              <a:rPr spc="75" dirty="0"/>
              <a:t>FOLLOWED</a:t>
            </a:r>
            <a:r>
              <a:rPr spc="100" dirty="0"/>
              <a:t> </a:t>
            </a:r>
            <a:r>
              <a:rPr dirty="0"/>
              <a:t>CERTAIN</a:t>
            </a:r>
            <a:r>
              <a:rPr spc="105" dirty="0"/>
              <a:t> </a:t>
            </a:r>
            <a:r>
              <a:rPr dirty="0"/>
              <a:t>STEPS</a:t>
            </a:r>
            <a:r>
              <a:rPr spc="100" dirty="0"/>
              <a:t> </a:t>
            </a:r>
            <a:r>
              <a:rPr dirty="0"/>
              <a:t>TO</a:t>
            </a:r>
            <a:r>
              <a:rPr spc="105" dirty="0"/>
              <a:t> </a:t>
            </a:r>
            <a:r>
              <a:rPr spc="60" dirty="0"/>
              <a:t>BUILD</a:t>
            </a:r>
            <a:r>
              <a:rPr spc="100" dirty="0"/>
              <a:t> </a:t>
            </a:r>
            <a:r>
              <a:rPr spc="50" dirty="0"/>
              <a:t>THIS</a:t>
            </a:r>
            <a:r>
              <a:rPr spc="105" dirty="0"/>
              <a:t> </a:t>
            </a:r>
            <a:r>
              <a:rPr lang="en-US" spc="90" dirty="0"/>
              <a:t>PROJECT</a:t>
            </a:r>
            <a:r>
              <a:rPr spc="445" dirty="0"/>
              <a:t> </a:t>
            </a:r>
            <a:r>
              <a:rPr spc="-50" dirty="0"/>
              <a:t>:</a:t>
            </a:r>
          </a:p>
          <a:p>
            <a:pPr marL="12700" marR="835660">
              <a:lnSpc>
                <a:spcPct val="150000"/>
              </a:lnSpc>
              <a:spcBef>
                <a:spcPts val="35"/>
              </a:spcBef>
            </a:pPr>
            <a:r>
              <a:rPr sz="1000" dirty="0"/>
              <a:t>First</a:t>
            </a:r>
            <a:r>
              <a:rPr sz="1000" spc="130" dirty="0"/>
              <a:t> </a:t>
            </a:r>
            <a:r>
              <a:rPr sz="1000" spc="60" dirty="0"/>
              <a:t>we</a:t>
            </a:r>
            <a:r>
              <a:rPr sz="1000" spc="135" dirty="0"/>
              <a:t> </a:t>
            </a:r>
            <a:r>
              <a:rPr sz="1000" dirty="0"/>
              <a:t>imported</a:t>
            </a:r>
            <a:r>
              <a:rPr sz="1000" spc="130" dirty="0"/>
              <a:t> </a:t>
            </a:r>
            <a:r>
              <a:rPr sz="1000" dirty="0"/>
              <a:t>the</a:t>
            </a:r>
            <a:r>
              <a:rPr sz="1000" spc="135" dirty="0"/>
              <a:t> </a:t>
            </a:r>
            <a:r>
              <a:rPr sz="1000" spc="50" dirty="0"/>
              <a:t>required</a:t>
            </a:r>
            <a:r>
              <a:rPr sz="1000" spc="130" dirty="0"/>
              <a:t> </a:t>
            </a:r>
            <a:r>
              <a:rPr sz="1000" spc="50" dirty="0"/>
              <a:t>modules</a:t>
            </a:r>
            <a:r>
              <a:rPr sz="1000" spc="135" dirty="0"/>
              <a:t> </a:t>
            </a:r>
            <a:r>
              <a:rPr sz="1000" spc="50" dirty="0"/>
              <a:t>of</a:t>
            </a:r>
            <a:r>
              <a:rPr sz="1000" spc="130" dirty="0"/>
              <a:t> </a:t>
            </a:r>
            <a:r>
              <a:rPr sz="1000" dirty="0"/>
              <a:t>python</a:t>
            </a:r>
            <a:r>
              <a:rPr sz="1000" spc="135" dirty="0"/>
              <a:t> </a:t>
            </a:r>
            <a:r>
              <a:rPr sz="1000" dirty="0"/>
              <a:t>like</a:t>
            </a:r>
            <a:r>
              <a:rPr sz="1000" spc="130" dirty="0"/>
              <a:t> </a:t>
            </a:r>
            <a:r>
              <a:rPr lang="en-US" sz="1000" spc="60" dirty="0"/>
              <a:t>Time </a:t>
            </a:r>
            <a:r>
              <a:rPr sz="1000" spc="65" dirty="0"/>
              <a:t>and</a:t>
            </a:r>
            <a:r>
              <a:rPr sz="1000" spc="135" dirty="0"/>
              <a:t> </a:t>
            </a:r>
            <a:r>
              <a:rPr lang="en-US" sz="1000" spc="135" dirty="0"/>
              <a:t>OS</a:t>
            </a:r>
            <a:r>
              <a:rPr sz="1000" spc="130" dirty="0"/>
              <a:t> </a:t>
            </a:r>
            <a:r>
              <a:rPr sz="1000" spc="30" dirty="0"/>
              <a:t>. </a:t>
            </a:r>
            <a:endParaRPr sz="1000" dirty="0"/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000" spc="70" dirty="0"/>
              <a:t>Our</a:t>
            </a:r>
            <a:r>
              <a:rPr sz="1000" spc="155" dirty="0"/>
              <a:t> </a:t>
            </a:r>
            <a:r>
              <a:rPr sz="1000" spc="55" dirty="0"/>
              <a:t>next</a:t>
            </a:r>
            <a:r>
              <a:rPr sz="1000" spc="160" dirty="0"/>
              <a:t> </a:t>
            </a:r>
            <a:r>
              <a:rPr sz="1000" dirty="0"/>
              <a:t>step</a:t>
            </a:r>
            <a:r>
              <a:rPr sz="1000" spc="155" dirty="0"/>
              <a:t> </a:t>
            </a:r>
            <a:r>
              <a:rPr sz="1000" spc="50" dirty="0"/>
              <a:t>was</a:t>
            </a:r>
            <a:r>
              <a:rPr sz="1000" spc="160" dirty="0"/>
              <a:t> </a:t>
            </a:r>
            <a:r>
              <a:rPr sz="1000" dirty="0"/>
              <a:t>to</a:t>
            </a:r>
            <a:r>
              <a:rPr sz="1000" spc="155" dirty="0"/>
              <a:t> </a:t>
            </a:r>
            <a:r>
              <a:rPr sz="1000" spc="50" dirty="0"/>
              <a:t>define</a:t>
            </a:r>
            <a:r>
              <a:rPr sz="1000" spc="160" dirty="0"/>
              <a:t>  </a:t>
            </a:r>
            <a:r>
              <a:rPr sz="1000" dirty="0"/>
              <a:t>the</a:t>
            </a:r>
            <a:r>
              <a:rPr sz="1000" spc="165" dirty="0"/>
              <a:t> </a:t>
            </a:r>
            <a:r>
              <a:rPr sz="1000" spc="50" dirty="0"/>
              <a:t>function</a:t>
            </a:r>
            <a:r>
              <a:rPr sz="1000" spc="155" dirty="0"/>
              <a:t> </a:t>
            </a:r>
            <a:r>
              <a:rPr sz="1000" dirty="0"/>
              <a:t>to</a:t>
            </a:r>
            <a:r>
              <a:rPr sz="1000" spc="160" dirty="0"/>
              <a:t> </a:t>
            </a:r>
            <a:r>
              <a:rPr sz="1000" dirty="0"/>
              <a:t>generalise</a:t>
            </a:r>
            <a:r>
              <a:rPr sz="1000" spc="155" dirty="0"/>
              <a:t> </a:t>
            </a:r>
            <a:r>
              <a:rPr sz="1000" dirty="0"/>
              <a:t>the</a:t>
            </a:r>
            <a:r>
              <a:rPr sz="1000" spc="160" dirty="0"/>
              <a:t> </a:t>
            </a:r>
            <a:r>
              <a:rPr sz="1000" dirty="0"/>
              <a:t>structure</a:t>
            </a:r>
            <a:r>
              <a:rPr sz="1000" spc="160" dirty="0"/>
              <a:t> </a:t>
            </a:r>
            <a:r>
              <a:rPr sz="1000" spc="50" dirty="0"/>
              <a:t>of</a:t>
            </a:r>
            <a:r>
              <a:rPr sz="1000" spc="155" dirty="0"/>
              <a:t> </a:t>
            </a:r>
            <a:r>
              <a:rPr lang="en-US" sz="1000" spc="155" dirty="0"/>
              <a:t>food</a:t>
            </a:r>
            <a:r>
              <a:rPr sz="1000" spc="160" dirty="0"/>
              <a:t> </a:t>
            </a:r>
            <a:r>
              <a:rPr lang="en-US" sz="1000" spc="160" dirty="0"/>
              <a:t>list.</a:t>
            </a:r>
            <a:endParaRPr sz="1000" dirty="0"/>
          </a:p>
          <a:p>
            <a:pPr marL="12700" marR="148590">
              <a:lnSpc>
                <a:spcPct val="150000"/>
              </a:lnSpc>
            </a:pPr>
            <a:r>
              <a:rPr sz="1000" spc="60" dirty="0"/>
              <a:t>And,</a:t>
            </a:r>
            <a:r>
              <a:rPr sz="1000" spc="185" dirty="0"/>
              <a:t> </a:t>
            </a:r>
            <a:r>
              <a:rPr sz="1000" spc="50" dirty="0"/>
              <a:t>finally</a:t>
            </a:r>
            <a:r>
              <a:rPr sz="1000" spc="190" dirty="0"/>
              <a:t>  </a:t>
            </a:r>
            <a:r>
              <a:rPr sz="1000" spc="60" dirty="0"/>
              <a:t>we</a:t>
            </a:r>
            <a:r>
              <a:rPr sz="1000" spc="190" dirty="0"/>
              <a:t> </a:t>
            </a:r>
            <a:r>
              <a:rPr sz="1000" dirty="0"/>
              <a:t>created</a:t>
            </a:r>
            <a:r>
              <a:rPr sz="1000" spc="185" dirty="0"/>
              <a:t> </a:t>
            </a:r>
            <a:r>
              <a:rPr sz="1000" dirty="0"/>
              <a:t>the</a:t>
            </a:r>
            <a:r>
              <a:rPr lang="en-US" sz="1000" spc="190" dirty="0"/>
              <a:t> project</a:t>
            </a:r>
            <a:r>
              <a:rPr sz="1000" spc="190" dirty="0"/>
              <a:t> </a:t>
            </a:r>
            <a:r>
              <a:rPr sz="1000" spc="60" dirty="0"/>
              <a:t>which</a:t>
            </a:r>
            <a:r>
              <a:rPr sz="1000" spc="185" dirty="0"/>
              <a:t> </a:t>
            </a:r>
            <a:r>
              <a:rPr sz="1000" dirty="0"/>
              <a:t>displays</a:t>
            </a:r>
            <a:r>
              <a:rPr sz="1000" spc="190" dirty="0"/>
              <a:t> </a:t>
            </a:r>
            <a:r>
              <a:rPr sz="1000" dirty="0"/>
              <a:t>the</a:t>
            </a:r>
            <a:r>
              <a:rPr sz="1000" spc="185" dirty="0"/>
              <a:t> </a:t>
            </a:r>
            <a:r>
              <a:rPr sz="1000" dirty="0"/>
              <a:t>f</a:t>
            </a:r>
            <a:r>
              <a:rPr lang="en-US" sz="1000" dirty="0"/>
              <a:t>ood list , items , bill, payment etc.</a:t>
            </a:r>
            <a:endParaRPr sz="1000" dirty="0"/>
          </a:p>
        </p:txBody>
      </p:sp>
      <p:grpSp>
        <p:nvGrpSpPr>
          <p:cNvPr id="5" name="object 5"/>
          <p:cNvGrpSpPr/>
          <p:nvPr/>
        </p:nvGrpSpPr>
        <p:grpSpPr>
          <a:xfrm>
            <a:off x="4233428" y="182365"/>
            <a:ext cx="3989704" cy="1908810"/>
            <a:chOff x="4233428" y="182365"/>
            <a:chExt cx="3989704" cy="1908810"/>
          </a:xfrm>
        </p:grpSpPr>
        <p:sp>
          <p:nvSpPr>
            <p:cNvPr id="6" name="object 6"/>
            <p:cNvSpPr/>
            <p:nvPr/>
          </p:nvSpPr>
          <p:spPr>
            <a:xfrm>
              <a:off x="4233418" y="182371"/>
              <a:ext cx="676910" cy="1104265"/>
            </a:xfrm>
            <a:custGeom>
              <a:avLst/>
              <a:gdLst/>
              <a:ahLst/>
              <a:cxnLst/>
              <a:rect l="l" t="t" r="r" b="b"/>
              <a:pathLst>
                <a:path w="676910" h="1104265">
                  <a:moveTo>
                    <a:pt x="463575" y="409067"/>
                  </a:moveTo>
                  <a:lnTo>
                    <a:pt x="423506" y="442760"/>
                  </a:lnTo>
                  <a:lnTo>
                    <a:pt x="418642" y="445922"/>
                  </a:lnTo>
                  <a:lnTo>
                    <a:pt x="412280" y="447560"/>
                  </a:lnTo>
                  <a:lnTo>
                    <a:pt x="407416" y="445922"/>
                  </a:lnTo>
                  <a:lnTo>
                    <a:pt x="402628" y="442760"/>
                  </a:lnTo>
                  <a:lnTo>
                    <a:pt x="338455" y="388188"/>
                  </a:lnTo>
                  <a:lnTo>
                    <a:pt x="274281" y="442760"/>
                  </a:lnTo>
                  <a:lnTo>
                    <a:pt x="269494" y="445922"/>
                  </a:lnTo>
                  <a:lnTo>
                    <a:pt x="264693" y="447560"/>
                  </a:lnTo>
                  <a:lnTo>
                    <a:pt x="258254" y="445922"/>
                  </a:lnTo>
                  <a:lnTo>
                    <a:pt x="253466" y="442760"/>
                  </a:lnTo>
                  <a:lnTo>
                    <a:pt x="213334" y="409067"/>
                  </a:lnTo>
                  <a:lnTo>
                    <a:pt x="299961" y="810056"/>
                  </a:lnTo>
                  <a:lnTo>
                    <a:pt x="376936" y="810056"/>
                  </a:lnTo>
                  <a:lnTo>
                    <a:pt x="463575" y="409067"/>
                  </a:lnTo>
                  <a:close/>
                </a:path>
                <a:path w="676910" h="1104265">
                  <a:moveTo>
                    <a:pt x="473227" y="1025042"/>
                  </a:moveTo>
                  <a:lnTo>
                    <a:pt x="203746" y="1025042"/>
                  </a:lnTo>
                  <a:lnTo>
                    <a:pt x="203746" y="1036269"/>
                  </a:lnTo>
                  <a:lnTo>
                    <a:pt x="226212" y="1068387"/>
                  </a:lnTo>
                  <a:lnTo>
                    <a:pt x="327228" y="1102017"/>
                  </a:lnTo>
                  <a:lnTo>
                    <a:pt x="338455" y="1103668"/>
                  </a:lnTo>
                  <a:lnTo>
                    <a:pt x="349681" y="1102017"/>
                  </a:lnTo>
                  <a:lnTo>
                    <a:pt x="450761" y="1068387"/>
                  </a:lnTo>
                  <a:lnTo>
                    <a:pt x="473227" y="1036269"/>
                  </a:lnTo>
                  <a:lnTo>
                    <a:pt x="473227" y="1025042"/>
                  </a:lnTo>
                  <a:close/>
                </a:path>
                <a:path w="676910" h="1104265">
                  <a:moveTo>
                    <a:pt x="473227" y="933615"/>
                  </a:moveTo>
                  <a:lnTo>
                    <a:pt x="203746" y="933615"/>
                  </a:lnTo>
                  <a:lnTo>
                    <a:pt x="203746" y="992987"/>
                  </a:lnTo>
                  <a:lnTo>
                    <a:pt x="473227" y="992987"/>
                  </a:lnTo>
                  <a:lnTo>
                    <a:pt x="473227" y="933615"/>
                  </a:lnTo>
                  <a:close/>
                </a:path>
                <a:path w="676910" h="1104265">
                  <a:moveTo>
                    <a:pt x="473227" y="842175"/>
                  </a:moveTo>
                  <a:lnTo>
                    <a:pt x="203746" y="842175"/>
                  </a:lnTo>
                  <a:lnTo>
                    <a:pt x="203746" y="901560"/>
                  </a:lnTo>
                  <a:lnTo>
                    <a:pt x="473227" y="901560"/>
                  </a:lnTo>
                  <a:lnTo>
                    <a:pt x="473227" y="842175"/>
                  </a:lnTo>
                  <a:close/>
                </a:path>
                <a:path w="676910" h="1104265">
                  <a:moveTo>
                    <a:pt x="676897" y="338467"/>
                  </a:moveTo>
                  <a:lnTo>
                    <a:pt x="668883" y="269494"/>
                  </a:lnTo>
                  <a:lnTo>
                    <a:pt x="649643" y="206895"/>
                  </a:lnTo>
                  <a:lnTo>
                    <a:pt x="619175" y="149161"/>
                  </a:lnTo>
                  <a:lnTo>
                    <a:pt x="577469" y="99441"/>
                  </a:lnTo>
                  <a:lnTo>
                    <a:pt x="527748" y="57734"/>
                  </a:lnTo>
                  <a:lnTo>
                    <a:pt x="470014" y="27254"/>
                  </a:lnTo>
                  <a:lnTo>
                    <a:pt x="405841" y="6375"/>
                  </a:lnTo>
                  <a:lnTo>
                    <a:pt x="338455" y="0"/>
                  </a:lnTo>
                  <a:lnTo>
                    <a:pt x="303187" y="1574"/>
                  </a:lnTo>
                  <a:lnTo>
                    <a:pt x="237375" y="16027"/>
                  </a:lnTo>
                  <a:lnTo>
                    <a:pt x="178066" y="41706"/>
                  </a:lnTo>
                  <a:lnTo>
                    <a:pt x="123482" y="76974"/>
                  </a:lnTo>
                  <a:lnTo>
                    <a:pt x="78625" y="123482"/>
                  </a:lnTo>
                  <a:lnTo>
                    <a:pt x="41706" y="176428"/>
                  </a:lnTo>
                  <a:lnTo>
                    <a:pt x="16027" y="237375"/>
                  </a:lnTo>
                  <a:lnTo>
                    <a:pt x="3225" y="303187"/>
                  </a:lnTo>
                  <a:lnTo>
                    <a:pt x="0" y="338467"/>
                  </a:lnTo>
                  <a:lnTo>
                    <a:pt x="1574" y="356133"/>
                  </a:lnTo>
                  <a:lnTo>
                    <a:pt x="8013" y="407428"/>
                  </a:lnTo>
                  <a:lnTo>
                    <a:pt x="27266" y="468376"/>
                  </a:lnTo>
                  <a:lnTo>
                    <a:pt x="56159" y="522960"/>
                  </a:lnTo>
                  <a:lnTo>
                    <a:pt x="89852" y="574255"/>
                  </a:lnTo>
                  <a:lnTo>
                    <a:pt x="125120" y="625627"/>
                  </a:lnTo>
                  <a:lnTo>
                    <a:pt x="157175" y="680148"/>
                  </a:lnTo>
                  <a:lnTo>
                    <a:pt x="184505" y="741095"/>
                  </a:lnTo>
                  <a:lnTo>
                    <a:pt x="203746" y="810056"/>
                  </a:lnTo>
                  <a:lnTo>
                    <a:pt x="267843" y="810056"/>
                  </a:lnTo>
                  <a:lnTo>
                    <a:pt x="213334" y="558241"/>
                  </a:lnTo>
                  <a:lnTo>
                    <a:pt x="174840" y="370509"/>
                  </a:lnTo>
                  <a:lnTo>
                    <a:pt x="174840" y="362496"/>
                  </a:lnTo>
                  <a:lnTo>
                    <a:pt x="178066" y="356133"/>
                  </a:lnTo>
                  <a:lnTo>
                    <a:pt x="182854" y="352907"/>
                  </a:lnTo>
                  <a:lnTo>
                    <a:pt x="189293" y="351269"/>
                  </a:lnTo>
                  <a:lnTo>
                    <a:pt x="194094" y="351269"/>
                  </a:lnTo>
                  <a:lnTo>
                    <a:pt x="200520" y="354482"/>
                  </a:lnTo>
                  <a:lnTo>
                    <a:pt x="264693" y="410641"/>
                  </a:lnTo>
                  <a:lnTo>
                    <a:pt x="327228" y="354482"/>
                  </a:lnTo>
                  <a:lnTo>
                    <a:pt x="333654" y="351269"/>
                  </a:lnTo>
                  <a:lnTo>
                    <a:pt x="343242" y="351269"/>
                  </a:lnTo>
                  <a:lnTo>
                    <a:pt x="349681" y="354482"/>
                  </a:lnTo>
                  <a:lnTo>
                    <a:pt x="412280" y="410641"/>
                  </a:lnTo>
                  <a:lnTo>
                    <a:pt x="476377" y="354482"/>
                  </a:lnTo>
                  <a:lnTo>
                    <a:pt x="482815" y="351269"/>
                  </a:lnTo>
                  <a:lnTo>
                    <a:pt x="487616" y="351269"/>
                  </a:lnTo>
                  <a:lnTo>
                    <a:pt x="494055" y="352907"/>
                  </a:lnTo>
                  <a:lnTo>
                    <a:pt x="498843" y="356133"/>
                  </a:lnTo>
                  <a:lnTo>
                    <a:pt x="502056" y="362496"/>
                  </a:lnTo>
                  <a:lnTo>
                    <a:pt x="502056" y="370509"/>
                  </a:lnTo>
                  <a:lnTo>
                    <a:pt x="463575" y="558241"/>
                  </a:lnTo>
                  <a:lnTo>
                    <a:pt x="409054" y="810056"/>
                  </a:lnTo>
                  <a:lnTo>
                    <a:pt x="473227" y="810056"/>
                  </a:lnTo>
                  <a:lnTo>
                    <a:pt x="492467" y="741095"/>
                  </a:lnTo>
                  <a:lnTo>
                    <a:pt x="519734" y="680148"/>
                  </a:lnTo>
                  <a:lnTo>
                    <a:pt x="551776" y="625627"/>
                  </a:lnTo>
                  <a:lnTo>
                    <a:pt x="587121" y="574255"/>
                  </a:lnTo>
                  <a:lnTo>
                    <a:pt x="604723" y="548576"/>
                  </a:lnTo>
                  <a:lnTo>
                    <a:pt x="635190" y="497281"/>
                  </a:lnTo>
                  <a:lnTo>
                    <a:pt x="660882" y="439547"/>
                  </a:lnTo>
                  <a:lnTo>
                    <a:pt x="673747" y="373735"/>
                  </a:lnTo>
                  <a:lnTo>
                    <a:pt x="675322" y="356133"/>
                  </a:lnTo>
                  <a:lnTo>
                    <a:pt x="676897" y="338467"/>
                  </a:lnTo>
                  <a:close/>
                </a:path>
              </a:pathLst>
            </a:custGeom>
            <a:solidFill>
              <a:srgbClr val="FF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2875" y="690625"/>
              <a:ext cx="1400149" cy="14001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27709" y="4792874"/>
            <a:ext cx="8890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b="1" spc="9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124" y="550424"/>
            <a:ext cx="8028305" cy="4043045"/>
          </a:xfrm>
          <a:custGeom>
            <a:avLst/>
            <a:gdLst/>
            <a:ahLst/>
            <a:cxnLst/>
            <a:rect l="l" t="t" r="r" b="b"/>
            <a:pathLst>
              <a:path w="8028305" h="4043045">
                <a:moveTo>
                  <a:pt x="3352194" y="835"/>
                </a:moveTo>
                <a:lnTo>
                  <a:pt x="0" y="0"/>
                </a:lnTo>
                <a:lnTo>
                  <a:pt x="0" y="4042636"/>
                </a:lnTo>
                <a:lnTo>
                  <a:pt x="8028197" y="4042636"/>
                </a:lnTo>
                <a:lnTo>
                  <a:pt x="8028197" y="0"/>
                </a:lnTo>
                <a:lnTo>
                  <a:pt x="4704442" y="835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59650" y="1237732"/>
            <a:ext cx="25367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sz="2400" spc="390" dirty="0">
                <a:solidFill>
                  <a:srgbClr val="FFFF00"/>
                </a:solidFill>
              </a:rPr>
              <a:t>REFERENCES</a:t>
            </a:r>
            <a:r>
              <a:rPr sz="2400" spc="155" dirty="0">
                <a:solidFill>
                  <a:srgbClr val="FFFF00"/>
                </a:solidFill>
              </a:rPr>
              <a:t> </a:t>
            </a:r>
            <a:r>
              <a:rPr sz="2400" spc="-50" dirty="0">
                <a:solidFill>
                  <a:srgbClr val="FFFF00"/>
                </a:solidFill>
              </a:rPr>
              <a:t>: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450" y="1807200"/>
            <a:ext cx="564578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6755">
              <a:lnSpc>
                <a:spcPct val="100000"/>
              </a:lnSpc>
              <a:spcBef>
                <a:spcPts val="100"/>
              </a:spcBef>
            </a:pPr>
            <a:r>
              <a:rPr sz="1300" b="1" spc="225" dirty="0">
                <a:solidFill>
                  <a:srgbClr val="FFE499"/>
                </a:solidFill>
                <a:latin typeface="Calibri"/>
                <a:cs typeface="Calibri"/>
              </a:rPr>
              <a:t>REFERENCES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95" dirty="0">
                <a:solidFill>
                  <a:srgbClr val="FFE499"/>
                </a:solidFill>
                <a:latin typeface="Calibri"/>
                <a:cs typeface="Calibri"/>
              </a:rPr>
              <a:t>ALWAYS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04" dirty="0">
                <a:solidFill>
                  <a:srgbClr val="FFE499"/>
                </a:solidFill>
                <a:latin typeface="Calibri"/>
                <a:cs typeface="Calibri"/>
              </a:rPr>
              <a:t>PLAY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00" dirty="0">
                <a:solidFill>
                  <a:srgbClr val="FFE499"/>
                </a:solidFill>
                <a:latin typeface="Calibri"/>
                <a:cs typeface="Calibri"/>
              </a:rPr>
              <a:t>A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25" dirty="0">
                <a:solidFill>
                  <a:srgbClr val="FFE499"/>
                </a:solidFill>
                <a:latin typeface="Calibri"/>
                <a:cs typeface="Calibri"/>
              </a:rPr>
              <a:t>KEY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20" dirty="0">
                <a:solidFill>
                  <a:srgbClr val="FFE499"/>
                </a:solidFill>
                <a:latin typeface="Calibri"/>
                <a:cs typeface="Calibri"/>
              </a:rPr>
              <a:t>ROLE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30" dirty="0">
                <a:solidFill>
                  <a:srgbClr val="FFE499"/>
                </a:solidFill>
                <a:latin typeface="Calibri"/>
                <a:cs typeface="Calibri"/>
              </a:rPr>
              <a:t>IN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80" dirty="0">
                <a:solidFill>
                  <a:srgbClr val="FFE499"/>
                </a:solidFill>
                <a:latin typeface="Calibri"/>
                <a:cs typeface="Calibri"/>
              </a:rPr>
              <a:t>RECREATING </a:t>
            </a:r>
            <a:r>
              <a:rPr sz="1300" b="1" spc="160" dirty="0">
                <a:solidFill>
                  <a:srgbClr val="FFE499"/>
                </a:solidFill>
                <a:latin typeface="Calibri"/>
                <a:cs typeface="Calibri"/>
              </a:rPr>
              <a:t>SOMETHIMG</a:t>
            </a:r>
            <a:r>
              <a:rPr sz="1300" b="1" spc="459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90" dirty="0">
                <a:solidFill>
                  <a:srgbClr val="FFE499"/>
                </a:solidFill>
                <a:latin typeface="Calibri"/>
                <a:cs typeface="Calibri"/>
              </a:rPr>
              <a:t>FROM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10" dirty="0">
                <a:solidFill>
                  <a:srgbClr val="FFE499"/>
                </a:solidFill>
                <a:latin typeface="Calibri"/>
                <a:cs typeface="Calibri"/>
              </a:rPr>
              <a:t>SCRATCH</a:t>
            </a:r>
            <a:r>
              <a:rPr lang="en-US" sz="1300" b="1" spc="85" dirty="0">
                <a:solidFill>
                  <a:srgbClr val="FFE499"/>
                </a:solidFill>
                <a:latin typeface="Calibri"/>
                <a:cs typeface="Calibri"/>
              </a:rPr>
              <a:t>.</a:t>
            </a:r>
            <a:endParaRPr lang="en-US" sz="1300" b="1" spc="-50" dirty="0">
              <a:solidFill>
                <a:srgbClr val="FFE499"/>
              </a:solidFill>
              <a:latin typeface="Calibri"/>
              <a:cs typeface="Calibri"/>
            </a:endParaRPr>
          </a:p>
          <a:p>
            <a:pPr marL="12700" marR="706755">
              <a:lnSpc>
                <a:spcPct val="100000"/>
              </a:lnSpc>
              <a:spcBef>
                <a:spcPts val="100"/>
              </a:spcBef>
            </a:pPr>
            <a:r>
              <a:rPr sz="1300" b="1" spc="270" dirty="0">
                <a:solidFill>
                  <a:srgbClr val="FFE499"/>
                </a:solidFill>
                <a:latin typeface="Calibri"/>
                <a:cs typeface="Calibri"/>
              </a:rPr>
              <a:t>WE</a:t>
            </a:r>
            <a:r>
              <a:rPr sz="1300" b="1" spc="8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95" dirty="0">
                <a:solidFill>
                  <a:srgbClr val="FFE499"/>
                </a:solidFill>
                <a:latin typeface="Calibri"/>
                <a:cs typeface="Calibri"/>
              </a:rPr>
              <a:t>HAVE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10" dirty="0">
                <a:solidFill>
                  <a:srgbClr val="FFE499"/>
                </a:solidFill>
                <a:latin typeface="Calibri"/>
                <a:cs typeface="Calibri"/>
              </a:rPr>
              <a:t>ALSO</a:t>
            </a:r>
            <a:r>
              <a:rPr sz="1300" b="1" spc="8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90" dirty="0">
                <a:solidFill>
                  <a:srgbClr val="FFE499"/>
                </a:solidFill>
                <a:latin typeface="Calibri"/>
                <a:cs typeface="Calibri"/>
              </a:rPr>
              <a:t>TAKEN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35" dirty="0">
                <a:solidFill>
                  <a:srgbClr val="FFE499"/>
                </a:solidFill>
                <a:latin typeface="Calibri"/>
                <a:cs typeface="Calibri"/>
              </a:rPr>
              <a:t>HELP</a:t>
            </a:r>
            <a:r>
              <a:rPr sz="1300" b="1" spc="8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90" dirty="0">
                <a:solidFill>
                  <a:srgbClr val="FFE499"/>
                </a:solidFill>
                <a:latin typeface="Calibri"/>
                <a:cs typeface="Calibri"/>
              </a:rPr>
              <a:t>FROM</a:t>
            </a:r>
            <a:r>
              <a:rPr sz="1300" b="1" spc="8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10" dirty="0">
                <a:solidFill>
                  <a:srgbClr val="FFE499"/>
                </a:solidFill>
                <a:latin typeface="Calibri"/>
                <a:cs typeface="Calibri"/>
              </a:rPr>
              <a:t>WEBSITES</a:t>
            </a:r>
            <a:r>
              <a:rPr sz="1300" b="1" spc="8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75" dirty="0">
                <a:solidFill>
                  <a:srgbClr val="FFE499"/>
                </a:solidFill>
                <a:latin typeface="Calibri"/>
                <a:cs typeface="Calibri"/>
              </a:rPr>
              <a:t>LIKE </a:t>
            </a:r>
            <a:r>
              <a:rPr lang="en-US" sz="1600" b="1" dirty="0">
                <a:solidFill>
                  <a:srgbClr val="FFE499"/>
                </a:solidFill>
                <a:latin typeface="Calibri"/>
                <a:cs typeface="Calibri"/>
              </a:rPr>
              <a:t>Google </a:t>
            </a:r>
            <a:r>
              <a:rPr sz="1300" b="1" spc="215" dirty="0">
                <a:solidFill>
                  <a:srgbClr val="FFE499"/>
                </a:solidFill>
                <a:latin typeface="Calibri"/>
                <a:cs typeface="Calibri"/>
              </a:rPr>
              <a:t>WHILE</a:t>
            </a:r>
            <a:r>
              <a:rPr sz="1300" b="1" spc="9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75" dirty="0">
                <a:solidFill>
                  <a:srgbClr val="FFE499"/>
                </a:solidFill>
                <a:latin typeface="Calibri"/>
                <a:cs typeface="Calibri"/>
              </a:rPr>
              <a:t>BUILDING</a:t>
            </a:r>
            <a:r>
              <a:rPr sz="1300" b="1" spc="90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165" dirty="0">
                <a:solidFill>
                  <a:srgbClr val="FFE499"/>
                </a:solidFill>
                <a:latin typeface="Calibri"/>
                <a:cs typeface="Calibri"/>
              </a:rPr>
              <a:t>THIS</a:t>
            </a:r>
            <a:r>
              <a:rPr sz="1300" b="1" spc="95" dirty="0">
                <a:solidFill>
                  <a:srgbClr val="FFE499"/>
                </a:solidFill>
                <a:latin typeface="Calibri"/>
                <a:cs typeface="Calibri"/>
              </a:rPr>
              <a:t> </a:t>
            </a:r>
            <a:r>
              <a:rPr sz="1300" b="1" spc="210" dirty="0">
                <a:solidFill>
                  <a:srgbClr val="FFE499"/>
                </a:solidFill>
                <a:latin typeface="Calibri"/>
                <a:cs typeface="Calibri"/>
              </a:rPr>
              <a:t>PROJECT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3812" y="0"/>
            <a:ext cx="4549775" cy="4309745"/>
            <a:chOff x="3743812" y="0"/>
            <a:chExt cx="4549775" cy="43097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800" y="2755027"/>
              <a:ext cx="2339359" cy="1554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3812" y="0"/>
              <a:ext cx="1656374" cy="13948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26846" y="4792874"/>
            <a:ext cx="9017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b="1" spc="1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950" y="274274"/>
            <a:ext cx="8624570" cy="4595495"/>
          </a:xfrm>
          <a:custGeom>
            <a:avLst/>
            <a:gdLst/>
            <a:ahLst/>
            <a:cxnLst/>
            <a:rect l="l" t="t" r="r" b="b"/>
            <a:pathLst>
              <a:path w="8624570" h="4595495">
                <a:moveTo>
                  <a:pt x="2851749" y="949"/>
                </a:moveTo>
                <a:lnTo>
                  <a:pt x="0" y="0"/>
                </a:lnTo>
                <a:lnTo>
                  <a:pt x="0" y="4594949"/>
                </a:lnTo>
                <a:lnTo>
                  <a:pt x="8624124" y="4594949"/>
                </a:lnTo>
                <a:lnTo>
                  <a:pt x="8624124" y="0"/>
                </a:lnTo>
                <a:lnTo>
                  <a:pt x="5787649" y="0"/>
                </a:lnTo>
              </a:path>
            </a:pathLst>
          </a:custGeom>
          <a:ln w="76199">
            <a:solidFill>
              <a:srgbClr val="FF9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36773" y="144635"/>
            <a:ext cx="199834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195" dirty="0">
                <a:solidFill>
                  <a:srgbClr val="999999"/>
                </a:solidFill>
                <a:latin typeface="Calibri"/>
                <a:cs typeface="Calibri"/>
              </a:rPr>
              <a:t>     Online Food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195" dirty="0">
                <a:solidFill>
                  <a:srgbClr val="999999"/>
                </a:solidFill>
                <a:latin typeface="Calibri"/>
                <a:cs typeface="Calibri"/>
              </a:rPr>
              <a:t>        Delivery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373" y="4093864"/>
            <a:ext cx="18268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lang="en-US" sz="2200" b="1" spc="120" dirty="0">
                <a:solidFill>
                  <a:srgbClr val="434343"/>
                </a:solidFill>
                <a:latin typeface="Cambria"/>
                <a:cs typeface="Cambria"/>
              </a:rPr>
              <a:t>ORDER NOW!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4820" y="4930899"/>
            <a:ext cx="13462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800" b="1" spc="-25" dirty="0">
                <a:solidFill>
                  <a:srgbClr val="FF9E00"/>
                </a:solidFill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88C928-9300-712E-3331-A5A36EE56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19150"/>
            <a:ext cx="5029200" cy="3213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9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62" y="805650"/>
            <a:ext cx="7508240" cy="3532504"/>
          </a:xfrm>
          <a:custGeom>
            <a:avLst/>
            <a:gdLst/>
            <a:ahLst/>
            <a:cxnLst/>
            <a:rect l="l" t="t" r="r" b="b"/>
            <a:pathLst>
              <a:path w="7508240" h="3532504">
                <a:moveTo>
                  <a:pt x="3027624" y="0"/>
                </a:moveTo>
                <a:lnTo>
                  <a:pt x="0" y="0"/>
                </a:lnTo>
                <a:lnTo>
                  <a:pt x="0" y="3532199"/>
                </a:lnTo>
                <a:lnTo>
                  <a:pt x="7507874" y="3532199"/>
                </a:lnTo>
                <a:lnTo>
                  <a:pt x="7507874" y="7624"/>
                </a:lnTo>
                <a:lnTo>
                  <a:pt x="4480274" y="7624"/>
                </a:lnTo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2050" y="2688056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625" y="1629150"/>
            <a:ext cx="1885198" cy="1885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256</Words>
  <Application>Microsoft Office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</vt:lpstr>
      <vt:lpstr>Courier New</vt:lpstr>
      <vt:lpstr>Office Theme</vt:lpstr>
      <vt:lpstr>  By-    1.Ritik Sharma                      2.Rahul Choudhary                      3.Rajiv  </vt:lpstr>
      <vt:lpstr>INTRODUCTION</vt:lpstr>
      <vt:lpstr>PROBLEM STATEMENT</vt:lpstr>
      <vt:lpstr>OBJECTIVE :</vt:lpstr>
      <vt:lpstr>METHODOLOGY</vt:lpstr>
      <vt:lpstr>REFERENCES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Perdita · SlidesCarnival</dc:title>
  <dc:creator>Ritik Sharma</dc:creator>
  <cp:lastModifiedBy>Ritik Sharma</cp:lastModifiedBy>
  <cp:revision>2</cp:revision>
  <dcterms:created xsi:type="dcterms:W3CDTF">2022-12-23T06:04:22Z</dcterms:created>
  <dcterms:modified xsi:type="dcterms:W3CDTF">2022-12-26T13:02:16Z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