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F2D1-6794-49E3-88E3-56D3C48E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AF6AB-5FD5-4D90-9A40-98E5F18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2C3F-A099-4858-BD18-5D11CB5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194C-560E-4BE3-AE03-24EE874C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D7F5-E75E-45F1-8129-22B07DA2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8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FF95-0E88-4485-98E5-E65C4FA9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62130-052C-4011-8EDC-25996A8B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A6E6-630A-45F8-B7C1-F374C1AB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1A13-13F2-4035-B144-FCF60B65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4D9C-8871-4779-9E1B-C6EABFA4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BB64-7E6C-4C0A-AF5A-AD314C36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E880-86E9-4F9B-946F-74A18A050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A071-00DE-476D-81CE-355069B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F8EE-0CEF-4878-A4AB-7314286F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5475-7D51-408D-863C-41580A9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0185-AE1C-42FB-BD19-37C7978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5E41-1A3A-423C-9D48-649D1EEC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1616-7428-4BA7-9A73-DA41BAE8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18FB-4373-4C8D-B3FE-25A0EB69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C85D-0EEE-4443-80C0-0F1640A7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A3E7-1BE6-4FBA-963D-4A5C5DC8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AC9E-2DDE-4D6D-8A81-CC47CB9F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6FE2-41E7-4E7B-B1B8-9F482B5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8B31-0519-4332-B589-ADCC9BA1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363B-13B0-4D6F-847C-2F36A1AD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1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4AB8-AFCA-48E8-999B-61BB8C95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36B2-8A77-4383-9B1B-9BEA00C69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1C38-8EB0-457A-801F-D817402F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E9A4B-FBB0-4FA9-80C6-91683BFA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F716-A305-4027-B040-004B68CD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0B0A2-4231-40C6-821B-1043A6B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04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FC1F-E38D-40F5-A328-BF0C627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8B307-8B30-4C4A-BBDC-B5405B2F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D1173-F3FE-4286-AD2B-63B3C985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99F4-D49A-4E6C-B2ED-C4466C78A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C24D8-1D47-4AD5-9B54-46F56F567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6964A-9636-46C2-9948-E9DDE071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F6C8-4CA2-4BE9-803B-C92B1424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0B80D-03AA-43E9-8DF9-42200AF7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3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1D1A-26A0-4ADD-AF23-0094812B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92BB8-39AC-4EF6-BC20-2E0241B2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07F2A-12BC-4851-890E-DD289B0C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04EB-EDE5-4692-AD95-37B4B48C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6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AC53-525A-4F30-A11A-E27FFE19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52912-D0CB-4747-B537-71CFC6E2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A672-A713-4B82-8849-CCF1F7B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9744-B596-4879-BC7C-9A892690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163B-30D7-4DEA-9FB1-69B705CD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9A45A-D02A-4857-9368-27555CA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B518-9689-4E15-938B-64E87E55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D4AB7-AA40-4B04-B75D-4933853D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5DD7-B7BC-4F89-BBD7-20F59F80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7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BDE-5155-4A77-9A58-31B20C35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46751-848D-41BD-A417-A0B95825C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AE2F2-E57F-4140-9CBA-CE1D6E71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2982-3C8C-4F3C-A45C-296030D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8C04-9EB5-4269-908B-555FBB5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3CFD-A300-40FE-92D1-D06527F0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3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1E294-EE00-44BC-B2D4-0EC05576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4C0C-B799-44B6-A763-28DCE55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13D5-04A6-4FB7-9B19-AB2DA11D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CCF8-9003-4BA1-A42D-52D1FE08DA4C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0B0F-563D-4DF1-8477-65D84745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FAD1-0F4F-4E97-8D0C-681B469C5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A1D3-63F1-4D31-8688-FAE8FD0E9E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86668-CD3F-4D7D-96F0-70A7EEC5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for implementation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57583D-C3A3-46B6-ABAC-2124FC8B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Category</a:t>
            </a:r>
          </a:p>
          <a:p>
            <a:r>
              <a:rPr lang="en-US" dirty="0"/>
              <a:t>Category with pullback</a:t>
            </a:r>
          </a:p>
          <a:p>
            <a:r>
              <a:rPr lang="en-US" dirty="0"/>
              <a:t>Equalizer</a:t>
            </a:r>
          </a:p>
          <a:p>
            <a:r>
              <a:rPr lang="en-US" dirty="0"/>
              <a:t>Product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6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6939-F1D1-4956-B77A-F0CB3304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Delta Category</a:t>
            </a:r>
            <a:endParaRPr lang="de-DE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9426E6-BA63-47D3-8E4D-A568DF07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" y="1690688"/>
            <a:ext cx="6976255" cy="40750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AD7E3-9CE2-4E97-9834-2DB89A72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89" y="2690100"/>
            <a:ext cx="3942857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1266-AE29-4369-814B-4EE4BE1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Duality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92B33E-341A-4B58-939F-EC7E9BD7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" y="2544763"/>
            <a:ext cx="11445986" cy="39481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3341C5-78C1-42C7-A01C-678DA9F8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687129"/>
            <a:ext cx="486795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5FC1-A012-45E2-9C55-C82E39F9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Pullback in sets</a:t>
            </a:r>
          </a:p>
        </p:txBody>
      </p:sp>
      <p:pic>
        <p:nvPicPr>
          <p:cNvPr id="5" name="Content Placeholder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4662874-27C8-48C2-B81E-4CD494BE5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50" y="1609983"/>
            <a:ext cx="6757700" cy="4882892"/>
          </a:xfrm>
        </p:spPr>
      </p:pic>
    </p:spTree>
    <p:extLst>
      <p:ext uri="{BB962C8B-B14F-4D97-AF65-F5344CB8AC3E}">
        <p14:creationId xmlns:p14="http://schemas.microsoft.com/office/powerpoint/2010/main" val="14809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Concepts for implementation</vt:lpstr>
      <vt:lpstr>Delta Category</vt:lpstr>
      <vt:lpstr>Duality</vt:lpstr>
      <vt:lpstr>Pullback in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for implementation</dc:title>
  <dc:creator>Rajiv Thorat</dc:creator>
  <cp:lastModifiedBy>Rajiv Thorat</cp:lastModifiedBy>
  <cp:revision>1</cp:revision>
  <dcterms:created xsi:type="dcterms:W3CDTF">2018-02-02T00:49:48Z</dcterms:created>
  <dcterms:modified xsi:type="dcterms:W3CDTF">2018-02-02T07:40:21Z</dcterms:modified>
</cp:coreProperties>
</file>