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3"/>
  </p:handoutMasterIdLst>
  <p:sldIdLst>
    <p:sldId id="261" r:id="rId3"/>
    <p:sldId id="290" r:id="rId4"/>
    <p:sldId id="291" r:id="rId5"/>
    <p:sldId id="313" r:id="rId6"/>
    <p:sldId id="279" r:id="rId7"/>
    <p:sldId id="281" r:id="rId8"/>
    <p:sldId id="302" r:id="rId10"/>
    <p:sldId id="282" r:id="rId11"/>
    <p:sldId id="303" r:id="rId12"/>
    <p:sldId id="283" r:id="rId13"/>
    <p:sldId id="301" r:id="rId14"/>
    <p:sldId id="305" r:id="rId15"/>
    <p:sldId id="315" r:id="rId16"/>
    <p:sldId id="304" r:id="rId17"/>
    <p:sldId id="314" r:id="rId18"/>
    <p:sldId id="306" r:id="rId19"/>
    <p:sldId id="285" r:id="rId20"/>
    <p:sldId id="308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>
        <p:scale>
          <a:sx n="80" d="100"/>
          <a:sy n="80" d="100"/>
        </p:scale>
        <p:origin x="-1002" y="78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kaggle.com/paultimothymooney/chest-xray-pneumoni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user/krishnaik06" TargetMode="External"/><Relationship Id="rId2" Type="http://schemas.openxmlformats.org/officeDocument/2006/relationships/hyperlink" Target="https://journals.plos.org/plosone/article?id=10.1371/journal.pone.0256630" TargetMode="External"/><Relationship Id="rId1" Type="http://schemas.openxmlformats.org/officeDocument/2006/relationships/hyperlink" Target="https://www.who.int/news-room/fact-sheets/detail/pneumon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PNEUMONIA DETECTION USING CHEST X-RAYS</a:t>
            </a:r>
            <a:endParaRPr lang="en-US" alt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Supervisor: Dr. S.L. Jany Shabu 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of the Student: Mr. Rajeev Nayan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Number: 39110828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is step is to collect the dataset for the training and testing the model.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second step includes the Pre-processing the data which means dealing with outliers, null data, doing data normalization, data augmentation before fitting it into the model.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Third step is to split the dataset into training and testing and passing the training data into the model for training.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fourth and last step involves model evaluation, testing the accuracy of model.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19100" y="1409700"/>
            <a:ext cx="8305800" cy="4991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Deep Convolution Neural Neural Network model designed to detect the pneumonia cases from chest x-rays images that comprises of pneumonia,normal chest x-rays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have used chest x-rays images that are available for the open source from Kaggle.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created train and test data sets that consist of 5773 and 1444 images respectively. The images in train and test data are properly labelled with “Normal” or “Pneumonia”.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1099"/>
          <a:stretch>
            <a:fillRect/>
          </a:stretch>
        </p:blipFill>
        <p:spPr>
          <a:xfrm>
            <a:off x="1216660" y="2362200"/>
            <a:ext cx="6625590" cy="3167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590800" y="1524000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Project Workflow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Snapshots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2000" y="1371600"/>
            <a:ext cx="5957570" cy="17907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3810000"/>
            <a:ext cx="4887595" cy="154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10000"/>
            <a:ext cx="3010535" cy="26777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62000" y="3276600"/>
            <a:ext cx="355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Output:</a:t>
            </a:r>
            <a:endParaRPr 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5485" y="1571625"/>
            <a:ext cx="74009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Publically available pneumonia chest x-ray datasets were used. </a:t>
            </a:r>
            <a:r>
              <a:rPr lang="en-US" sz="2400">
                <a:hlinkClick r:id="rId1" action="ppaction://hlinkfile"/>
              </a:rPr>
              <a:t>https://www.kaggle.com/paultimothymooney/chest-   xray-pneumonia</a:t>
            </a:r>
            <a:endParaRPr lang="en-US" sz="2400">
              <a:hlinkClick r:id="rId1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datasets consist of 7217 chest x-ray images from a large population of both adults and children.  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1030" y="1676400"/>
            <a:ext cx="4156710" cy="2768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33400" y="1600200"/>
            <a:ext cx="386270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Accuracy: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Training and validation both accuracy is being increased together which shows model is a good fit.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training and validation both accuracy comes out to be 97.64 and 97.23 percent respectively.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60620" y="1600200"/>
            <a:ext cx="3726180" cy="24841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33400" y="1676400"/>
            <a:ext cx="4054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Loss: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Training and validation both losses is being decreased together which shows the model is good fit.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training and validation both loss comes out to be 0.0682 and 0.0689 respectively.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400" dirty="0"/>
              <a:t>This project classifies the person x-ray whether its Pneumonia diagnosed or not.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/>
              <a:t>We cannot guarantee that this is 100% accurate because there are several circumstances in which person is diagnosed with pneumonia.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/>
              <a:t>Since this is a project for health care , so the model should be trained on millions of data to get a good accuracy and to use this tool in health care.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/>
              <a:t>This can be used to examine and anybody can use this to check if they are diagnosed or not , since its just require chest x-ray and gives the output in a second.</a:t>
            </a:r>
            <a:endParaRPr lang="en-US" sz="2400" dirty="0"/>
          </a:p>
          <a:p>
            <a:pPr marL="0" indent="0" algn="l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Research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400" dirty="0"/>
              <a:t>In this project i have only used few convolution neural network and whichever gave me best and high accuracy i have used that model to train the data.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/>
              <a:t>We can use more other methods such as Vgg , DenseNet, InceptionNet , etc , to train the model and improve the accuracy and loss.</a:t>
            </a:r>
            <a:endParaRPr lang="en-US" sz="2400" dirty="0"/>
          </a:p>
          <a:p>
            <a:pPr marL="0" indent="0" algn="l">
              <a:lnSpc>
                <a:spcPct val="100000"/>
              </a:lnSpc>
              <a:buNone/>
            </a:pPr>
            <a:endParaRPr lang="en-US" sz="2400" dirty="0"/>
          </a:p>
          <a:p>
            <a:pPr algn="l"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519953" y="1371600"/>
          <a:ext cx="8153400" cy="5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"/>
                <a:gridCol w="7678420"/>
              </a:tblGrid>
              <a:tr h="827405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/>
                        <a:t>WHO Pneumonia. World Health Organization. (2019), </a:t>
                      </a:r>
                      <a:r>
                        <a:rPr lang="en-IN" sz="1800">
                          <a:hlinkClick r:id="rId1" action="ppaction://hlinkfile"/>
                        </a:rPr>
                        <a:t>https://www.who.int/news-room/fact-sheets/detail/pneumo</a:t>
                      </a:r>
                      <a:r>
                        <a:rPr lang="en-US" altLang="en-IN" sz="1800">
                          <a:hlinkClick r:id="rId1" action="ppaction://hlinkfile"/>
                        </a:rPr>
                        <a:t>ni</a:t>
                      </a:r>
                      <a:r>
                        <a:rPr lang="en-IN" sz="1800">
                          <a:hlinkClick r:id="rId1" action="ppaction://hlinkfile"/>
                        </a:rPr>
                        <a:t>a</a:t>
                      </a:r>
                      <a:endParaRPr lang="en-IN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0415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Journal - Pneumonia dettection in chest x-ray images using deep learning models.(2021)</a:t>
                      </a:r>
                      <a:endParaRPr lang="en-US" sz="2000" dirty="0"/>
                    </a:p>
                    <a:p>
                      <a:pPr algn="l"/>
                      <a:r>
                        <a:rPr lang="en-US" sz="2000" dirty="0"/>
                        <a:t>Researchers: Rohit Kundu,Ritacheta Das,Zong Woo Geem ,Gi-Tae Han,Ram Sarkar</a:t>
                      </a:r>
                      <a:endParaRPr lang="en-US" sz="2000" dirty="0"/>
                    </a:p>
                    <a:p>
                      <a:pPr algn="l"/>
                      <a:r>
                        <a:rPr lang="en-US" sz="2000" dirty="0">
                          <a:hlinkClick r:id="rId2" action="ppaction://hlinkfile"/>
                        </a:rPr>
                        <a:t>https://journals.plos.org/plosone/article?id=10.1371/journal.pone.0256630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6874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Krish naik youtube channel </a:t>
                      </a:r>
                      <a:endParaRPr lang="en-US" sz="1800" dirty="0" err="1"/>
                    </a:p>
                    <a:p>
                      <a:pPr algn="just"/>
                      <a:r>
                        <a:rPr lang="en-US" sz="1800" dirty="0" err="1">
                          <a:hlinkClick r:id="rId3" action="ppaction://hlinkfile"/>
                        </a:rPr>
                        <a:t>https://www.youtube.com/user/krishnaik06</a:t>
                      </a:r>
                      <a:endParaRPr lang="en-US" sz="1800" dirty="0" err="1"/>
                    </a:p>
                    <a:p>
                      <a:pPr algn="just"/>
                      <a:endParaRPr lang="en-US" sz="1800" dirty="0" err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2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/ Ideation Map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Module Implementation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Snapshots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524000"/>
            <a:ext cx="8305800" cy="5138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 learning is an important artificial intelligence tool, which plays a crucial role in solving many complex computer vision problems.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 learning models, specifically convolutional neural networks (CNNs), are used extensively for various image classification problems.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324600"/>
            <a:ext cx="2895600" cy="365125"/>
          </a:xfrm>
        </p:spPr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Pneumonia is an infection that inflames the air sacs in one or both lungs.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air sacs may fill with fluid or pus (purulent material), causing cough with phlegm or pus, fever and difficulty breathing.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variety of organisms, including bacteria, viruses and fungi, can cause pneumonia.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Chest X-ray, blood tests, and culture of the sputum may help confirm the diagnosis.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457325"/>
            <a:ext cx="8153400" cy="44100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Build a Binary classifier to detect Pneumonia using chest x-rays</a:t>
            </a:r>
            <a:endParaRPr lang="en-US" sz="2800" dirty="0"/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dirty="0"/>
              <a:t>Objective:</a:t>
            </a:r>
            <a:endParaRPr lang="en-US" b="1" i="1" u="sng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To Classify whether the person is diagnosed with Pneumonia or is Normal with high accuracy using chest x-ray images.</a:t>
            </a:r>
            <a:endParaRPr lang="en-US" sz="2800" dirty="0"/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/ Ideation 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/>
          </a:p>
        </p:txBody>
      </p:sp>
      <p:pic>
        <p:nvPicPr>
          <p:cNvPr id="2" name="Content Placeholder 1" descr="Blank diagr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2335" y="1828800"/>
            <a:ext cx="7338695" cy="3585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/ Ideation Map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cnnmodel1"/>
          <p:cNvPicPr>
            <a:picLocks noChangeAspect="1"/>
          </p:cNvPicPr>
          <p:nvPr>
            <p:ph sz="half" idx="2"/>
          </p:nvPr>
        </p:nvPicPr>
        <p:blipFill>
          <a:blip r:embed="rId1"/>
          <a:srcRect l="7283" t="23257" r="20391" b="37051"/>
          <a:stretch>
            <a:fillRect/>
          </a:stretch>
        </p:blipFill>
        <p:spPr>
          <a:xfrm>
            <a:off x="739140" y="1600200"/>
            <a:ext cx="7722870" cy="41148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209800" y="1752600"/>
            <a:ext cx="4022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CNN Model Architecture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305800" cy="49879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Technical stacks used is Python version 3.7, Google collab,Jupyter Notebook.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Libraries used keras for cnn model building, opencv for image reading and resizing image.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9100" y="1447800"/>
            <a:ext cx="8305800" cy="4800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/>
              <a:t>I have used 3 convolution layer each consisting of pooling layer and dropout layer.</a:t>
            </a:r>
            <a:endParaRPr lang="en-US" sz="2800" dirty="0"/>
          </a:p>
          <a:p>
            <a:pPr algn="l">
              <a:lnSpc>
                <a:spcPct val="100000"/>
              </a:lnSpc>
            </a:pPr>
            <a:r>
              <a:rPr lang="en-US" sz="2800" dirty="0"/>
              <a:t>The model is trained on 15 epochs.</a:t>
            </a:r>
            <a:endParaRPr lang="en-US" sz="2800" dirty="0"/>
          </a:p>
          <a:p>
            <a:pPr algn="l">
              <a:lnSpc>
                <a:spcPct val="100000"/>
              </a:lnSpc>
            </a:pPr>
            <a:r>
              <a:rPr lang="en-US" sz="2800" dirty="0"/>
              <a:t>The accuracy of training and validation comes out to be 97.64 and 97.23 respectively in percentage.</a:t>
            </a:r>
            <a:endParaRPr lang="en-US" sz="2800" dirty="0"/>
          </a:p>
          <a:p>
            <a:pPr algn="l">
              <a:lnSpc>
                <a:spcPct val="100000"/>
              </a:lnSpc>
            </a:pPr>
            <a:r>
              <a:rPr lang="en-US" sz="2800" dirty="0"/>
              <a:t>The loss of training and validation comes out to be 0.0682 and 0.0689 respectively.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5054</Words>
  <Application>WPS Presentation</Application>
  <PresentationFormat>On-screen Show (4:3)</PresentationFormat>
  <Paragraphs>265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Custom Design</vt:lpstr>
      <vt:lpstr> </vt:lpstr>
      <vt:lpstr>Presentation Outline</vt:lpstr>
      <vt:lpstr>PowerPoint 演示文稿</vt:lpstr>
      <vt:lpstr>PowerPoint 演示文稿</vt:lpstr>
      <vt:lpstr>Problem Statement</vt:lpstr>
      <vt:lpstr>System Architecture / Ideation Map</vt:lpstr>
      <vt:lpstr>System Architecture / Ideation Map</vt:lpstr>
      <vt:lpstr>Project Implementation</vt:lpstr>
      <vt:lpstr>Project Implementation</vt:lpstr>
      <vt:lpstr>Methodology</vt:lpstr>
      <vt:lpstr>PowerPoint 演示文稿</vt:lpstr>
      <vt:lpstr>Methodology</vt:lpstr>
      <vt:lpstr>Application Snapshots</vt:lpstr>
      <vt:lpstr>Results and Discussion</vt:lpstr>
      <vt:lpstr>Results and Discussion</vt:lpstr>
      <vt:lpstr>Results and Discussion</vt:lpstr>
      <vt:lpstr> Conclusion </vt:lpstr>
      <vt:lpstr> Future Research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lenovo</cp:lastModifiedBy>
  <cp:revision>71</cp:revision>
  <dcterms:created xsi:type="dcterms:W3CDTF">2019-11-06T07:48:00Z</dcterms:created>
  <dcterms:modified xsi:type="dcterms:W3CDTF">2021-11-13T11:19:23Z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4B8409B926F2464BAE00F12EF245C07A</vt:lpwstr>
  </property>
  <property fmtid="{D5CDD505-2E9C-101B-9397-08002B2CF9AE}" pid="3" name="KSOProductBuildVer">
    <vt:lpwstr>1033-11.2.0.10351</vt:lpwstr>
  </property>
</Properties>
</file>