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5" r:id="rId2"/>
    <p:sldId id="261" r:id="rId3"/>
    <p:sldId id="290" r:id="rId4"/>
    <p:sldId id="314" r:id="rId5"/>
    <p:sldId id="302" r:id="rId6"/>
    <p:sldId id="279" r:id="rId7"/>
    <p:sldId id="308" r:id="rId8"/>
    <p:sldId id="309" r:id="rId9"/>
    <p:sldId id="310" r:id="rId10"/>
    <p:sldId id="312" r:id="rId11"/>
    <p:sldId id="311" r:id="rId12"/>
    <p:sldId id="313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590" autoAdjust="0"/>
  </p:normalViewPr>
  <p:slideViewPr>
    <p:cSldViewPr>
      <p:cViewPr varScale="1">
        <p:scale>
          <a:sx n="82" d="100"/>
          <a:sy n="82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22C0B77-B5C0-41D3-97D7-210C8A431946}" type="datetime3">
              <a:rPr lang="en-US" smtClean="0"/>
              <a:pPr/>
              <a:t>27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15727" y="2075041"/>
            <a:ext cx="7772400" cy="9175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DEEP LEARNING BASED POTHOLE DETECTION SYSTEM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5438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 the guidance of </a:t>
            </a:r>
          </a:p>
          <a:p>
            <a:r>
              <a:rPr lang="en-US" dirty="0">
                <a:solidFill>
                  <a:schemeClr val="tx1"/>
                </a:solidFill>
              </a:rPr>
              <a:t>Ms. Deepa D,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Rahul Roonwal</a:t>
            </a:r>
          </a:p>
          <a:p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(39110825)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Rajeev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Nayan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(39110828)</a:t>
            </a: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27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 descr="HEADER New copy">
            <a:extLst>
              <a:ext uri="{FF2B5EF4-FFF2-40B4-BE49-F238E27FC236}">
                <a16:creationId xmlns:a16="http://schemas.microsoft.com/office/drawing/2014/main" id="{29E2CEAE-1573-4F9B-3915-261CA748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8600"/>
            <a:ext cx="6591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below image, the pothole is found out using the various algorithms.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097B4-BE4C-E177-1EE9-B38D10BBC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71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A3E132-1CA3-0D75-87C1-87EDA23B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7" y="1828800"/>
            <a:ext cx="6918326" cy="34591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Existing Algorithm – Comparison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737E9-C6F5-B539-6080-D1584AAE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algorithm, we trying to increasing the accuracy by training the model using a large dataset.</a:t>
            </a:r>
          </a:p>
          <a:p>
            <a:r>
              <a:rPr lang="en-US" dirty="0"/>
              <a:t>Also, we are using various algorithms to train our model such as CNN, YOLO v5, etc.</a:t>
            </a:r>
            <a:endParaRPr lang="en-IN" dirty="0"/>
          </a:p>
          <a:p>
            <a:r>
              <a:rPr lang="en-IN" dirty="0"/>
              <a:t>The algorithm with the highest accuracy is used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5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6903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We thank our guide and panel and all technical and non technical staff helped us in achieving this.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Experimental Setup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Dataset Used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Algorithms Applied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Results Obtained - CNN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Results Obtained – YOLO v5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Screenshots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Existing Algorithm – Comparison</a:t>
            </a:r>
          </a:p>
          <a:p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9212-7225-48ED-BB41-E076A0C2A083}" type="datetime3">
              <a:rPr lang="en-US" smtClean="0"/>
              <a:pPr/>
              <a:t>27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proposed project solves the problem of pothole detection using various deep learning techniques.</a:t>
            </a:r>
          </a:p>
          <a:p>
            <a:r>
              <a:rPr lang="en-IN" dirty="0"/>
              <a:t>It compares various deep learning models to find the best technique for predicting the damaged roads.</a:t>
            </a:r>
          </a:p>
          <a:p>
            <a:r>
              <a:rPr lang="en-IN" dirty="0"/>
              <a:t>Algorithm with maximum accuracy is used for further implementation.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order to do this project, we are using a Computer System with a RAM of 8GB for faster processing and various other </a:t>
            </a:r>
            <a:r>
              <a:rPr lang="en-IN" dirty="0" err="1"/>
              <a:t>softwares</a:t>
            </a:r>
            <a:r>
              <a:rPr lang="en-IN" dirty="0"/>
              <a:t> as well. </a:t>
            </a:r>
          </a:p>
          <a:p>
            <a:r>
              <a:rPr lang="en-IN" dirty="0"/>
              <a:t>The various </a:t>
            </a:r>
            <a:r>
              <a:rPr lang="en-IN" dirty="0" err="1"/>
              <a:t>softwares</a:t>
            </a:r>
            <a:r>
              <a:rPr lang="en-IN" dirty="0"/>
              <a:t> used are </a:t>
            </a:r>
            <a:r>
              <a:rPr lang="en-IN" dirty="0" err="1"/>
              <a:t>Juypter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r>
              <a:rPr lang="en-IN" dirty="0"/>
              <a:t> and VS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YOLO v5 algorithm, the dataset is imported from the </a:t>
            </a:r>
            <a:r>
              <a:rPr lang="en-US" dirty="0" err="1"/>
              <a:t>Roboflow</a:t>
            </a:r>
            <a:r>
              <a:rPr lang="en-US" dirty="0"/>
              <a:t> website. It is a website which provides datasets in different format options.</a:t>
            </a:r>
          </a:p>
          <a:p>
            <a:r>
              <a:rPr lang="en-US" dirty="0"/>
              <a:t>For the CNN algorithm used, the dataset is downloaded from the Kaggle website. In this dataset, there are plain images as well as images with potholes.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Algorithms Applied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To predict the potholes, various algorithms are used and the algorithm with the highest accuracy is found out.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The various algorithms used are CNN and YOLO v5 and by implementing both these algorithms, the model with the highest accuracy is found out.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Results Obtained - CNN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In CNN, the dataset used was containing a total of 960 images, 486 – plain images and 474 – pothole images.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Here, 768 images were passed for training and the remaining 192 images were used for testing.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accuracy obtained using CNN model was 93.34%</a:t>
            </a:r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Results Obtained – YOLO v5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In CNN, the dataset used was imported from the </a:t>
            </a:r>
            <a:r>
              <a:rPr lang="en-US" dirty="0" err="1"/>
              <a:t>Roboflow</a:t>
            </a:r>
            <a:r>
              <a:rPr lang="en-US" dirty="0"/>
              <a:t> website.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Here, a total of 465 images were used for training and the training was done on different epochs and batch sizes.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The epoch value with the best accuracy was taken into consideration.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accuracy obtained using this model was 73.34%</a:t>
            </a:r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below image, the pothole is found out using the Yolo v5 algorithm.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83AEA-F2F4-29BD-E109-91168823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2" y="3124200"/>
            <a:ext cx="652553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532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Custom Design</vt:lpstr>
      <vt:lpstr>DEEP LEARNING BASED POTHOLE DETECTION SYSTEM</vt:lpstr>
      <vt:lpstr>Presentation Outline</vt:lpstr>
      <vt:lpstr>Introduction</vt:lpstr>
      <vt:lpstr>Experimental Setup</vt:lpstr>
      <vt:lpstr>Datasets Used</vt:lpstr>
      <vt:lpstr>Algorithms Applied</vt:lpstr>
      <vt:lpstr>Results Obtained - CNN</vt:lpstr>
      <vt:lpstr>Results Obtained – YOLO v5</vt:lpstr>
      <vt:lpstr>Screenshots</vt:lpstr>
      <vt:lpstr>Screenshots</vt:lpstr>
      <vt:lpstr>Screenshots</vt:lpstr>
      <vt:lpstr>Existing Algorithm –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Devraj Roonwal</cp:lastModifiedBy>
  <cp:revision>90</cp:revision>
  <dcterms:created xsi:type="dcterms:W3CDTF">2019-11-06T07:48:53Z</dcterms:created>
  <dcterms:modified xsi:type="dcterms:W3CDTF">2023-01-26T20:59:58Z</dcterms:modified>
</cp:coreProperties>
</file>