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7FA49-850E-4E23-9F02-C600089555A0}" type="datetimeFigureOut">
              <a:rPr lang="en-US" smtClean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E72-B145-4AD8-A6EC-B22EF0E7F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1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7FA49-850E-4E23-9F02-C600089555A0}" type="datetimeFigureOut">
              <a:rPr lang="en-US" smtClean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E72-B145-4AD8-A6EC-B22EF0E7F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1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7FA49-850E-4E23-9F02-C600089555A0}" type="datetimeFigureOut">
              <a:rPr lang="en-US" smtClean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E72-B145-4AD8-A6EC-B22EF0E7F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4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7FA49-850E-4E23-9F02-C600089555A0}" type="datetimeFigureOut">
              <a:rPr lang="en-US" smtClean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E72-B145-4AD8-A6EC-B22EF0E7F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0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7FA49-850E-4E23-9F02-C600089555A0}" type="datetimeFigureOut">
              <a:rPr lang="en-US" smtClean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E72-B145-4AD8-A6EC-B22EF0E7F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0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7FA49-850E-4E23-9F02-C600089555A0}" type="datetimeFigureOut">
              <a:rPr lang="en-US" smtClean="0"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E72-B145-4AD8-A6EC-B22EF0E7F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8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7FA49-850E-4E23-9F02-C600089555A0}" type="datetimeFigureOut">
              <a:rPr lang="en-US" smtClean="0"/>
              <a:t>10/9/2015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E72-B145-4AD8-A6EC-B22EF0E7F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16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7FA49-850E-4E23-9F02-C600089555A0}" type="datetimeFigureOut">
              <a:rPr lang="en-US" smtClean="0"/>
              <a:t>10/9/2015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E72-B145-4AD8-A6EC-B22EF0E7F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91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7FA49-850E-4E23-9F02-C600089555A0}" type="datetimeFigureOut">
              <a:rPr lang="en-US" smtClean="0"/>
              <a:t>10/9/2015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E72-B145-4AD8-A6EC-B22EF0E7F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89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7FA49-850E-4E23-9F02-C600089555A0}" type="datetimeFigureOut">
              <a:rPr lang="en-US" smtClean="0"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E72-B145-4AD8-A6EC-B22EF0E7F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54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7FA49-850E-4E23-9F02-C600089555A0}" type="datetimeFigureOut">
              <a:rPr lang="en-US" smtClean="0"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FE72-B145-4AD8-A6EC-B22EF0E7F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4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7FA49-850E-4E23-9F02-C600089555A0}" type="datetimeFigureOut">
              <a:rPr lang="en-US" smtClean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4FE72-B145-4AD8-A6EC-B22EF0E7F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76200" y="1728355"/>
            <a:ext cx="8915400" cy="3048000"/>
            <a:chOff x="76200" y="1143000"/>
            <a:chExt cx="8915400" cy="3048000"/>
          </a:xfrm>
        </p:grpSpPr>
        <p:sp>
          <p:nvSpPr>
            <p:cNvPr id="4" name="Rectangle 3"/>
            <p:cNvSpPr/>
            <p:nvPr/>
          </p:nvSpPr>
          <p:spPr>
            <a:xfrm>
              <a:off x="76200" y="2514600"/>
              <a:ext cx="2057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UI</a:t>
              </a:r>
            </a:p>
            <a:p>
              <a:pPr algn="ctr"/>
              <a:r>
                <a:rPr lang="en-US" sz="1400" dirty="0" smtClean="0"/>
                <a:t>(SPRING MVC)</a:t>
              </a:r>
              <a:endParaRPr lang="en-US" sz="1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05000" y="3581400"/>
              <a:ext cx="16383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Messaging</a:t>
              </a:r>
            </a:p>
            <a:p>
              <a:pPr algn="ctr"/>
              <a:r>
                <a:rPr lang="en-US" sz="1600" dirty="0" smtClean="0"/>
                <a:t>(</a:t>
              </a:r>
              <a:r>
                <a:rPr lang="en-US" sz="1200" dirty="0" smtClean="0"/>
                <a:t>ACTIVEMQ</a:t>
              </a:r>
              <a:r>
                <a:rPr lang="en-US" sz="1600" dirty="0" smtClean="0"/>
                <a:t>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81200" y="1496291"/>
              <a:ext cx="1600200" cy="484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Web Service</a:t>
              </a:r>
            </a:p>
            <a:p>
              <a:pPr algn="ctr"/>
              <a:r>
                <a:rPr lang="en-US" sz="1400" dirty="0" smtClean="0"/>
                <a:t>(REST)</a:t>
              </a:r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67000" y="2514600"/>
              <a:ext cx="1828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Spring Service Layer</a:t>
              </a:r>
            </a:p>
            <a:p>
              <a:pPr algn="ctr"/>
              <a:r>
                <a:rPr lang="en-US" sz="1400" dirty="0" smtClean="0"/>
                <a:t>(Trx Mgmt)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943600" y="1371600"/>
              <a:ext cx="1752600" cy="484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Persitence LayerImpl(SQL)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19800" y="3581400"/>
              <a:ext cx="1752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Persitence LayerImpl(NoSQL)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00600" y="2514600"/>
              <a:ext cx="1676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Persistence </a:t>
              </a:r>
            </a:p>
            <a:p>
              <a:pPr algn="ctr"/>
              <a:r>
                <a:rPr lang="en-US" sz="1400" dirty="0" smtClean="0"/>
                <a:t>Layer</a:t>
              </a:r>
              <a:endParaRPr lang="en-US" sz="1400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8229600" y="1143000"/>
              <a:ext cx="685800" cy="8382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SQL DB</a:t>
              </a:r>
              <a:endParaRPr lang="en-US" sz="1400" dirty="0"/>
            </a:p>
          </p:txBody>
        </p:sp>
        <p:sp>
          <p:nvSpPr>
            <p:cNvPr id="12" name="Can 11"/>
            <p:cNvSpPr/>
            <p:nvPr/>
          </p:nvSpPr>
          <p:spPr>
            <a:xfrm>
              <a:off x="8305800" y="3352800"/>
              <a:ext cx="685800" cy="8382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NoSql</a:t>
              </a:r>
            </a:p>
            <a:p>
              <a:pPr algn="ctr"/>
              <a:r>
                <a:rPr lang="en-US" sz="1200" dirty="0" smtClean="0"/>
                <a:t>DB</a:t>
              </a:r>
              <a:endParaRPr lang="en-US" sz="1200" dirty="0"/>
            </a:p>
          </p:txBody>
        </p:sp>
        <p:sp>
          <p:nvSpPr>
            <p:cNvPr id="13" name="Bent Arrow 12"/>
            <p:cNvSpPr/>
            <p:nvPr/>
          </p:nvSpPr>
          <p:spPr>
            <a:xfrm>
              <a:off x="1219200" y="1496291"/>
              <a:ext cx="723900" cy="1018309"/>
            </a:xfrm>
            <a:prstGeom prst="bentArrow">
              <a:avLst>
                <a:gd name="adj1" fmla="val 9689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Bent Arrow 13"/>
            <p:cNvSpPr/>
            <p:nvPr/>
          </p:nvSpPr>
          <p:spPr>
            <a:xfrm>
              <a:off x="5219700" y="1447800"/>
              <a:ext cx="723900" cy="1066800"/>
            </a:xfrm>
            <a:prstGeom prst="bentArrow">
              <a:avLst>
                <a:gd name="adj1" fmla="val 9689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Bent Arrow 15"/>
            <p:cNvSpPr/>
            <p:nvPr/>
          </p:nvSpPr>
          <p:spPr>
            <a:xfrm rot="10800000" flipH="1">
              <a:off x="1219200" y="3048000"/>
              <a:ext cx="685800" cy="1018309"/>
            </a:xfrm>
            <a:prstGeom prst="bentArrow">
              <a:avLst>
                <a:gd name="adj1" fmla="val 9689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Bent Arrow 16"/>
            <p:cNvSpPr/>
            <p:nvPr/>
          </p:nvSpPr>
          <p:spPr>
            <a:xfrm>
              <a:off x="2362200" y="2781300"/>
              <a:ext cx="304800" cy="800100"/>
            </a:xfrm>
            <a:prstGeom prst="bentArrow">
              <a:avLst>
                <a:gd name="adj1" fmla="val 9689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Bent Arrow 17"/>
            <p:cNvSpPr/>
            <p:nvPr/>
          </p:nvSpPr>
          <p:spPr>
            <a:xfrm flipV="1">
              <a:off x="2362200" y="2005442"/>
              <a:ext cx="304800" cy="775855"/>
            </a:xfrm>
            <a:prstGeom prst="bentArrow">
              <a:avLst>
                <a:gd name="adj1" fmla="val 9689"/>
                <a:gd name="adj2" fmla="val 25000"/>
                <a:gd name="adj3" fmla="val 25000"/>
                <a:gd name="adj4" fmla="val 364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4495800" y="2667000"/>
              <a:ext cx="304800" cy="1142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7696200" y="1524000"/>
              <a:ext cx="533400" cy="1142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7772400" y="3771903"/>
              <a:ext cx="533400" cy="1142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Bent Arrow 21"/>
            <p:cNvSpPr/>
            <p:nvPr/>
          </p:nvSpPr>
          <p:spPr>
            <a:xfrm flipV="1">
              <a:off x="5257800" y="3086100"/>
              <a:ext cx="723900" cy="980210"/>
            </a:xfrm>
            <a:prstGeom prst="bentArrow">
              <a:avLst>
                <a:gd name="adj1" fmla="val 9689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04800" y="304800"/>
            <a:ext cx="861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ARCHITECTURE OF WEB APPLICATION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857500" y="5486400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Fig 1. Ideal Architecture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679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94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42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Rajiv Bansal</dc:creator>
  <cp:lastModifiedBy>Rajiv Bansal</cp:lastModifiedBy>
  <cp:revision>5</cp:revision>
  <dcterms:created xsi:type="dcterms:W3CDTF">2015-10-02T08:56:22Z</dcterms:created>
  <dcterms:modified xsi:type="dcterms:W3CDTF">2015-10-09T13:30:29Z</dcterms:modified>
</cp:coreProperties>
</file>