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Avaya OD with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MS SQL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Server +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70260" y="5124779"/>
            <a:ext cx="2263500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Rajiv Coomar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6D2EF-C46D-00D3-9719-58329FD5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17" y="1094409"/>
            <a:ext cx="3225966" cy="1263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0CE6A-D2D4-5E92-8E5B-F815AE0F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888" y="2819985"/>
            <a:ext cx="2190863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 Class Name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705510" cy="229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SQL Server		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com.microsoft.sqlserver.jdbc.SQLServerDriver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ODBC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Datasource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sun.jdbc.odbc.JdbcOdbcDriver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Oracle			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oracle.jdbc.driver.OracleDriver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MySQL		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com.mysql.cj.jdbc.Driver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Connection URL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300480"/>
            <a:ext cx="10705510" cy="336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SQL 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jdbc:sqlserver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://&lt; host IP address&gt;:1434;databaseName=&lt; Name of the DB &gt;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jdbc:sqlserver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://localhost:1433;DatabaseName=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test;trustServerCertificate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=true;</a:t>
            </a:r>
          </a:p>
        </p:txBody>
      </p:sp>
    </p:spTree>
    <p:extLst>
      <p:ext uri="{BB962C8B-B14F-4D97-AF65-F5344CB8AC3E}">
        <p14:creationId xmlns:p14="http://schemas.microsoft.com/office/powerpoint/2010/main" val="24251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435</TotalTime>
  <Words>105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Avaya OD with  MS SQL  Server + MySQL</vt:lpstr>
      <vt:lpstr>Driver Class Name</vt:lpstr>
      <vt:lpstr>Connection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Avaya OD with  MySQL</dc:title>
  <dc:creator>Rajiv Coomar</dc:creator>
  <cp:keywords/>
  <cp:lastModifiedBy>Rajiv Coomar</cp:lastModifiedBy>
  <cp:revision>14</cp:revision>
  <dcterms:created xsi:type="dcterms:W3CDTF">2022-12-09T08:50:36Z</dcterms:created>
  <dcterms:modified xsi:type="dcterms:W3CDTF">2022-12-22T07:55:41Z</dcterms:modified>
  <cp:version/>
</cp:coreProperties>
</file>