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2F20-F96D-6129-65EC-1BD7EF7B3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8DFD3-A4A7-F24A-0F86-7E7678D79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EEBA6-58A2-B622-D609-D5BC08BD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4010-652D-48C6-8D36-5247018A5DC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2033-8434-0E4E-19D6-4F6972C5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B6E7-41C1-8A0D-821F-14E514D6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8ADE-EAA2-479F-8CB3-766862583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22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F99A-0393-21DF-20F2-6E7D1250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7AA0D-A40A-665E-DD40-3154CB283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60764-0A8A-EF97-8BF3-F3FF640C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4010-652D-48C6-8D36-5247018A5DC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6C42-9927-0AB4-8059-FDF5251C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E3B9A-3CE9-4240-28C7-87FAF917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8ADE-EAA2-479F-8CB3-766862583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1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B5885-2347-24A8-37EA-F90F60148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3D770-A0CD-7E7C-C64A-3B36A5754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970D-6E72-E5F9-5114-41255EE1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4010-652D-48C6-8D36-5247018A5DC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7C919-2745-4A24-23FD-59766F30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86BA-B203-22F3-9861-82E9B2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8ADE-EAA2-479F-8CB3-766862583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73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D2EE-28BB-0736-D2D8-E0E7F141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1B25-6D6E-C1B7-E9CD-5ACE8EC2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B831-5040-8CF5-B224-54A05072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4010-652D-48C6-8D36-5247018A5DC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55B8C-45D1-B4E9-DC29-D5128DC3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48DB8-32A6-A307-BD19-E69BC325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8ADE-EAA2-479F-8CB3-766862583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4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219-F28B-D03B-3D45-77EA17A7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7B1C4-0CD3-461C-BC4F-C797499D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C7765-C387-6577-BD95-6080E3FC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4010-652D-48C6-8D36-5247018A5DC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CF2A5-375B-88D3-FAAB-3CEBE0EE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E142A-BD77-8E05-519C-64D70955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8ADE-EAA2-479F-8CB3-766862583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9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7E42-2D34-B03C-8D4B-2627C5BC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AEDD-77E4-E61B-788C-CB26F2439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F937C-F542-EFB4-9D38-782B8AB27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7DDEC-821C-A470-FA1C-E5BD136F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4010-652D-48C6-8D36-5247018A5DC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33159-017E-9BA2-1D0C-9D90E51A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BA8F4-CFA1-775E-8746-94771675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8ADE-EAA2-479F-8CB3-766862583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37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8C96-59A8-C2B6-3506-7F3AF64F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E3366-77A6-C795-59B3-AB36CBFA3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9AF36-D89F-B2A5-4588-77909507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24271-CA39-5D20-C79A-CA8D1752F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5E1CD-44EA-CD98-8CF5-D975BAA34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8C172-05D6-EBD8-DC2D-00878FAD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4010-652D-48C6-8D36-5247018A5DC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DFF4B-8F7A-779E-CBAB-1E902E70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23B02-8044-E8C5-5230-57D5E4B0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8ADE-EAA2-479F-8CB3-766862583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1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28FB-1448-7BB3-EB28-CB59A2D6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FB419-7AAF-744E-CB6B-F974C136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4010-652D-48C6-8D36-5247018A5DC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F8B7D-6A4E-7854-A600-A613AD30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18687-5B9F-2540-7689-30D8847D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8ADE-EAA2-479F-8CB3-766862583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48834-5D19-E8F5-CF4B-3AA18F4F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4010-652D-48C6-8D36-5247018A5DC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28789-47CB-24B9-5F8E-E409A57B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C9734-D2A0-A3C6-637C-0B0A0D69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8ADE-EAA2-479F-8CB3-766862583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44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B0D0-0F15-097E-4139-2B24C23C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9EB7-64A6-CCF8-304D-35DB3A7B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AA43D-E0D4-0804-20EF-FF0D005D4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18563-3C3E-8E99-B341-B444FFD3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4010-652D-48C6-8D36-5247018A5DC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0D9EF-8E2D-493E-89A5-89C836AF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F1A15-DCE4-66C5-45AD-A74AD084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8ADE-EAA2-479F-8CB3-766862583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0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3901-BC2C-BF42-7E97-0DCD3CCA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D4957-ABF1-9352-15CE-8F2F1ADCC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DCFAE-6AB1-E711-1579-F9D8F3DE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E5E5C-2237-8835-29A7-4504D6C6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4010-652D-48C6-8D36-5247018A5DC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9F1E4-0621-4912-087B-9EBC7BB5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37FEC-38E1-7EE9-C2F0-AF8A759C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8ADE-EAA2-479F-8CB3-766862583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6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5DD53-EC57-91E4-2378-57B6BF96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6477-492E-4456-083F-D45EDFD1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601C2-3AC8-2E53-89F4-050B6D728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24010-652D-48C6-8D36-5247018A5DC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06012-0668-B3FE-C185-C9D0A2E78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2F1EF-2BDE-A03C-8549-85A9D3E2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8ADE-EAA2-479F-8CB3-766862583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20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27029-D790-8F93-E6A8-C1408B7B6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9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F0235-FE1A-22FB-654A-64CE04FBF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9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C428E-D4EA-6E33-DBAF-A29DDBFF3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9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E992F-5FD2-C9A3-484E-7A5956A69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2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36DAF-FF75-F2E6-08DF-8A4E42065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5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8CD4E-90C7-F1FA-1295-28090C40A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8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5B546-3A1D-EE4B-278D-DC7E14D46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9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Coomar</dc:creator>
  <cp:lastModifiedBy>Rajiv Coomar</cp:lastModifiedBy>
  <cp:revision>3</cp:revision>
  <dcterms:created xsi:type="dcterms:W3CDTF">2022-10-28T15:45:19Z</dcterms:created>
  <dcterms:modified xsi:type="dcterms:W3CDTF">2022-10-28T16:58:37Z</dcterms:modified>
</cp:coreProperties>
</file>