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0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2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04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6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8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9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1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9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4CB7-63D1-442D-AFFE-3C10C642B7E0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E68E-44BF-450F-9305-DBBE1B5943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6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4056" y="1504604"/>
            <a:ext cx="2576945" cy="39568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154" y="479675"/>
            <a:ext cx="9144000" cy="64007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Fraud Detection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347" y="1055716"/>
            <a:ext cx="9144000" cy="37407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 smtClean="0"/>
              <a:t>Architecture design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62522" y="1990318"/>
            <a:ext cx="2576945" cy="275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ube 12"/>
          <p:cNvSpPr/>
          <p:nvPr/>
        </p:nvSpPr>
        <p:spPr>
          <a:xfrm>
            <a:off x="310766" y="3034145"/>
            <a:ext cx="2302625" cy="12385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Transaction Data Feed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62521" y="2182678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Transaction Master (Kafka system)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196862" y="1504604"/>
            <a:ext cx="4776406" cy="41459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391891" y="1620986"/>
            <a:ext cx="43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Fraud Detection system (Spark Engine)</a:t>
            </a:r>
            <a:endParaRPr lang="en-GB" dirty="0"/>
          </a:p>
        </p:txBody>
      </p:sp>
      <p:sp>
        <p:nvSpPr>
          <p:cNvPr id="17" name="Can 16"/>
          <p:cNvSpPr/>
          <p:nvPr/>
        </p:nvSpPr>
        <p:spPr>
          <a:xfrm>
            <a:off x="4459776" y="1944219"/>
            <a:ext cx="2061556" cy="619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Reference Dataset</a:t>
            </a:r>
            <a:endParaRPr lang="en-GB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4493028" y="4428339"/>
            <a:ext cx="2061556" cy="95830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Spark ML Model</a:t>
            </a:r>
            <a:endParaRPr lang="en-GB" dirty="0"/>
          </a:p>
        </p:txBody>
      </p:sp>
      <p:sp>
        <p:nvSpPr>
          <p:cNvPr id="20" name="Flowchart: Decision 19"/>
          <p:cNvSpPr/>
          <p:nvPr/>
        </p:nvSpPr>
        <p:spPr>
          <a:xfrm>
            <a:off x="6354334" y="2966471"/>
            <a:ext cx="2435628" cy="1055717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Prediction IS_FRAUD?</a:t>
            </a:r>
            <a:endParaRPr lang="en-GB" dirty="0"/>
          </a:p>
        </p:txBody>
      </p:sp>
      <p:sp>
        <p:nvSpPr>
          <p:cNvPr id="21" name="Down Arrow Callout 20"/>
          <p:cNvSpPr/>
          <p:nvPr/>
        </p:nvSpPr>
        <p:spPr>
          <a:xfrm>
            <a:off x="4746567" y="2829009"/>
            <a:ext cx="1496290" cy="1599330"/>
          </a:xfrm>
          <a:prstGeom prst="down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</a:t>
            </a:r>
            <a:r>
              <a:rPr lang="en-GB" dirty="0" smtClean="0"/>
              <a:t>Pre-processing Spark Streaming API</a:t>
            </a:r>
            <a:endParaRPr lang="en-GB" dirty="0"/>
          </a:p>
        </p:txBody>
      </p:sp>
      <p:cxnSp>
        <p:nvCxnSpPr>
          <p:cNvPr id="23" name="Elbow Connector 22"/>
          <p:cNvCxnSpPr>
            <a:stCxn id="18" idx="0"/>
            <a:endCxn id="20" idx="2"/>
          </p:cNvCxnSpPr>
          <p:nvPr/>
        </p:nvCxnSpPr>
        <p:spPr>
          <a:xfrm flipV="1">
            <a:off x="6554584" y="4022188"/>
            <a:ext cx="1017564" cy="8853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21" idx="0"/>
          </p:cNvCxnSpPr>
          <p:nvPr/>
        </p:nvCxnSpPr>
        <p:spPr>
          <a:xfrm>
            <a:off x="5490554" y="2563304"/>
            <a:ext cx="4158" cy="265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H="1" flipV="1">
            <a:off x="4391889" y="3483032"/>
            <a:ext cx="354677" cy="2191"/>
          </a:xfrm>
          <a:prstGeom prst="bentConnector3">
            <a:avLst>
              <a:gd name="adj1" fmla="val -644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802409" y="2014664"/>
            <a:ext cx="1920240" cy="10972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Secure Transaction Feed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9802409" y="3879699"/>
            <a:ext cx="1920240" cy="10972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Fraud Transaction Feed</a:t>
            </a:r>
            <a:endParaRPr lang="en-GB" dirty="0"/>
          </a:p>
        </p:txBody>
      </p:sp>
      <p:cxnSp>
        <p:nvCxnSpPr>
          <p:cNvPr id="44" name="Elbow Connector 43"/>
          <p:cNvCxnSpPr>
            <a:stCxn id="20" idx="3"/>
            <a:endCxn id="42" idx="0"/>
          </p:cNvCxnSpPr>
          <p:nvPr/>
        </p:nvCxnSpPr>
        <p:spPr>
          <a:xfrm>
            <a:off x="8789962" y="3494330"/>
            <a:ext cx="1972567" cy="3853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8839200" y="3100221"/>
            <a:ext cx="1923329" cy="3984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5"/>
          </p:cNvCxnSpPr>
          <p:nvPr/>
        </p:nvCxnSpPr>
        <p:spPr>
          <a:xfrm flipV="1">
            <a:off x="2613391" y="3483032"/>
            <a:ext cx="1955836" cy="15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474056" y="1581789"/>
            <a:ext cx="25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Kafka Topics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6531138" y="4883113"/>
            <a:ext cx="230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Classification </a:t>
            </a:r>
          </a:p>
          <a:p>
            <a:pPr algn="ctr"/>
            <a:r>
              <a:rPr lang="en-GB" dirty="0" smtClean="0"/>
              <a:t>(Logistic Regression)</a:t>
            </a:r>
            <a:endParaRPr lang="en-GB" dirty="0"/>
          </a:p>
        </p:txBody>
      </p:sp>
      <p:sp>
        <p:nvSpPr>
          <p:cNvPr id="65" name="Up Arrow Callout 64"/>
          <p:cNvSpPr/>
          <p:nvPr/>
        </p:nvSpPr>
        <p:spPr>
          <a:xfrm>
            <a:off x="2934603" y="3566160"/>
            <a:ext cx="1131919" cy="1180409"/>
          </a:xfrm>
          <a:prstGeom prst="upArrow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Kafka </a:t>
            </a:r>
            <a:r>
              <a:rPr lang="en-GB" dirty="0" smtClean="0"/>
              <a:t>Streaming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9945807" y="3100647"/>
            <a:ext cx="9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Good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9945807" y="3510367"/>
            <a:ext cx="94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Bad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10686331" y="3107174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(0)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0686331" y="3496794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1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798"/>
            <a:ext cx="10515600" cy="492174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Exercise </a:t>
            </a:r>
            <a:r>
              <a:rPr lang="en-US" b="1" u="sng" dirty="0"/>
              <a:t>1</a:t>
            </a:r>
            <a:r>
              <a:rPr lang="en-US" b="1" u="sng" dirty="0" smtClean="0"/>
              <a:t>:</a:t>
            </a:r>
          </a:p>
          <a:p>
            <a:pPr lvl="0"/>
            <a:r>
              <a:rPr lang="en-US" dirty="0" smtClean="0"/>
              <a:t>Kafka topic is created to store the input customer transaction data.</a:t>
            </a:r>
          </a:p>
          <a:p>
            <a:pPr lvl="0"/>
            <a:r>
              <a:rPr lang="en-US" dirty="0" smtClean="0"/>
              <a:t>Kafka Producer publish these customer data to the above topic.</a:t>
            </a:r>
          </a:p>
          <a:p>
            <a:pPr lvl="0"/>
            <a:r>
              <a:rPr lang="en-US" dirty="0" smtClean="0"/>
              <a:t>Consumer subscribe these data via Spark streaming and generate a </a:t>
            </a:r>
            <a:r>
              <a:rPr lang="en-US" smtClean="0"/>
              <a:t>master dataset.</a:t>
            </a:r>
            <a:endParaRPr lang="en-US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Exercise 2:</a:t>
            </a:r>
          </a:p>
          <a:p>
            <a:pPr lvl="0"/>
            <a:r>
              <a:rPr lang="en-US" dirty="0" smtClean="0"/>
              <a:t>Spark ML model is build using the locally referred dataset to classify data as either good or bad customer transaction.</a:t>
            </a:r>
          </a:p>
          <a:p>
            <a:pPr lvl="0"/>
            <a:r>
              <a:rPr lang="en-US" dirty="0" smtClean="0"/>
              <a:t>Feature engineering techniques are used to preprocess the local dataset.</a:t>
            </a:r>
          </a:p>
          <a:p>
            <a:pPr lvl="0"/>
            <a:r>
              <a:rPr lang="en-US" dirty="0" smtClean="0"/>
              <a:t>Binary classification is implemented via Logistic Regression using Spark </a:t>
            </a:r>
            <a:r>
              <a:rPr lang="en-US" dirty="0" err="1" smtClean="0"/>
              <a:t>MLlib</a:t>
            </a:r>
            <a:r>
              <a:rPr lang="en-US" dirty="0" smtClean="0"/>
              <a:t>.</a:t>
            </a:r>
            <a:endParaRPr lang="en-US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Exercise 3:</a:t>
            </a:r>
          </a:p>
          <a:p>
            <a:pPr lvl="0"/>
            <a:r>
              <a:rPr lang="en-US" dirty="0" smtClean="0"/>
              <a:t>For the earlier saved stream master dataset the above preprocessing techniques are applied.</a:t>
            </a:r>
          </a:p>
          <a:p>
            <a:pPr lvl="0"/>
            <a:r>
              <a:rPr lang="en-US" dirty="0" smtClean="0"/>
              <a:t>Spark model is applied to the stream data to predict the fraud status.</a:t>
            </a:r>
          </a:p>
          <a:p>
            <a:r>
              <a:rPr lang="en-US" dirty="0" smtClean="0"/>
              <a:t>Based on the predicted outcome the data is publish to </a:t>
            </a:r>
            <a:r>
              <a:rPr lang="en-US" dirty="0" err="1" smtClean="0"/>
              <a:t>kafka</a:t>
            </a:r>
            <a:r>
              <a:rPr lang="en-US" dirty="0" smtClean="0"/>
              <a:t> topics either as good or bad customer transaction respectively.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53264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Fraud Detection system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881149"/>
            <a:ext cx="9144000" cy="374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High-level design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4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200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Fraud Detection system</vt:lpstr>
      <vt:lpstr>Fraud Detection system</vt:lpstr>
    </vt:vector>
  </TitlesOfParts>
  <Company>BOSCH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Stream Processing</dc:title>
  <dc:creator>Mistry Mohammed Wasim (RBEI/BSM1)</dc:creator>
  <cp:lastModifiedBy>SONY</cp:lastModifiedBy>
  <cp:revision>19</cp:revision>
  <dcterms:created xsi:type="dcterms:W3CDTF">2020-06-17T08:42:01Z</dcterms:created>
  <dcterms:modified xsi:type="dcterms:W3CDTF">2020-06-17T15:12:19Z</dcterms:modified>
</cp:coreProperties>
</file>