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4" r:id="rId10"/>
    <p:sldId id="269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63" r:id="rId19"/>
    <p:sldId id="265" r:id="rId20"/>
    <p:sldId id="278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1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 /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4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3.jpeg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5.jpe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267200" y="14478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0" y="381000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3213735">
              <a:spcBef>
                <a:spcPts val="130"/>
              </a:spcBef>
            </a:pPr>
            <a:r>
              <a:rPr lang="en-US" b="1" i="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Roboto" panose="020F0502020204030204" pitchFamily="2" charset="0"/>
              </a:rPr>
            </a:br>
            <a:endParaRPr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dirty="0"/>
              <a:t>:  M.RAMYA</a:t>
            </a:r>
          </a:p>
          <a:p>
            <a:r>
              <a:rPr lang="en-US" sz="2400" b="1" dirty="0"/>
              <a:t>REGISTER NO AND NMID:</a:t>
            </a:r>
            <a:r>
              <a:rPr lang="en-US" sz="2400" dirty="0"/>
              <a:t>9D003EDB8E37DEB98344BEBF63FB3185</a:t>
            </a:r>
          </a:p>
          <a:p>
            <a:r>
              <a:rPr lang="en-US" sz="2400" b="1" dirty="0"/>
              <a:t>DEPARTMENT:</a:t>
            </a:r>
            <a:r>
              <a:rPr lang="en-US" sz="2400" dirty="0"/>
              <a:t>  BSC.ARTIFICIAL INTELLIGENCE</a:t>
            </a:r>
          </a:p>
          <a:p>
            <a:r>
              <a:rPr lang="en-US" sz="2400" b="1" dirty="0"/>
              <a:t>COLLEGE:</a:t>
            </a:r>
            <a:r>
              <a:rPr lang="en-US" sz="2400" dirty="0"/>
              <a:t>  KAMBAN COLLEGE OF ARTS AND SCIENCE FOR       WOMEN/THIRUVALLUVAR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IN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143000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Sticky navigation bar for easy browsing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Responsive design (mobile, tablet, desktop)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Interactive </a:t>
            </a:r>
            <a:r>
              <a:rPr lang="en-US" sz="2400" b="1" dirty="0"/>
              <a:t>About</a:t>
            </a:r>
            <a:r>
              <a:rPr lang="en-US" sz="2400" dirty="0"/>
              <a:t> section with profile info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Projects showcase</a:t>
            </a:r>
            <a:r>
              <a:rPr lang="en-US" sz="2400" dirty="0"/>
              <a:t> with Demo &amp; </a:t>
            </a:r>
            <a:r>
              <a:rPr lang="en-US" sz="2400" dirty="0" err="1"/>
              <a:t>GitHub</a:t>
            </a:r>
            <a:r>
              <a:rPr lang="en-US" sz="2400" dirty="0"/>
              <a:t> links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Contact form with validation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Footer with copyright details</a:t>
            </a:r>
          </a:p>
        </p:txBody>
      </p:sp>
      <p:pic>
        <p:nvPicPr>
          <p:cNvPr id="4" name="Picture 3" descr="We Are Timeless_ A Woman's Voice Carries on After…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1219200"/>
            <a:ext cx="3200400" cy="47984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Objectives of the Project</a:t>
            </a:r>
            <a:br>
              <a:rPr lang="en-US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endParaRPr lang="en-US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219200" y="1981200"/>
            <a:ext cx="739978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Showcase academic and personal 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Improve visibility for job opportunities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Build confidence in front-end development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Create a professional and interactive online portfolio</a:t>
            </a:r>
          </a:p>
        </p:txBody>
      </p:sp>
      <p:pic>
        <p:nvPicPr>
          <p:cNvPr id="4" name="Picture 3" descr="4 Steps for Good Enterprise Gamification Design_Marketing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1219200"/>
            <a:ext cx="3931920" cy="29489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Career Impact</a:t>
            </a:r>
            <a:br>
              <a:rPr lang="en-US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endParaRPr lang="en-US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1219200" y="1752600"/>
            <a:ext cx="8001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Increases chances of getting internships and jobs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Acts as a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living resume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Helps in freelancing and client 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Builds a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professional digital identity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" name="Picture 3" descr="باصرار توصل لهدفك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2362200"/>
            <a:ext cx="4023360" cy="40233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Development Methodology</a:t>
            </a: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676400" y="1371600"/>
            <a:ext cx="557396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Designing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Create UI/UX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Coding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Develop using HTML, CSS, JavaScript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Planning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Decide sections and layout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Testing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Check responsiveness and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Deployment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Publish on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CodePen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/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Pages</a:t>
            </a:r>
          </a:p>
        </p:txBody>
      </p:sp>
      <p:pic>
        <p:nvPicPr>
          <p:cNvPr id="4" name="Picture 3" descr="e87359a3-def2-401e-b275-0b20a74f1be0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3657600"/>
            <a:ext cx="4846320" cy="30192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Scope of the Project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2209800" y="1905000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 dirty="0"/>
              <a:t>In Scope:</a:t>
            </a:r>
            <a:r>
              <a:rPr lang="en-US" sz="3200" dirty="0"/>
              <a:t> Website design, responsiveness, project showcase, contact form</a:t>
            </a:r>
          </a:p>
          <a:p>
            <a:pPr>
              <a:buFont typeface="Arial" pitchFamily="34" charset="0"/>
              <a:buChar char="•"/>
            </a:pPr>
            <a:endParaRPr lang="en-US" sz="3200" dirty="0"/>
          </a:p>
          <a:p>
            <a:pPr>
              <a:buFont typeface="Arial" pitchFamily="34" charset="0"/>
              <a:buChar char="•"/>
            </a:pPr>
            <a:r>
              <a:rPr lang="en-US" sz="3200" b="1" dirty="0"/>
              <a:t>Out of Scope:</a:t>
            </a:r>
            <a:r>
              <a:rPr lang="en-US" sz="3200" dirty="0"/>
              <a:t> Backend integration, advanced database storage</a:t>
            </a:r>
          </a:p>
        </p:txBody>
      </p:sp>
      <p:pic>
        <p:nvPicPr>
          <p:cNvPr id="4" name="Picture 3" descr="Create Scope Documents in 5 Easy Steps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1371600"/>
            <a:ext cx="3840480" cy="254988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Innovative Features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752600" y="1600200"/>
            <a:ext cx="7162538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Interactive contact form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Responsive layout for all devices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cards with live demo &amp;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Sticky navigation bar for smooth browsing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Software Architecture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2438400" y="1676400"/>
            <a:ext cx="6096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Frontend-based portfolio hosted on </a:t>
            </a:r>
            <a:r>
              <a:rPr lang="en-US" sz="2800" dirty="0" err="1"/>
              <a:t>CodePen</a:t>
            </a:r>
            <a:r>
              <a:rPr lang="en-US" sz="2800" dirty="0"/>
              <a:t>/</a:t>
            </a:r>
            <a:r>
              <a:rPr lang="en-US" sz="2800" dirty="0" err="1"/>
              <a:t>GitHub</a:t>
            </a:r>
            <a:r>
              <a:rPr lang="en-US" sz="2800" dirty="0"/>
              <a:t> Pages.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Interactive UI with JavaScript </a:t>
            </a:r>
            <a:r>
              <a:rPr lang="en-US" sz="2800" dirty="0" err="1"/>
              <a:t>funct</a:t>
            </a:r>
            <a:endParaRPr lang="en-US" sz="2800" dirty="0"/>
          </a:p>
        </p:txBody>
      </p:sp>
      <p:pic>
        <p:nvPicPr>
          <p:cNvPr id="4" name="Picture 3" descr="JAVA SCRIPT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4800" y="3581400"/>
            <a:ext cx="3017520" cy="30175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Future Enhancements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990600" y="1524000"/>
            <a:ext cx="8763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AI-powered resume and project recommendations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Dark mode and customizable themes for better user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Adding blogging or article-writing feature inside the portfolio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Support for multimedia elements (videos, animations, 3D models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Integration of backend for storing user data and portfolio analytics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1" y="4724400"/>
            <a:ext cx="1905000" cy="2133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RESULTS AND SCREENSHOTS</a:t>
            </a:r>
            <a:endParaRPr sz="4250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43000" y="1600200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✅ Portfolio website successfully developed and deployed</a:t>
            </a:r>
            <a:br>
              <a:rPr lang="en-US" sz="2400" dirty="0"/>
            </a:br>
            <a:r>
              <a:rPr lang="en-US" sz="2400" dirty="0"/>
              <a:t>✅ Showcases </a:t>
            </a:r>
            <a:r>
              <a:rPr lang="en-US" sz="2400" b="1" dirty="0"/>
              <a:t>Home, About, Projects, and Contact</a:t>
            </a:r>
            <a:r>
              <a:rPr lang="en-US" sz="2400" dirty="0"/>
              <a:t> sections</a:t>
            </a:r>
            <a:br>
              <a:rPr lang="en-US" sz="2400" dirty="0"/>
            </a:br>
            <a:r>
              <a:rPr lang="en-US" sz="2400" dirty="0"/>
              <a:t>✅ Fully </a:t>
            </a:r>
            <a:r>
              <a:rPr lang="en-US" sz="2400" b="1" dirty="0"/>
              <a:t>responsive design</a:t>
            </a:r>
            <a:r>
              <a:rPr lang="en-US" sz="2400" dirty="0"/>
              <a:t> (works on mobile, tablet, desktop)</a:t>
            </a:r>
            <a:br>
              <a:rPr lang="en-US" sz="2400" dirty="0"/>
            </a:br>
            <a:r>
              <a:rPr lang="en-US" sz="2400" dirty="0"/>
              <a:t>✅ Enhances </a:t>
            </a:r>
            <a:r>
              <a:rPr lang="en-US" sz="2400" b="1" dirty="0"/>
              <a:t>professional visibility</a:t>
            </a:r>
            <a:r>
              <a:rPr lang="en-US" sz="2400" dirty="0"/>
              <a:t> for job and internship opportunities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9E70C-E83C-1D0D-BC19-9A6D1641A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839" y="1709858"/>
            <a:ext cx="3131279" cy="494254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CONCLUSION</a:t>
            </a:r>
            <a:endParaRPr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81200" y="1219200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This digital portfolio provides a modern and interactive platform to showcase skills, projects, and achievements.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It demonstrates practical knowledge of HTML, CSS, and JavaScript, along with responsive web design.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The portfolio improves professional visibility by acting as a living resume, accessible anytime and anywhere.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Rectangle 22"/>
          <p:cNvSpPr/>
          <p:nvPr/>
        </p:nvSpPr>
        <p:spPr>
          <a:xfrm>
            <a:off x="2819400" y="1676400"/>
            <a:ext cx="5878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Digital </a:t>
            </a:r>
            <a:r>
              <a:rPr lang="en-US" sz="5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portfolio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24" name="Picture 23" descr="Brown Beige Vintage Scrapbook Portfolio Cover A4 Document.jf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0" y="2819400"/>
            <a:ext cx="6629400" cy="36576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8D90-D8E8-E1D0-A5BF-2F78D0EE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0" y="2819400"/>
            <a:ext cx="4149969" cy="75819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Thank you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294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Digital Portfolio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0" y="14478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A </a:t>
            </a:r>
            <a:r>
              <a:rPr lang="en-US" sz="2800" b="1" dirty="0"/>
              <a:t>digital portfolio</a:t>
            </a:r>
            <a:r>
              <a:rPr lang="en-US" sz="2800" dirty="0"/>
              <a:t> is an online collection of a person’s work, skills, achievements, and projects.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It serves as a </a:t>
            </a:r>
            <a:r>
              <a:rPr lang="en-US" sz="2800" b="1" dirty="0"/>
              <a:t>dynamic resume</a:t>
            </a:r>
            <a:r>
              <a:rPr lang="en-US" sz="2800" dirty="0"/>
              <a:t> that allows students, job seekers, and professionals to </a:t>
            </a:r>
            <a:r>
              <a:rPr lang="en-US" sz="2800" b="1" dirty="0"/>
              <a:t>showcase their talents interactively</a:t>
            </a:r>
            <a:r>
              <a:rPr lang="en-US" sz="2800" dirty="0"/>
              <a:t> through websites, images, documents, videos, and links.</a:t>
            </a:r>
          </a:p>
        </p:txBody>
      </p:sp>
      <p:pic>
        <p:nvPicPr>
          <p:cNvPr id="4" name="Picture 3" descr="images ppt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2438400"/>
            <a:ext cx="4206240" cy="2057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25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PROBLEM STATEMENT</a:t>
            </a:r>
            <a:endParaRPr sz="4250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47800" y="1524001"/>
            <a:ext cx="6134053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3200" dirty="0"/>
              <a:t>Traditional resumes are static and cannot fully showcase skills or projects.</a:t>
            </a:r>
          </a:p>
          <a:p>
            <a:pPr algn="ctr">
              <a:buFont typeface="Arial" pitchFamily="34" charset="0"/>
              <a:buChar char="•"/>
            </a:pPr>
            <a:r>
              <a:rPr lang="en-US" sz="3200" dirty="0"/>
              <a:t>Students and professionals need a </a:t>
            </a:r>
            <a:r>
              <a:rPr lang="en-US" sz="3200" b="1" dirty="0"/>
              <a:t>digital portfolio</a:t>
            </a:r>
            <a:r>
              <a:rPr lang="en-US" sz="3200" dirty="0"/>
              <a:t> to present their work in a </a:t>
            </a:r>
            <a:r>
              <a:rPr lang="en-US" sz="3200" b="1" dirty="0"/>
              <a:t>dynamic, interactive, and accessible way</a:t>
            </a:r>
            <a:r>
              <a:rPr lang="en-US" sz="3200" dirty="0"/>
              <a:t> for employers and recruiters.</a:t>
            </a:r>
          </a:p>
          <a:p>
            <a:pPr algn="ctr"/>
            <a:endParaRPr lang="en-US" sz="32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PROJECT	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52600" y="2209800"/>
            <a:ext cx="6781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/>
              <a:t>This project is a </a:t>
            </a:r>
            <a:r>
              <a:rPr lang="en-US" sz="3200" b="1" dirty="0"/>
              <a:t>digital portfolio website</a:t>
            </a:r>
            <a:r>
              <a:rPr lang="en-US" sz="3200" dirty="0"/>
              <a:t> built using </a:t>
            </a:r>
            <a:r>
              <a:rPr lang="en-US" sz="3200" b="1" dirty="0"/>
              <a:t>HTML, CSS, and JavaScript</a:t>
            </a:r>
            <a:r>
              <a:rPr lang="en-US" sz="320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It includes sections like </a:t>
            </a:r>
            <a:r>
              <a:rPr lang="en-US" sz="3200" b="1" dirty="0"/>
              <a:t>Home, About, Projects, and Contact</a:t>
            </a:r>
            <a:r>
              <a:rPr lang="en-US" sz="3200" dirty="0"/>
              <a:t>, allowing users to easily explore skills, achievements, and project work.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WHO ARE THE END USERS?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371600" y="2057400"/>
            <a:ext cx="6400800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 dirty="0"/>
              <a:t>Students</a:t>
            </a:r>
            <a:r>
              <a:rPr lang="en-US" sz="3200" dirty="0"/>
              <a:t> – to showcase academic and project work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/>
              <a:t>Job Seekers</a:t>
            </a:r>
            <a:r>
              <a:rPr lang="en-US" sz="3200" dirty="0"/>
              <a:t> – to highlight skills for recruiters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/>
              <a:t>Employers/Recruiters</a:t>
            </a:r>
            <a:r>
              <a:rPr lang="en-US" sz="3200" dirty="0"/>
              <a:t> – to evaluate candidates easily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/>
              <a:t>Freelancers</a:t>
            </a:r>
            <a:r>
              <a:rPr lang="en-US" sz="3200" dirty="0"/>
              <a:t> – to present their work to clients</a:t>
            </a:r>
          </a:p>
          <a:p>
            <a:pPr algn="ctr"/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9" name="Picture 8" descr="Searching for jobs, recruitment or opportunity for candidate to finding right work and employer_.jf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02880" y="1219200"/>
            <a:ext cx="4389120" cy="43891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TOOLS AND TECHNIQUES</a:t>
            </a:r>
            <a:endParaRPr sz="3600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76600" y="2057400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/>
              <a:t>Languages:</a:t>
            </a:r>
            <a:r>
              <a:rPr lang="en-US" sz="2800" dirty="0"/>
              <a:t> HTML, CSS, JavaScript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Editor:</a:t>
            </a:r>
            <a:r>
              <a:rPr lang="en-US" sz="2800" dirty="0"/>
              <a:t> VS Code / </a:t>
            </a:r>
            <a:r>
              <a:rPr lang="en-US" sz="2800" dirty="0" err="1"/>
              <a:t>CodePen</a:t>
            </a: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Version Control:</a:t>
            </a:r>
            <a:r>
              <a:rPr lang="en-US" sz="2800" dirty="0"/>
              <a:t> </a:t>
            </a:r>
            <a:r>
              <a:rPr lang="en-US" sz="2800" dirty="0" err="1"/>
              <a:t>Git</a:t>
            </a:r>
            <a:r>
              <a:rPr lang="en-US" sz="2800" dirty="0"/>
              <a:t> &amp; </a:t>
            </a:r>
            <a:r>
              <a:rPr lang="en-US" sz="2800" dirty="0" err="1"/>
              <a:t>GitHub</a:t>
            </a: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Design Concepts:</a:t>
            </a:r>
            <a:r>
              <a:rPr lang="en-US" sz="2800" dirty="0"/>
              <a:t> Responsive Design, </a:t>
            </a:r>
            <a:r>
              <a:rPr lang="en-US" sz="2800" dirty="0" err="1"/>
              <a:t>Flexbox</a:t>
            </a:r>
            <a:r>
              <a:rPr lang="en-US" sz="2800" dirty="0"/>
              <a:t>, Grid Layout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rebuchet MS"/>
                <a:cs typeface="Trebuchet MS"/>
              </a:rPr>
              <a:t>POTFOLIO DESIGN AND LAYOUT</a:t>
            </a:r>
            <a:endParaRPr sz="4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85800" y="1905000"/>
            <a:ext cx="11155618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About Section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Profile photo, bio, and career goals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Projects Section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Cards or gallery with project details, live demo, and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Contact Section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Simple contact form with validation, plus social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Footer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Copyright and credits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Layout Style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Clean, modern UI with responsive design (works on mobile, tablet, and desktop)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Header / Home Section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Attractive title, tagline, and sticky navigation bar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Color Theme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Blue gradient with professional fonts for readability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718</Words>
  <Application>Microsoft Office PowerPoint</Application>
  <PresentationFormat>Widescreen</PresentationFormat>
  <Paragraphs>128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Digital Portfolio  </vt:lpstr>
      <vt:lpstr>PROJECT TITLE</vt:lpstr>
      <vt:lpstr>AGENDA</vt:lpstr>
      <vt:lpstr>Digital Portfolio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Objectives of the Project </vt:lpstr>
      <vt:lpstr>Career Impact </vt:lpstr>
      <vt:lpstr>Development Methodology</vt:lpstr>
      <vt:lpstr>Scope of the Project</vt:lpstr>
      <vt:lpstr>Innovative Features</vt:lpstr>
      <vt:lpstr>Software Architecture</vt:lpstr>
      <vt:lpstr>Future Enhancements</vt:lpstr>
      <vt:lpstr>RESULTS AND SCREENSHOTS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ramyamanikandan0000006@gmail.com</cp:lastModifiedBy>
  <cp:revision>36</cp:revision>
  <dcterms:created xsi:type="dcterms:W3CDTF">2024-03-29T15:07:22Z</dcterms:created>
  <dcterms:modified xsi:type="dcterms:W3CDTF">2025-09-02T16:00:25Z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