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1945600"/>
  <p:notesSz cx="7315200" cy="9601200"/>
  <p:custDataLst>
    <p:tags r:id="rId3"/>
  </p:custDataLst>
  <p:defaultTextStyle>
    <a:defPPr>
      <a:defRPr lang="en-US"/>
    </a:defPPr>
    <a:lvl1pPr algn="l" defTabSz="2874963" rtl="0" fontAlgn="base">
      <a:spcBef>
        <a:spcPct val="0"/>
      </a:spcBef>
      <a:spcAft>
        <a:spcPct val="0"/>
      </a:spcAft>
      <a:defRPr sz="5700" kern="1200">
        <a:solidFill>
          <a:schemeClr val="tx1"/>
        </a:solidFill>
        <a:latin typeface="Calibri" pitchFamily="34" charset="0"/>
        <a:ea typeface="+mn-ea"/>
        <a:cs typeface="Arial" charset="0"/>
      </a:defRPr>
    </a:lvl1pPr>
    <a:lvl2pPr marL="1436688" indent="-979488" algn="l" defTabSz="2874963" rtl="0" fontAlgn="base">
      <a:spcBef>
        <a:spcPct val="0"/>
      </a:spcBef>
      <a:spcAft>
        <a:spcPct val="0"/>
      </a:spcAft>
      <a:defRPr sz="5700" kern="1200">
        <a:solidFill>
          <a:schemeClr val="tx1"/>
        </a:solidFill>
        <a:latin typeface="Calibri" pitchFamily="34" charset="0"/>
        <a:ea typeface="+mn-ea"/>
        <a:cs typeface="Arial" charset="0"/>
      </a:defRPr>
    </a:lvl2pPr>
    <a:lvl3pPr marL="2874963" indent="-1960563" algn="l" defTabSz="2874963" rtl="0" fontAlgn="base">
      <a:spcBef>
        <a:spcPct val="0"/>
      </a:spcBef>
      <a:spcAft>
        <a:spcPct val="0"/>
      </a:spcAft>
      <a:defRPr sz="5700" kern="1200">
        <a:solidFill>
          <a:schemeClr val="tx1"/>
        </a:solidFill>
        <a:latin typeface="Calibri" pitchFamily="34" charset="0"/>
        <a:ea typeface="+mn-ea"/>
        <a:cs typeface="Arial" charset="0"/>
      </a:defRPr>
    </a:lvl3pPr>
    <a:lvl4pPr marL="4311650" indent="-2940050" algn="l" defTabSz="2874963" rtl="0" fontAlgn="base">
      <a:spcBef>
        <a:spcPct val="0"/>
      </a:spcBef>
      <a:spcAft>
        <a:spcPct val="0"/>
      </a:spcAft>
      <a:defRPr sz="5700" kern="1200">
        <a:solidFill>
          <a:schemeClr val="tx1"/>
        </a:solidFill>
        <a:latin typeface="Calibri" pitchFamily="34" charset="0"/>
        <a:ea typeface="+mn-ea"/>
        <a:cs typeface="Arial" charset="0"/>
      </a:defRPr>
    </a:lvl4pPr>
    <a:lvl5pPr marL="5749925" indent="-3921125" algn="l" defTabSz="2874963" rtl="0" fontAlgn="base">
      <a:spcBef>
        <a:spcPct val="0"/>
      </a:spcBef>
      <a:spcAft>
        <a:spcPct val="0"/>
      </a:spcAft>
      <a:defRPr sz="5700" kern="1200">
        <a:solidFill>
          <a:schemeClr val="tx1"/>
        </a:solidFill>
        <a:latin typeface="Calibri" pitchFamily="34" charset="0"/>
        <a:ea typeface="+mn-ea"/>
        <a:cs typeface="Arial" charset="0"/>
      </a:defRPr>
    </a:lvl5pPr>
    <a:lvl6pPr marL="2286000" algn="l" defTabSz="914400" rtl="0" eaLnBrk="1" latinLnBrk="0" hangingPunct="1">
      <a:defRPr sz="5700" kern="1200">
        <a:solidFill>
          <a:schemeClr val="tx1"/>
        </a:solidFill>
        <a:latin typeface="Calibri" pitchFamily="34" charset="0"/>
        <a:ea typeface="+mn-ea"/>
        <a:cs typeface="Arial" charset="0"/>
      </a:defRPr>
    </a:lvl6pPr>
    <a:lvl7pPr marL="2743200" algn="l" defTabSz="914400" rtl="0" eaLnBrk="1" latinLnBrk="0" hangingPunct="1">
      <a:defRPr sz="5700" kern="1200">
        <a:solidFill>
          <a:schemeClr val="tx1"/>
        </a:solidFill>
        <a:latin typeface="Calibri" pitchFamily="34" charset="0"/>
        <a:ea typeface="+mn-ea"/>
        <a:cs typeface="Arial" charset="0"/>
      </a:defRPr>
    </a:lvl7pPr>
    <a:lvl8pPr marL="3200400" algn="l" defTabSz="914400" rtl="0" eaLnBrk="1" latinLnBrk="0" hangingPunct="1">
      <a:defRPr sz="5700" kern="1200">
        <a:solidFill>
          <a:schemeClr val="tx1"/>
        </a:solidFill>
        <a:latin typeface="Calibri" pitchFamily="34" charset="0"/>
        <a:ea typeface="+mn-ea"/>
        <a:cs typeface="Arial" charset="0"/>
      </a:defRPr>
    </a:lvl8pPr>
    <a:lvl9pPr marL="3657600" algn="l" defTabSz="914400" rtl="0" eaLnBrk="1" latinLnBrk="0" hangingPunct="1">
      <a:defRPr sz="5700"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2E"/>
    <a:srgbClr val="501C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110" autoAdjust="0"/>
  </p:normalViewPr>
  <p:slideViewPr>
    <p:cSldViewPr>
      <p:cViewPr>
        <p:scale>
          <a:sx n="25" d="100"/>
          <a:sy n="25" d="100"/>
        </p:scale>
        <p:origin x="-1116" y="-60"/>
      </p:cViewPr>
      <p:guideLst>
        <p:guide orient="horz" pos="6912"/>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6817367"/>
            <a:ext cx="3108960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2435840"/>
            <a:ext cx="25603200" cy="5608320"/>
          </a:xfrm>
        </p:spPr>
        <p:txBody>
          <a:bodyPr/>
          <a:lstStyle>
            <a:lvl1pPr marL="0" indent="0" algn="ctr">
              <a:buNone/>
              <a:defRPr>
                <a:solidFill>
                  <a:schemeClr val="tx1">
                    <a:tint val="75000"/>
                  </a:schemeClr>
                </a:solidFill>
              </a:defRPr>
            </a:lvl1pPr>
            <a:lvl2pPr marL="1437564" indent="0" algn="ctr">
              <a:buNone/>
              <a:defRPr>
                <a:solidFill>
                  <a:schemeClr val="tx1">
                    <a:tint val="75000"/>
                  </a:schemeClr>
                </a:solidFill>
              </a:defRPr>
            </a:lvl2pPr>
            <a:lvl3pPr marL="2875129" indent="0" algn="ctr">
              <a:buNone/>
              <a:defRPr>
                <a:solidFill>
                  <a:schemeClr val="tx1">
                    <a:tint val="75000"/>
                  </a:schemeClr>
                </a:solidFill>
              </a:defRPr>
            </a:lvl3pPr>
            <a:lvl4pPr marL="4312693" indent="0" algn="ctr">
              <a:buNone/>
              <a:defRPr>
                <a:solidFill>
                  <a:schemeClr val="tx1">
                    <a:tint val="75000"/>
                  </a:schemeClr>
                </a:solidFill>
              </a:defRPr>
            </a:lvl4pPr>
            <a:lvl5pPr marL="5750257" indent="0" algn="ctr">
              <a:buNone/>
              <a:defRPr>
                <a:solidFill>
                  <a:schemeClr val="tx1">
                    <a:tint val="75000"/>
                  </a:schemeClr>
                </a:solidFill>
              </a:defRPr>
            </a:lvl5pPr>
            <a:lvl6pPr marL="7187822" indent="0" algn="ctr">
              <a:buNone/>
              <a:defRPr>
                <a:solidFill>
                  <a:schemeClr val="tx1">
                    <a:tint val="75000"/>
                  </a:schemeClr>
                </a:solidFill>
              </a:defRPr>
            </a:lvl6pPr>
            <a:lvl7pPr marL="8625386" indent="0" algn="ctr">
              <a:buNone/>
              <a:defRPr>
                <a:solidFill>
                  <a:schemeClr val="tx1">
                    <a:tint val="75000"/>
                  </a:schemeClr>
                </a:solidFill>
              </a:defRPr>
            </a:lvl7pPr>
            <a:lvl8pPr marL="10062950" indent="0" algn="ctr">
              <a:buNone/>
              <a:defRPr>
                <a:solidFill>
                  <a:schemeClr val="tx1">
                    <a:tint val="75000"/>
                  </a:schemeClr>
                </a:solidFill>
              </a:defRPr>
            </a:lvl8pPr>
            <a:lvl9pPr marL="1150051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6AC1B9D-D89E-4C9D-8B2A-580EF20614C9}" type="datetimeFigureOut">
              <a:rPr lang="en-US"/>
              <a:pPr>
                <a:defRPr/>
              </a:pPr>
              <a:t>11/19/2015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51AD98-0E42-4181-9308-6CEF8A3A35EB}" type="slidenum">
              <a:rPr lang="en-US"/>
              <a:pPr>
                <a:defRPr/>
              </a:pPr>
              <a:t>‹#›</a:t>
            </a:fld>
            <a:endParaRPr lang="en-US"/>
          </a:p>
        </p:txBody>
      </p:sp>
    </p:spTree>
    <p:extLst>
      <p:ext uri="{BB962C8B-B14F-4D97-AF65-F5344CB8AC3E}">
        <p14:creationId xmlns:p14="http://schemas.microsoft.com/office/powerpoint/2010/main" val="300708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693433-E890-468E-A027-B056F8622481}" type="datetimeFigureOut">
              <a:rPr lang="en-US"/>
              <a:pPr>
                <a:defRPr/>
              </a:pPr>
              <a:t>11/19/2015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DC6B6D-17A6-4801-9B65-91F2AC15468E}" type="slidenum">
              <a:rPr lang="en-US"/>
              <a:pPr>
                <a:defRPr/>
              </a:pPr>
              <a:t>‹#›</a:t>
            </a:fld>
            <a:endParaRPr lang="en-US"/>
          </a:p>
        </p:txBody>
      </p:sp>
    </p:spTree>
    <p:extLst>
      <p:ext uri="{BB962C8B-B14F-4D97-AF65-F5344CB8AC3E}">
        <p14:creationId xmlns:p14="http://schemas.microsoft.com/office/powerpoint/2010/main" val="373577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059753" y="2413008"/>
            <a:ext cx="30118047" cy="514349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92903" y="2413008"/>
            <a:ext cx="89757251" cy="51434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B93A7E-3357-4CFF-ABCC-3CB123EE013E}" type="datetimeFigureOut">
              <a:rPr lang="en-US"/>
              <a:pPr>
                <a:defRPr/>
              </a:pPr>
              <a:t>11/19/2015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AD4726-215B-4BCB-8642-EBC0C592E249}" type="slidenum">
              <a:rPr lang="en-US"/>
              <a:pPr>
                <a:defRPr/>
              </a:pPr>
              <a:t>‹#›</a:t>
            </a:fld>
            <a:endParaRPr lang="en-US"/>
          </a:p>
        </p:txBody>
      </p:sp>
    </p:spTree>
    <p:extLst>
      <p:ext uri="{BB962C8B-B14F-4D97-AF65-F5344CB8AC3E}">
        <p14:creationId xmlns:p14="http://schemas.microsoft.com/office/powerpoint/2010/main" val="26917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030045-1943-432D-AF5B-ECFCD78C7F73}" type="datetimeFigureOut">
              <a:rPr lang="en-US"/>
              <a:pPr>
                <a:defRPr/>
              </a:pPr>
              <a:t>11/19/2015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339687-CD71-435E-BA43-3360D3455317}" type="slidenum">
              <a:rPr lang="en-US"/>
              <a:pPr>
                <a:defRPr/>
              </a:pPr>
              <a:t>‹#›</a:t>
            </a:fld>
            <a:endParaRPr lang="en-US"/>
          </a:p>
        </p:txBody>
      </p:sp>
    </p:spTree>
    <p:extLst>
      <p:ext uri="{BB962C8B-B14F-4D97-AF65-F5344CB8AC3E}">
        <p14:creationId xmlns:p14="http://schemas.microsoft.com/office/powerpoint/2010/main" val="198438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4102083"/>
            <a:ext cx="31089600" cy="4358640"/>
          </a:xfrm>
        </p:spPr>
        <p:txBody>
          <a:bodyPr anchor="t"/>
          <a:lstStyle>
            <a:lvl1pPr algn="l">
              <a:defRPr sz="126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9301488"/>
            <a:ext cx="31089600" cy="4800599"/>
          </a:xfrm>
        </p:spPr>
        <p:txBody>
          <a:bodyPr anchor="b"/>
          <a:lstStyle>
            <a:lvl1pPr marL="0" indent="0">
              <a:buNone/>
              <a:defRPr sz="6300">
                <a:solidFill>
                  <a:schemeClr val="tx1">
                    <a:tint val="75000"/>
                  </a:schemeClr>
                </a:solidFill>
              </a:defRPr>
            </a:lvl1pPr>
            <a:lvl2pPr marL="1437564" indent="0">
              <a:buNone/>
              <a:defRPr sz="5700">
                <a:solidFill>
                  <a:schemeClr val="tx1">
                    <a:tint val="75000"/>
                  </a:schemeClr>
                </a:solidFill>
              </a:defRPr>
            </a:lvl2pPr>
            <a:lvl3pPr marL="2875129" indent="0">
              <a:buNone/>
              <a:defRPr sz="5000">
                <a:solidFill>
                  <a:schemeClr val="tx1">
                    <a:tint val="75000"/>
                  </a:schemeClr>
                </a:solidFill>
              </a:defRPr>
            </a:lvl3pPr>
            <a:lvl4pPr marL="4312693" indent="0">
              <a:buNone/>
              <a:defRPr sz="4400">
                <a:solidFill>
                  <a:schemeClr val="tx1">
                    <a:tint val="75000"/>
                  </a:schemeClr>
                </a:solidFill>
              </a:defRPr>
            </a:lvl4pPr>
            <a:lvl5pPr marL="5750257" indent="0">
              <a:buNone/>
              <a:defRPr sz="4400">
                <a:solidFill>
                  <a:schemeClr val="tx1">
                    <a:tint val="75000"/>
                  </a:schemeClr>
                </a:solidFill>
              </a:defRPr>
            </a:lvl5pPr>
            <a:lvl6pPr marL="7187822" indent="0">
              <a:buNone/>
              <a:defRPr sz="4400">
                <a:solidFill>
                  <a:schemeClr val="tx1">
                    <a:tint val="75000"/>
                  </a:schemeClr>
                </a:solidFill>
              </a:defRPr>
            </a:lvl6pPr>
            <a:lvl7pPr marL="8625386" indent="0">
              <a:buNone/>
              <a:defRPr sz="4400">
                <a:solidFill>
                  <a:schemeClr val="tx1">
                    <a:tint val="75000"/>
                  </a:schemeClr>
                </a:solidFill>
              </a:defRPr>
            </a:lvl7pPr>
            <a:lvl8pPr marL="10062950" indent="0">
              <a:buNone/>
              <a:defRPr sz="4400">
                <a:solidFill>
                  <a:schemeClr val="tx1">
                    <a:tint val="75000"/>
                  </a:schemeClr>
                </a:solidFill>
              </a:defRPr>
            </a:lvl8pPr>
            <a:lvl9pPr marL="11500515" indent="0">
              <a:buNone/>
              <a:defRPr sz="4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4A94FF4-1343-4929-8694-E89B888307D0}" type="datetimeFigureOut">
              <a:rPr lang="en-US"/>
              <a:pPr>
                <a:defRPr/>
              </a:pPr>
              <a:t>11/19/2015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DC5A7E-22FA-40B7-A117-6F8F7930E747}" type="slidenum">
              <a:rPr lang="en-US"/>
              <a:pPr>
                <a:defRPr/>
              </a:pPr>
              <a:t>‹#›</a:t>
            </a:fld>
            <a:endParaRPr lang="en-US"/>
          </a:p>
        </p:txBody>
      </p:sp>
    </p:spTree>
    <p:extLst>
      <p:ext uri="{BB962C8B-B14F-4D97-AF65-F5344CB8AC3E}">
        <p14:creationId xmlns:p14="http://schemas.microsoft.com/office/powerpoint/2010/main" val="186052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2905" y="14066523"/>
            <a:ext cx="59937651" cy="39781479"/>
          </a:xfrm>
        </p:spPr>
        <p:txBody>
          <a:bodyPr/>
          <a:lstStyle>
            <a:lvl1pPr>
              <a:defRPr sz="8800"/>
            </a:lvl1pPr>
            <a:lvl2pPr>
              <a:defRPr sz="7500"/>
            </a:lvl2pPr>
            <a:lvl3pPr>
              <a:defRPr sz="63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240155" y="14066523"/>
            <a:ext cx="59937648" cy="39781479"/>
          </a:xfrm>
        </p:spPr>
        <p:txBody>
          <a:bodyPr/>
          <a:lstStyle>
            <a:lvl1pPr>
              <a:defRPr sz="8800"/>
            </a:lvl1pPr>
            <a:lvl2pPr>
              <a:defRPr sz="7500"/>
            </a:lvl2pPr>
            <a:lvl3pPr>
              <a:defRPr sz="63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CF8725B-5261-42BE-8B15-1DC76886F0FA}" type="datetimeFigureOut">
              <a:rPr lang="en-US"/>
              <a:pPr>
                <a:defRPr/>
              </a:pPr>
              <a:t>11/19/2015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E6C3D4-BC94-4D02-9FD1-9F608F5204FD}" type="slidenum">
              <a:rPr lang="en-US"/>
              <a:pPr>
                <a:defRPr/>
              </a:pPr>
              <a:t>‹#›</a:t>
            </a:fld>
            <a:endParaRPr lang="en-US"/>
          </a:p>
        </p:txBody>
      </p:sp>
    </p:spTree>
    <p:extLst>
      <p:ext uri="{BB962C8B-B14F-4D97-AF65-F5344CB8AC3E}">
        <p14:creationId xmlns:p14="http://schemas.microsoft.com/office/powerpoint/2010/main" val="297312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878841"/>
            <a:ext cx="3291840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2" y="4912364"/>
            <a:ext cx="16160753" cy="2047239"/>
          </a:xfrm>
        </p:spPr>
        <p:txBody>
          <a:bodyPr anchor="b"/>
          <a:lstStyle>
            <a:lvl1pPr marL="0" indent="0">
              <a:buNone/>
              <a:defRPr sz="7500" b="1"/>
            </a:lvl1pPr>
            <a:lvl2pPr marL="1437564" indent="0">
              <a:buNone/>
              <a:defRPr sz="6300" b="1"/>
            </a:lvl2pPr>
            <a:lvl3pPr marL="2875129" indent="0">
              <a:buNone/>
              <a:defRPr sz="5700" b="1"/>
            </a:lvl3pPr>
            <a:lvl4pPr marL="4312693" indent="0">
              <a:buNone/>
              <a:defRPr sz="5000" b="1"/>
            </a:lvl4pPr>
            <a:lvl5pPr marL="5750257" indent="0">
              <a:buNone/>
              <a:defRPr sz="5000" b="1"/>
            </a:lvl5pPr>
            <a:lvl6pPr marL="7187822" indent="0">
              <a:buNone/>
              <a:defRPr sz="5000" b="1"/>
            </a:lvl6pPr>
            <a:lvl7pPr marL="8625386" indent="0">
              <a:buNone/>
              <a:defRPr sz="5000" b="1"/>
            </a:lvl7pPr>
            <a:lvl8pPr marL="10062950" indent="0">
              <a:buNone/>
              <a:defRPr sz="5000" b="1"/>
            </a:lvl8pPr>
            <a:lvl9pPr marL="11500515" indent="0">
              <a:buNone/>
              <a:defRPr sz="5000" b="1"/>
            </a:lvl9pPr>
          </a:lstStyle>
          <a:p>
            <a:pPr lvl="0"/>
            <a:r>
              <a:rPr lang="en-US" smtClean="0"/>
              <a:t>Click to edit Master text styles</a:t>
            </a:r>
          </a:p>
        </p:txBody>
      </p:sp>
      <p:sp>
        <p:nvSpPr>
          <p:cNvPr id="4" name="Content Placeholder 3"/>
          <p:cNvSpPr>
            <a:spLocks noGrp="1"/>
          </p:cNvSpPr>
          <p:nvPr>
            <p:ph sz="half" idx="2"/>
          </p:nvPr>
        </p:nvSpPr>
        <p:spPr>
          <a:xfrm>
            <a:off x="1828802" y="6959603"/>
            <a:ext cx="16160753" cy="12644121"/>
          </a:xfrm>
        </p:spPr>
        <p:txBody>
          <a:bodyPr/>
          <a:lstStyle>
            <a:lvl1pPr>
              <a:defRPr sz="7500"/>
            </a:lvl1pPr>
            <a:lvl2pPr>
              <a:defRPr sz="6300"/>
            </a:lvl2pPr>
            <a:lvl3pPr>
              <a:defRPr sz="5700"/>
            </a:lvl3pPr>
            <a:lvl4pPr>
              <a:defRPr sz="5000"/>
            </a:lvl4pPr>
            <a:lvl5pPr>
              <a:defRPr sz="5000"/>
            </a:lvl5pPr>
            <a:lvl6pPr>
              <a:defRPr sz="5000"/>
            </a:lvl6pPr>
            <a:lvl7pPr>
              <a:defRPr sz="5000"/>
            </a:lvl7pPr>
            <a:lvl8pPr>
              <a:defRPr sz="5000"/>
            </a:lvl8pPr>
            <a:lvl9pPr>
              <a:defRPr sz="5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5" y="4912364"/>
            <a:ext cx="16167101" cy="2047239"/>
          </a:xfrm>
        </p:spPr>
        <p:txBody>
          <a:bodyPr anchor="b"/>
          <a:lstStyle>
            <a:lvl1pPr marL="0" indent="0">
              <a:buNone/>
              <a:defRPr sz="7500" b="1"/>
            </a:lvl1pPr>
            <a:lvl2pPr marL="1437564" indent="0">
              <a:buNone/>
              <a:defRPr sz="6300" b="1"/>
            </a:lvl2pPr>
            <a:lvl3pPr marL="2875129" indent="0">
              <a:buNone/>
              <a:defRPr sz="5700" b="1"/>
            </a:lvl3pPr>
            <a:lvl4pPr marL="4312693" indent="0">
              <a:buNone/>
              <a:defRPr sz="5000" b="1"/>
            </a:lvl4pPr>
            <a:lvl5pPr marL="5750257" indent="0">
              <a:buNone/>
              <a:defRPr sz="5000" b="1"/>
            </a:lvl5pPr>
            <a:lvl6pPr marL="7187822" indent="0">
              <a:buNone/>
              <a:defRPr sz="5000" b="1"/>
            </a:lvl6pPr>
            <a:lvl7pPr marL="8625386" indent="0">
              <a:buNone/>
              <a:defRPr sz="5000" b="1"/>
            </a:lvl7pPr>
            <a:lvl8pPr marL="10062950" indent="0">
              <a:buNone/>
              <a:defRPr sz="5000" b="1"/>
            </a:lvl8pPr>
            <a:lvl9pPr marL="11500515" indent="0">
              <a:buNone/>
              <a:defRPr sz="5000" b="1"/>
            </a:lvl9pPr>
          </a:lstStyle>
          <a:p>
            <a:pPr lvl="0"/>
            <a:r>
              <a:rPr lang="en-US" smtClean="0"/>
              <a:t>Click to edit Master text styles</a:t>
            </a:r>
          </a:p>
        </p:txBody>
      </p:sp>
      <p:sp>
        <p:nvSpPr>
          <p:cNvPr id="6" name="Content Placeholder 5"/>
          <p:cNvSpPr>
            <a:spLocks noGrp="1"/>
          </p:cNvSpPr>
          <p:nvPr>
            <p:ph sz="quarter" idx="4"/>
          </p:nvPr>
        </p:nvSpPr>
        <p:spPr>
          <a:xfrm>
            <a:off x="18580105" y="6959603"/>
            <a:ext cx="16167101" cy="12644121"/>
          </a:xfrm>
        </p:spPr>
        <p:txBody>
          <a:bodyPr/>
          <a:lstStyle>
            <a:lvl1pPr>
              <a:defRPr sz="7500"/>
            </a:lvl1pPr>
            <a:lvl2pPr>
              <a:defRPr sz="6300"/>
            </a:lvl2pPr>
            <a:lvl3pPr>
              <a:defRPr sz="5700"/>
            </a:lvl3pPr>
            <a:lvl4pPr>
              <a:defRPr sz="5000"/>
            </a:lvl4pPr>
            <a:lvl5pPr>
              <a:defRPr sz="5000"/>
            </a:lvl5pPr>
            <a:lvl6pPr>
              <a:defRPr sz="5000"/>
            </a:lvl6pPr>
            <a:lvl7pPr>
              <a:defRPr sz="5000"/>
            </a:lvl7pPr>
            <a:lvl8pPr>
              <a:defRPr sz="5000"/>
            </a:lvl8pPr>
            <a:lvl9pPr>
              <a:defRPr sz="5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0B653E7-8A2C-4FD6-B047-9F2EF3C132CE}" type="datetimeFigureOut">
              <a:rPr lang="en-US"/>
              <a:pPr>
                <a:defRPr/>
              </a:pPr>
              <a:t>11/19/2015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1C3A059-0DA1-4722-8848-D14BEB4027C3}" type="slidenum">
              <a:rPr lang="en-US"/>
              <a:pPr>
                <a:defRPr/>
              </a:pPr>
              <a:t>‹#›</a:t>
            </a:fld>
            <a:endParaRPr lang="en-US"/>
          </a:p>
        </p:txBody>
      </p:sp>
    </p:spTree>
    <p:extLst>
      <p:ext uri="{BB962C8B-B14F-4D97-AF65-F5344CB8AC3E}">
        <p14:creationId xmlns:p14="http://schemas.microsoft.com/office/powerpoint/2010/main" val="120603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2A4C618-BEEC-49ED-92F3-3DFBF4F1BFF6}" type="datetimeFigureOut">
              <a:rPr lang="en-US"/>
              <a:pPr>
                <a:defRPr/>
              </a:pPr>
              <a:t>11/19/2015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4C72FA2-3EF0-415C-A43A-04A13ADCFCBB}" type="slidenum">
              <a:rPr lang="en-US"/>
              <a:pPr>
                <a:defRPr/>
              </a:pPr>
              <a:t>‹#›</a:t>
            </a:fld>
            <a:endParaRPr lang="en-US"/>
          </a:p>
        </p:txBody>
      </p:sp>
    </p:spTree>
    <p:extLst>
      <p:ext uri="{BB962C8B-B14F-4D97-AF65-F5344CB8AC3E}">
        <p14:creationId xmlns:p14="http://schemas.microsoft.com/office/powerpoint/2010/main" val="272347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5BDE716-E510-49FF-AD9C-110FE8D457D3}" type="datetimeFigureOut">
              <a:rPr lang="en-US"/>
              <a:pPr>
                <a:defRPr/>
              </a:pPr>
              <a:t>11/19/2015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6219BAB-53CB-41D5-8FAF-411D50F71BA4}" type="slidenum">
              <a:rPr lang="en-US"/>
              <a:pPr>
                <a:defRPr/>
              </a:pPr>
              <a:t>‹#›</a:t>
            </a:fld>
            <a:endParaRPr lang="en-US"/>
          </a:p>
        </p:txBody>
      </p:sp>
    </p:spTree>
    <p:extLst>
      <p:ext uri="{BB962C8B-B14F-4D97-AF65-F5344CB8AC3E}">
        <p14:creationId xmlns:p14="http://schemas.microsoft.com/office/powerpoint/2010/main" val="24936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7" y="873760"/>
            <a:ext cx="12033250" cy="3718560"/>
          </a:xfrm>
        </p:spPr>
        <p:txBody>
          <a:bodyPr anchor="b"/>
          <a:lstStyle>
            <a:lvl1pPr algn="l">
              <a:defRPr sz="6300" b="1"/>
            </a:lvl1pPr>
          </a:lstStyle>
          <a:p>
            <a:r>
              <a:rPr lang="en-US" smtClean="0"/>
              <a:t>Click to edit Master title style</a:t>
            </a:r>
            <a:endParaRPr lang="en-US"/>
          </a:p>
        </p:txBody>
      </p:sp>
      <p:sp>
        <p:nvSpPr>
          <p:cNvPr id="3" name="Content Placeholder 2"/>
          <p:cNvSpPr>
            <a:spLocks noGrp="1"/>
          </p:cNvSpPr>
          <p:nvPr>
            <p:ph idx="1"/>
          </p:nvPr>
        </p:nvSpPr>
        <p:spPr>
          <a:xfrm>
            <a:off x="14300203" y="873767"/>
            <a:ext cx="20447000" cy="18729961"/>
          </a:xfrm>
        </p:spPr>
        <p:txBody>
          <a:bodyPr/>
          <a:lstStyle>
            <a:lvl1pPr>
              <a:defRPr sz="10100"/>
            </a:lvl1pPr>
            <a:lvl2pPr>
              <a:defRPr sz="8800"/>
            </a:lvl2pPr>
            <a:lvl3pPr>
              <a:defRPr sz="7500"/>
            </a:lvl3pPr>
            <a:lvl4pPr>
              <a:defRPr sz="6300"/>
            </a:lvl4pPr>
            <a:lvl5pPr>
              <a:defRPr sz="6300"/>
            </a:lvl5pPr>
            <a:lvl6pPr>
              <a:defRPr sz="6300"/>
            </a:lvl6pPr>
            <a:lvl7pPr>
              <a:defRPr sz="6300"/>
            </a:lvl7pPr>
            <a:lvl8pPr>
              <a:defRPr sz="6300"/>
            </a:lvl8pPr>
            <a:lvl9pPr>
              <a:defRPr sz="6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7" y="4592322"/>
            <a:ext cx="12033250" cy="15011402"/>
          </a:xfrm>
        </p:spPr>
        <p:txBody>
          <a:bodyPr/>
          <a:lstStyle>
            <a:lvl1pPr marL="0" indent="0">
              <a:buNone/>
              <a:defRPr sz="4400"/>
            </a:lvl1pPr>
            <a:lvl2pPr marL="1437564" indent="0">
              <a:buNone/>
              <a:defRPr sz="3700"/>
            </a:lvl2pPr>
            <a:lvl3pPr marL="2875129" indent="0">
              <a:buNone/>
              <a:defRPr sz="3100"/>
            </a:lvl3pPr>
            <a:lvl4pPr marL="4312693" indent="0">
              <a:buNone/>
              <a:defRPr sz="2800"/>
            </a:lvl4pPr>
            <a:lvl5pPr marL="5750257" indent="0">
              <a:buNone/>
              <a:defRPr sz="2800"/>
            </a:lvl5pPr>
            <a:lvl6pPr marL="7187822" indent="0">
              <a:buNone/>
              <a:defRPr sz="2800"/>
            </a:lvl6pPr>
            <a:lvl7pPr marL="8625386" indent="0">
              <a:buNone/>
              <a:defRPr sz="2800"/>
            </a:lvl7pPr>
            <a:lvl8pPr marL="10062950" indent="0">
              <a:buNone/>
              <a:defRPr sz="2800"/>
            </a:lvl8pPr>
            <a:lvl9pPr marL="11500515" indent="0">
              <a:buNone/>
              <a:defRPr sz="28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871B3-1759-4D42-9DAF-6384AC498396}" type="datetimeFigureOut">
              <a:rPr lang="en-US"/>
              <a:pPr>
                <a:defRPr/>
              </a:pPr>
              <a:t>11/19/2015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E13884-63D1-4F99-8F2F-CF895ED169A5}" type="slidenum">
              <a:rPr lang="en-US"/>
              <a:pPr>
                <a:defRPr/>
              </a:pPr>
              <a:t>‹#›</a:t>
            </a:fld>
            <a:endParaRPr lang="en-US"/>
          </a:p>
        </p:txBody>
      </p:sp>
    </p:spTree>
    <p:extLst>
      <p:ext uri="{BB962C8B-B14F-4D97-AF65-F5344CB8AC3E}">
        <p14:creationId xmlns:p14="http://schemas.microsoft.com/office/powerpoint/2010/main" val="392692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4" y="15361926"/>
            <a:ext cx="21945600" cy="1813561"/>
          </a:xfrm>
        </p:spPr>
        <p:txBody>
          <a:bodyPr anchor="b"/>
          <a:lstStyle>
            <a:lvl1pPr algn="l">
              <a:defRPr sz="6300" b="1"/>
            </a:lvl1pPr>
          </a:lstStyle>
          <a:p>
            <a:r>
              <a:rPr lang="en-US" smtClean="0"/>
              <a:t>Click to edit Master title style</a:t>
            </a:r>
            <a:endParaRPr lang="en-US"/>
          </a:p>
        </p:txBody>
      </p:sp>
      <p:sp>
        <p:nvSpPr>
          <p:cNvPr id="3" name="Picture Placeholder 2"/>
          <p:cNvSpPr>
            <a:spLocks noGrp="1"/>
          </p:cNvSpPr>
          <p:nvPr>
            <p:ph type="pic" idx="1"/>
          </p:nvPr>
        </p:nvSpPr>
        <p:spPr>
          <a:xfrm>
            <a:off x="7169154" y="1960880"/>
            <a:ext cx="21945600" cy="13167360"/>
          </a:xfrm>
        </p:spPr>
        <p:txBody>
          <a:bodyPr rtlCol="0">
            <a:normAutofit/>
          </a:bodyPr>
          <a:lstStyle>
            <a:lvl1pPr marL="0" indent="0">
              <a:buNone/>
              <a:defRPr sz="10100"/>
            </a:lvl1pPr>
            <a:lvl2pPr marL="1437564" indent="0">
              <a:buNone/>
              <a:defRPr sz="8800"/>
            </a:lvl2pPr>
            <a:lvl3pPr marL="2875129" indent="0">
              <a:buNone/>
              <a:defRPr sz="7500"/>
            </a:lvl3pPr>
            <a:lvl4pPr marL="4312693" indent="0">
              <a:buNone/>
              <a:defRPr sz="6300"/>
            </a:lvl4pPr>
            <a:lvl5pPr marL="5750257" indent="0">
              <a:buNone/>
              <a:defRPr sz="6300"/>
            </a:lvl5pPr>
            <a:lvl6pPr marL="7187822" indent="0">
              <a:buNone/>
              <a:defRPr sz="6300"/>
            </a:lvl6pPr>
            <a:lvl7pPr marL="8625386" indent="0">
              <a:buNone/>
              <a:defRPr sz="6300"/>
            </a:lvl7pPr>
            <a:lvl8pPr marL="10062950" indent="0">
              <a:buNone/>
              <a:defRPr sz="6300"/>
            </a:lvl8pPr>
            <a:lvl9pPr marL="11500515" indent="0">
              <a:buNone/>
              <a:defRPr sz="6300"/>
            </a:lvl9pPr>
          </a:lstStyle>
          <a:p>
            <a:pPr lvl="0"/>
            <a:endParaRPr lang="en-US" noProof="0"/>
          </a:p>
        </p:txBody>
      </p:sp>
      <p:sp>
        <p:nvSpPr>
          <p:cNvPr id="4" name="Text Placeholder 3"/>
          <p:cNvSpPr>
            <a:spLocks noGrp="1"/>
          </p:cNvSpPr>
          <p:nvPr>
            <p:ph type="body" sz="half" idx="2"/>
          </p:nvPr>
        </p:nvSpPr>
        <p:spPr>
          <a:xfrm>
            <a:off x="7169154" y="17175487"/>
            <a:ext cx="21945600" cy="2575559"/>
          </a:xfrm>
        </p:spPr>
        <p:txBody>
          <a:bodyPr/>
          <a:lstStyle>
            <a:lvl1pPr marL="0" indent="0">
              <a:buNone/>
              <a:defRPr sz="4400"/>
            </a:lvl1pPr>
            <a:lvl2pPr marL="1437564" indent="0">
              <a:buNone/>
              <a:defRPr sz="3700"/>
            </a:lvl2pPr>
            <a:lvl3pPr marL="2875129" indent="0">
              <a:buNone/>
              <a:defRPr sz="3100"/>
            </a:lvl3pPr>
            <a:lvl4pPr marL="4312693" indent="0">
              <a:buNone/>
              <a:defRPr sz="2800"/>
            </a:lvl4pPr>
            <a:lvl5pPr marL="5750257" indent="0">
              <a:buNone/>
              <a:defRPr sz="2800"/>
            </a:lvl5pPr>
            <a:lvl6pPr marL="7187822" indent="0">
              <a:buNone/>
              <a:defRPr sz="2800"/>
            </a:lvl6pPr>
            <a:lvl7pPr marL="8625386" indent="0">
              <a:buNone/>
              <a:defRPr sz="2800"/>
            </a:lvl7pPr>
            <a:lvl8pPr marL="10062950" indent="0">
              <a:buNone/>
              <a:defRPr sz="2800"/>
            </a:lvl8pPr>
            <a:lvl9pPr marL="11500515" indent="0">
              <a:buNone/>
              <a:defRPr sz="28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EC78AB-EE85-40C2-B969-492E78B37E40}" type="datetimeFigureOut">
              <a:rPr lang="en-US"/>
              <a:pPr>
                <a:defRPr/>
              </a:pPr>
              <a:t>11/19/2015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49D0B4-59ED-40DB-8AB3-0212D55D52AF}" type="slidenum">
              <a:rPr lang="en-US"/>
              <a:pPr>
                <a:defRPr/>
              </a:pPr>
              <a:t>‹#›</a:t>
            </a:fld>
            <a:endParaRPr lang="en-US"/>
          </a:p>
        </p:txBody>
      </p:sp>
    </p:spTree>
    <p:extLst>
      <p:ext uri="{BB962C8B-B14F-4D97-AF65-F5344CB8AC3E}">
        <p14:creationId xmlns:p14="http://schemas.microsoft.com/office/powerpoint/2010/main" val="100739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96002E"/>
            </a:gs>
            <a:gs pos="100000">
              <a:schemeClr val="bg2">
                <a:tint val="45000"/>
                <a:shade val="99000"/>
                <a:satMod val="350000"/>
              </a:schemeClr>
            </a:gs>
            <a:gs pos="99000">
              <a:srgbClr val="501C1E"/>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453" y="879088"/>
            <a:ext cx="32919096"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7513" tIns="143756" rIns="287513" bIns="1437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828453" y="5120270"/>
            <a:ext cx="32919096" cy="1448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7513" tIns="143756" rIns="287513" bIns="1437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828453" y="20339824"/>
            <a:ext cx="8535096" cy="1169020"/>
          </a:xfrm>
          <a:prstGeom prst="rect">
            <a:avLst/>
          </a:prstGeom>
        </p:spPr>
        <p:txBody>
          <a:bodyPr vert="horz" lIns="287513" tIns="143756" rIns="287513" bIns="143756" rtlCol="0" anchor="ctr"/>
          <a:lstStyle>
            <a:lvl1pPr algn="l" defTabSz="2875129" fontAlgn="auto">
              <a:spcBef>
                <a:spcPts val="0"/>
              </a:spcBef>
              <a:spcAft>
                <a:spcPts val="0"/>
              </a:spcAft>
              <a:defRPr sz="3700" smtClean="0">
                <a:solidFill>
                  <a:schemeClr val="tx1">
                    <a:tint val="75000"/>
                  </a:schemeClr>
                </a:solidFill>
                <a:latin typeface="+mn-lt"/>
                <a:cs typeface="+mn-cs"/>
              </a:defRPr>
            </a:lvl1pPr>
          </a:lstStyle>
          <a:p>
            <a:pPr>
              <a:defRPr/>
            </a:pPr>
            <a:fld id="{351DDDE4-A19F-4E5E-99BD-B2A385CCA165}" type="datetimeFigureOut">
              <a:rPr lang="en-US"/>
              <a:pPr>
                <a:defRPr/>
              </a:pPr>
              <a:t>11/19/2015</a:t>
            </a:fld>
            <a:endParaRPr lang="en-US"/>
          </a:p>
        </p:txBody>
      </p:sp>
      <p:sp>
        <p:nvSpPr>
          <p:cNvPr id="5" name="Footer Placeholder 4"/>
          <p:cNvSpPr>
            <a:spLocks noGrp="1"/>
          </p:cNvSpPr>
          <p:nvPr>
            <p:ph type="ftr" sz="quarter" idx="3"/>
          </p:nvPr>
        </p:nvSpPr>
        <p:spPr>
          <a:xfrm>
            <a:off x="12496453" y="20339824"/>
            <a:ext cx="11583096" cy="1169020"/>
          </a:xfrm>
          <a:prstGeom prst="rect">
            <a:avLst/>
          </a:prstGeom>
        </p:spPr>
        <p:txBody>
          <a:bodyPr vert="horz" lIns="287513" tIns="143756" rIns="287513" bIns="143756" rtlCol="0" anchor="ctr"/>
          <a:lstStyle>
            <a:lvl1pPr algn="ctr" defTabSz="2875129" fontAlgn="auto">
              <a:spcBef>
                <a:spcPts val="0"/>
              </a:spcBef>
              <a:spcAft>
                <a:spcPts val="0"/>
              </a:spcAft>
              <a:defRPr sz="37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6212453" y="20339824"/>
            <a:ext cx="8535096" cy="1169020"/>
          </a:xfrm>
          <a:prstGeom prst="rect">
            <a:avLst/>
          </a:prstGeom>
        </p:spPr>
        <p:txBody>
          <a:bodyPr vert="horz" lIns="287513" tIns="143756" rIns="287513" bIns="143756" rtlCol="0" anchor="ctr"/>
          <a:lstStyle>
            <a:lvl1pPr algn="r" defTabSz="2875129" fontAlgn="auto">
              <a:spcBef>
                <a:spcPts val="0"/>
              </a:spcBef>
              <a:spcAft>
                <a:spcPts val="0"/>
              </a:spcAft>
              <a:defRPr sz="3700" smtClean="0">
                <a:solidFill>
                  <a:schemeClr val="tx1">
                    <a:tint val="75000"/>
                  </a:schemeClr>
                </a:solidFill>
                <a:latin typeface="+mn-lt"/>
                <a:cs typeface="+mn-cs"/>
              </a:defRPr>
            </a:lvl1pPr>
          </a:lstStyle>
          <a:p>
            <a:pPr>
              <a:defRPr/>
            </a:pPr>
            <a:fld id="{D90140AA-493B-4419-A8BA-5437192722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74963" rtl="0" fontAlgn="base">
        <a:spcBef>
          <a:spcPct val="0"/>
        </a:spcBef>
        <a:spcAft>
          <a:spcPct val="0"/>
        </a:spcAft>
        <a:defRPr sz="13900" kern="1200">
          <a:solidFill>
            <a:schemeClr val="tx1"/>
          </a:solidFill>
          <a:latin typeface="+mj-lt"/>
          <a:ea typeface="+mj-ea"/>
          <a:cs typeface="+mj-cs"/>
        </a:defRPr>
      </a:lvl1pPr>
      <a:lvl2pPr algn="ctr" defTabSz="2874963" rtl="0" fontAlgn="base">
        <a:spcBef>
          <a:spcPct val="0"/>
        </a:spcBef>
        <a:spcAft>
          <a:spcPct val="0"/>
        </a:spcAft>
        <a:defRPr sz="13900">
          <a:solidFill>
            <a:schemeClr val="tx1"/>
          </a:solidFill>
          <a:latin typeface="Calibri" pitchFamily="34" charset="0"/>
        </a:defRPr>
      </a:lvl2pPr>
      <a:lvl3pPr algn="ctr" defTabSz="2874963" rtl="0" fontAlgn="base">
        <a:spcBef>
          <a:spcPct val="0"/>
        </a:spcBef>
        <a:spcAft>
          <a:spcPct val="0"/>
        </a:spcAft>
        <a:defRPr sz="13900">
          <a:solidFill>
            <a:schemeClr val="tx1"/>
          </a:solidFill>
          <a:latin typeface="Calibri" pitchFamily="34" charset="0"/>
        </a:defRPr>
      </a:lvl3pPr>
      <a:lvl4pPr algn="ctr" defTabSz="2874963" rtl="0" fontAlgn="base">
        <a:spcBef>
          <a:spcPct val="0"/>
        </a:spcBef>
        <a:spcAft>
          <a:spcPct val="0"/>
        </a:spcAft>
        <a:defRPr sz="13900">
          <a:solidFill>
            <a:schemeClr val="tx1"/>
          </a:solidFill>
          <a:latin typeface="Calibri" pitchFamily="34" charset="0"/>
        </a:defRPr>
      </a:lvl4pPr>
      <a:lvl5pPr algn="ctr" defTabSz="2874963" rtl="0" fontAlgn="base">
        <a:spcBef>
          <a:spcPct val="0"/>
        </a:spcBef>
        <a:spcAft>
          <a:spcPct val="0"/>
        </a:spcAft>
        <a:defRPr sz="13900">
          <a:solidFill>
            <a:schemeClr val="tx1"/>
          </a:solidFill>
          <a:latin typeface="Calibri" pitchFamily="34" charset="0"/>
        </a:defRPr>
      </a:lvl5pPr>
      <a:lvl6pPr marL="457200" algn="ctr" defTabSz="2874963" rtl="0" fontAlgn="base">
        <a:spcBef>
          <a:spcPct val="0"/>
        </a:spcBef>
        <a:spcAft>
          <a:spcPct val="0"/>
        </a:spcAft>
        <a:defRPr sz="13900">
          <a:solidFill>
            <a:schemeClr val="tx1"/>
          </a:solidFill>
          <a:latin typeface="Calibri" pitchFamily="34" charset="0"/>
        </a:defRPr>
      </a:lvl6pPr>
      <a:lvl7pPr marL="914400" algn="ctr" defTabSz="2874963" rtl="0" fontAlgn="base">
        <a:spcBef>
          <a:spcPct val="0"/>
        </a:spcBef>
        <a:spcAft>
          <a:spcPct val="0"/>
        </a:spcAft>
        <a:defRPr sz="13900">
          <a:solidFill>
            <a:schemeClr val="tx1"/>
          </a:solidFill>
          <a:latin typeface="Calibri" pitchFamily="34" charset="0"/>
        </a:defRPr>
      </a:lvl7pPr>
      <a:lvl8pPr marL="1371600" algn="ctr" defTabSz="2874963" rtl="0" fontAlgn="base">
        <a:spcBef>
          <a:spcPct val="0"/>
        </a:spcBef>
        <a:spcAft>
          <a:spcPct val="0"/>
        </a:spcAft>
        <a:defRPr sz="13900">
          <a:solidFill>
            <a:schemeClr val="tx1"/>
          </a:solidFill>
          <a:latin typeface="Calibri" pitchFamily="34" charset="0"/>
        </a:defRPr>
      </a:lvl8pPr>
      <a:lvl9pPr marL="1828800" algn="ctr" defTabSz="2874963" rtl="0" fontAlgn="base">
        <a:spcBef>
          <a:spcPct val="0"/>
        </a:spcBef>
        <a:spcAft>
          <a:spcPct val="0"/>
        </a:spcAft>
        <a:defRPr sz="13900">
          <a:solidFill>
            <a:schemeClr val="tx1"/>
          </a:solidFill>
          <a:latin typeface="Calibri" pitchFamily="34" charset="0"/>
        </a:defRPr>
      </a:lvl9pPr>
    </p:titleStyle>
    <p:bodyStyle>
      <a:lvl1pPr marL="1077913" indent="-1077913" algn="l" defTabSz="2874963" rtl="0" fontAlgn="base">
        <a:spcBef>
          <a:spcPct val="20000"/>
        </a:spcBef>
        <a:spcAft>
          <a:spcPct val="0"/>
        </a:spcAft>
        <a:buFont typeface="Arial" charset="0"/>
        <a:buChar char="•"/>
        <a:defRPr sz="10100" kern="1200">
          <a:solidFill>
            <a:schemeClr val="tx1"/>
          </a:solidFill>
          <a:latin typeface="+mn-lt"/>
          <a:ea typeface="+mn-ea"/>
          <a:cs typeface="+mn-cs"/>
        </a:defRPr>
      </a:lvl1pPr>
      <a:lvl2pPr marL="2335213" indent="-896938" algn="l" defTabSz="2874963" rtl="0" fontAlgn="base">
        <a:spcBef>
          <a:spcPct val="20000"/>
        </a:spcBef>
        <a:spcAft>
          <a:spcPct val="0"/>
        </a:spcAft>
        <a:buFont typeface="Arial" charset="0"/>
        <a:buChar char="–"/>
        <a:defRPr sz="8800" kern="1200">
          <a:solidFill>
            <a:schemeClr val="tx1"/>
          </a:solidFill>
          <a:latin typeface="+mn-lt"/>
          <a:ea typeface="+mn-ea"/>
          <a:cs typeface="+mn-cs"/>
        </a:defRPr>
      </a:lvl2pPr>
      <a:lvl3pPr marL="3592513" indent="-717550" algn="l" defTabSz="2874963" rtl="0" fontAlgn="base">
        <a:spcBef>
          <a:spcPct val="20000"/>
        </a:spcBef>
        <a:spcAft>
          <a:spcPct val="0"/>
        </a:spcAft>
        <a:buFont typeface="Arial" charset="0"/>
        <a:buChar char="•"/>
        <a:defRPr sz="7500" kern="1200">
          <a:solidFill>
            <a:schemeClr val="tx1"/>
          </a:solidFill>
          <a:latin typeface="+mn-lt"/>
          <a:ea typeface="+mn-ea"/>
          <a:cs typeface="+mn-cs"/>
        </a:defRPr>
      </a:lvl3pPr>
      <a:lvl4pPr marL="5030788" indent="-717550" algn="l" defTabSz="2874963" rtl="0" fontAlgn="base">
        <a:spcBef>
          <a:spcPct val="20000"/>
        </a:spcBef>
        <a:spcAft>
          <a:spcPct val="0"/>
        </a:spcAft>
        <a:buFont typeface="Arial" charset="0"/>
        <a:buChar char="–"/>
        <a:defRPr sz="6300" kern="1200">
          <a:solidFill>
            <a:schemeClr val="tx1"/>
          </a:solidFill>
          <a:latin typeface="+mn-lt"/>
          <a:ea typeface="+mn-ea"/>
          <a:cs typeface="+mn-cs"/>
        </a:defRPr>
      </a:lvl4pPr>
      <a:lvl5pPr marL="6467475" indent="-717550" algn="l" defTabSz="2874963" rtl="0" fontAlgn="base">
        <a:spcBef>
          <a:spcPct val="20000"/>
        </a:spcBef>
        <a:spcAft>
          <a:spcPct val="0"/>
        </a:spcAft>
        <a:buFont typeface="Arial" charset="0"/>
        <a:buChar char="»"/>
        <a:defRPr sz="6300" kern="1200">
          <a:solidFill>
            <a:schemeClr val="tx1"/>
          </a:solidFill>
          <a:latin typeface="+mn-lt"/>
          <a:ea typeface="+mn-ea"/>
          <a:cs typeface="+mn-cs"/>
        </a:defRPr>
      </a:lvl5pPr>
      <a:lvl6pPr marL="7906604" indent="-718782" algn="l" defTabSz="2875129" rtl="0" eaLnBrk="1" latinLnBrk="0" hangingPunct="1">
        <a:spcBef>
          <a:spcPct val="20000"/>
        </a:spcBef>
        <a:buFont typeface="Arial" pitchFamily="34" charset="0"/>
        <a:buChar char="•"/>
        <a:defRPr sz="6300" kern="1200">
          <a:solidFill>
            <a:schemeClr val="tx1"/>
          </a:solidFill>
          <a:latin typeface="+mn-lt"/>
          <a:ea typeface="+mn-ea"/>
          <a:cs typeface="+mn-cs"/>
        </a:defRPr>
      </a:lvl6pPr>
      <a:lvl7pPr marL="9344168" indent="-718782" algn="l" defTabSz="2875129" rtl="0" eaLnBrk="1" latinLnBrk="0" hangingPunct="1">
        <a:spcBef>
          <a:spcPct val="20000"/>
        </a:spcBef>
        <a:buFont typeface="Arial" pitchFamily="34" charset="0"/>
        <a:buChar char="•"/>
        <a:defRPr sz="6300" kern="1200">
          <a:solidFill>
            <a:schemeClr val="tx1"/>
          </a:solidFill>
          <a:latin typeface="+mn-lt"/>
          <a:ea typeface="+mn-ea"/>
          <a:cs typeface="+mn-cs"/>
        </a:defRPr>
      </a:lvl7pPr>
      <a:lvl8pPr marL="10781732" indent="-718782" algn="l" defTabSz="2875129" rtl="0" eaLnBrk="1" latinLnBrk="0" hangingPunct="1">
        <a:spcBef>
          <a:spcPct val="20000"/>
        </a:spcBef>
        <a:buFont typeface="Arial" pitchFamily="34" charset="0"/>
        <a:buChar char="•"/>
        <a:defRPr sz="6300" kern="1200">
          <a:solidFill>
            <a:schemeClr val="tx1"/>
          </a:solidFill>
          <a:latin typeface="+mn-lt"/>
          <a:ea typeface="+mn-ea"/>
          <a:cs typeface="+mn-cs"/>
        </a:defRPr>
      </a:lvl8pPr>
      <a:lvl9pPr marL="12219297" indent="-718782" algn="l" defTabSz="2875129" rtl="0" eaLnBrk="1" latinLnBrk="0" hangingPunct="1">
        <a:spcBef>
          <a:spcPct val="20000"/>
        </a:spcBef>
        <a:buFont typeface="Arial" pitchFamily="34" charset="0"/>
        <a:buChar char="•"/>
        <a:defRPr sz="6300" kern="1200">
          <a:solidFill>
            <a:schemeClr val="tx1"/>
          </a:solidFill>
          <a:latin typeface="+mn-lt"/>
          <a:ea typeface="+mn-ea"/>
          <a:cs typeface="+mn-cs"/>
        </a:defRPr>
      </a:lvl9pPr>
    </p:bodyStyle>
    <p:otherStyle>
      <a:defPPr>
        <a:defRPr lang="en-US"/>
      </a:defPPr>
      <a:lvl1pPr marL="0" algn="l" defTabSz="2875129" rtl="0" eaLnBrk="1" latinLnBrk="0" hangingPunct="1">
        <a:defRPr sz="5700" kern="1200">
          <a:solidFill>
            <a:schemeClr val="tx1"/>
          </a:solidFill>
          <a:latin typeface="+mn-lt"/>
          <a:ea typeface="+mn-ea"/>
          <a:cs typeface="+mn-cs"/>
        </a:defRPr>
      </a:lvl1pPr>
      <a:lvl2pPr marL="1437564" algn="l" defTabSz="2875129" rtl="0" eaLnBrk="1" latinLnBrk="0" hangingPunct="1">
        <a:defRPr sz="5700" kern="1200">
          <a:solidFill>
            <a:schemeClr val="tx1"/>
          </a:solidFill>
          <a:latin typeface="+mn-lt"/>
          <a:ea typeface="+mn-ea"/>
          <a:cs typeface="+mn-cs"/>
        </a:defRPr>
      </a:lvl2pPr>
      <a:lvl3pPr marL="2875129" algn="l" defTabSz="2875129" rtl="0" eaLnBrk="1" latinLnBrk="0" hangingPunct="1">
        <a:defRPr sz="5700" kern="1200">
          <a:solidFill>
            <a:schemeClr val="tx1"/>
          </a:solidFill>
          <a:latin typeface="+mn-lt"/>
          <a:ea typeface="+mn-ea"/>
          <a:cs typeface="+mn-cs"/>
        </a:defRPr>
      </a:lvl3pPr>
      <a:lvl4pPr marL="4312693" algn="l" defTabSz="2875129" rtl="0" eaLnBrk="1" latinLnBrk="0" hangingPunct="1">
        <a:defRPr sz="5700" kern="1200">
          <a:solidFill>
            <a:schemeClr val="tx1"/>
          </a:solidFill>
          <a:latin typeface="+mn-lt"/>
          <a:ea typeface="+mn-ea"/>
          <a:cs typeface="+mn-cs"/>
        </a:defRPr>
      </a:lvl4pPr>
      <a:lvl5pPr marL="5750257" algn="l" defTabSz="2875129" rtl="0" eaLnBrk="1" latinLnBrk="0" hangingPunct="1">
        <a:defRPr sz="5700" kern="1200">
          <a:solidFill>
            <a:schemeClr val="tx1"/>
          </a:solidFill>
          <a:latin typeface="+mn-lt"/>
          <a:ea typeface="+mn-ea"/>
          <a:cs typeface="+mn-cs"/>
        </a:defRPr>
      </a:lvl5pPr>
      <a:lvl6pPr marL="7187822" algn="l" defTabSz="2875129" rtl="0" eaLnBrk="1" latinLnBrk="0" hangingPunct="1">
        <a:defRPr sz="5700" kern="1200">
          <a:solidFill>
            <a:schemeClr val="tx1"/>
          </a:solidFill>
          <a:latin typeface="+mn-lt"/>
          <a:ea typeface="+mn-ea"/>
          <a:cs typeface="+mn-cs"/>
        </a:defRPr>
      </a:lvl6pPr>
      <a:lvl7pPr marL="8625386" algn="l" defTabSz="2875129" rtl="0" eaLnBrk="1" latinLnBrk="0" hangingPunct="1">
        <a:defRPr sz="5700" kern="1200">
          <a:solidFill>
            <a:schemeClr val="tx1"/>
          </a:solidFill>
          <a:latin typeface="+mn-lt"/>
          <a:ea typeface="+mn-ea"/>
          <a:cs typeface="+mn-cs"/>
        </a:defRPr>
      </a:lvl7pPr>
      <a:lvl8pPr marL="10062950" algn="l" defTabSz="2875129" rtl="0" eaLnBrk="1" latinLnBrk="0" hangingPunct="1">
        <a:defRPr sz="5700" kern="1200">
          <a:solidFill>
            <a:schemeClr val="tx1"/>
          </a:solidFill>
          <a:latin typeface="+mn-lt"/>
          <a:ea typeface="+mn-ea"/>
          <a:cs typeface="+mn-cs"/>
        </a:defRPr>
      </a:lvl8pPr>
      <a:lvl9pPr marL="11500515" algn="l" defTabSz="2875129"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inclass.kaggle.com/c/price-change-prediction-of-electronics-in-online-shopping" TargetMode="Externa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0521" y="143108"/>
            <a:ext cx="35824439" cy="28900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875129" fontAlgn="auto">
              <a:spcBef>
                <a:spcPts val="0"/>
              </a:spcBef>
              <a:spcAft>
                <a:spcPts val="0"/>
              </a:spcAft>
              <a:defRPr/>
            </a:pPr>
            <a:endParaRPr lang="en-US" sz="3200"/>
          </a:p>
        </p:txBody>
      </p:sp>
      <p:sp>
        <p:nvSpPr>
          <p:cNvPr id="2051" name="TextBox 13"/>
          <p:cNvSpPr txBox="1">
            <a:spLocks noChangeArrowheads="1"/>
          </p:cNvSpPr>
          <p:nvPr/>
        </p:nvSpPr>
        <p:spPr bwMode="auto">
          <a:xfrm>
            <a:off x="1163877" y="1082268"/>
            <a:ext cx="345300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algn="ctr"/>
            <a:r>
              <a:rPr lang="en-US" sz="6000" dirty="0">
                <a:solidFill>
                  <a:srgbClr val="96002E"/>
                </a:solidFill>
              </a:rPr>
              <a:t>Price Change Prediction of Electronics in online </a:t>
            </a:r>
            <a:r>
              <a:rPr lang="en-US" sz="6000" dirty="0" smtClean="0">
                <a:solidFill>
                  <a:srgbClr val="96002E"/>
                </a:solidFill>
              </a:rPr>
              <a:t>shopping</a:t>
            </a:r>
            <a:endParaRPr lang="en-US" sz="6000" dirty="0">
              <a:solidFill>
                <a:srgbClr val="96002E"/>
              </a:solidFill>
            </a:endParaRPr>
          </a:p>
        </p:txBody>
      </p:sp>
      <p:sp>
        <p:nvSpPr>
          <p:cNvPr id="2053" name="TextBox 5"/>
          <p:cNvSpPr txBox="1">
            <a:spLocks noChangeArrowheads="1"/>
          </p:cNvSpPr>
          <p:nvPr/>
        </p:nvSpPr>
        <p:spPr bwMode="auto">
          <a:xfrm>
            <a:off x="1586631" y="789880"/>
            <a:ext cx="342378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algn="ctr"/>
            <a:r>
              <a:rPr lang="en-US" sz="3200">
                <a:solidFill>
                  <a:schemeClr val="bg1"/>
                </a:solidFill>
              </a:rPr>
              <a:t>Company or University Logo</a:t>
            </a:r>
          </a:p>
        </p:txBody>
      </p:sp>
      <p:sp>
        <p:nvSpPr>
          <p:cNvPr id="9" name="Rounded Rectangle 8"/>
          <p:cNvSpPr/>
          <p:nvPr/>
        </p:nvSpPr>
        <p:spPr>
          <a:xfrm>
            <a:off x="167395" y="3365812"/>
            <a:ext cx="8360078" cy="182229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875129" fontAlgn="auto">
              <a:spcBef>
                <a:spcPts val="0"/>
              </a:spcBef>
              <a:spcAft>
                <a:spcPts val="0"/>
              </a:spcAft>
              <a:defRPr/>
            </a:pPr>
            <a:endParaRPr lang="en-US" sz="3200"/>
          </a:p>
        </p:txBody>
      </p:sp>
      <p:sp>
        <p:nvSpPr>
          <p:cNvPr id="10" name="Rounded Rectangle 9"/>
          <p:cNvSpPr/>
          <p:nvPr/>
        </p:nvSpPr>
        <p:spPr>
          <a:xfrm>
            <a:off x="8851727" y="3300762"/>
            <a:ext cx="9185753" cy="182229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3200" dirty="0"/>
              <a:t>Data is made publicly available by theBargain.in website and has been collected from</a:t>
            </a:r>
          </a:p>
          <a:p>
            <a:r>
              <a:rPr lang="en-US" sz="3200" dirty="0">
                <a:hlinkClick r:id="rId2"/>
              </a:rPr>
              <a:t>https://inclass.kaggle.com/c/price-change-prediction-of-electronics-in-online-shopping</a:t>
            </a:r>
            <a:endParaRPr lang="en-US" sz="3200" dirty="0"/>
          </a:p>
        </p:txBody>
      </p:sp>
      <p:sp>
        <p:nvSpPr>
          <p:cNvPr id="11" name="Rounded Rectangle 10"/>
          <p:cNvSpPr/>
          <p:nvPr/>
        </p:nvSpPr>
        <p:spPr>
          <a:xfrm>
            <a:off x="18384984" y="3268903"/>
            <a:ext cx="9004884" cy="182229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875129" fontAlgn="auto">
              <a:spcBef>
                <a:spcPts val="0"/>
              </a:spcBef>
              <a:spcAft>
                <a:spcPts val="0"/>
              </a:spcAft>
              <a:defRPr/>
            </a:pPr>
            <a:endParaRPr lang="en-US" sz="3200" dirty="0" smtClean="0"/>
          </a:p>
          <a:p>
            <a:pPr algn="ctr" defTabSz="2875129" fontAlgn="auto">
              <a:spcBef>
                <a:spcPts val="0"/>
              </a:spcBef>
              <a:spcAft>
                <a:spcPts val="0"/>
              </a:spcAft>
              <a:defRPr/>
            </a:pPr>
            <a:endParaRPr lang="en-US" sz="3200" dirty="0"/>
          </a:p>
        </p:txBody>
      </p:sp>
      <p:sp>
        <p:nvSpPr>
          <p:cNvPr id="12" name="Rounded Rectangle 11"/>
          <p:cNvSpPr/>
          <p:nvPr/>
        </p:nvSpPr>
        <p:spPr>
          <a:xfrm>
            <a:off x="27979256" y="3365812"/>
            <a:ext cx="8261960" cy="182229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875129" fontAlgn="auto">
              <a:spcBef>
                <a:spcPts val="0"/>
              </a:spcBef>
              <a:spcAft>
                <a:spcPts val="0"/>
              </a:spcAft>
              <a:defRPr/>
            </a:pPr>
            <a:endParaRPr lang="en-US" sz="3200" dirty="0"/>
          </a:p>
        </p:txBody>
      </p:sp>
      <p:sp>
        <p:nvSpPr>
          <p:cNvPr id="2058" name="TextBox 14"/>
          <p:cNvSpPr txBox="1">
            <a:spLocks noChangeArrowheads="1"/>
          </p:cNvSpPr>
          <p:nvPr/>
        </p:nvSpPr>
        <p:spPr bwMode="auto">
          <a:xfrm>
            <a:off x="250522" y="3300762"/>
            <a:ext cx="87682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algn="ctr"/>
            <a:r>
              <a:rPr lang="en-US" sz="4400" dirty="0" smtClean="0">
                <a:solidFill>
                  <a:srgbClr val="96002E"/>
                </a:solidFill>
              </a:rPr>
              <a:t>PROBLEM</a:t>
            </a:r>
            <a:endParaRPr lang="en-US" sz="4400" dirty="0">
              <a:solidFill>
                <a:srgbClr val="96002E"/>
              </a:solidFill>
            </a:endParaRPr>
          </a:p>
        </p:txBody>
      </p:sp>
      <p:sp>
        <p:nvSpPr>
          <p:cNvPr id="2060" name="TextBox 18"/>
          <p:cNvSpPr txBox="1">
            <a:spLocks noChangeArrowheads="1"/>
          </p:cNvSpPr>
          <p:nvPr/>
        </p:nvSpPr>
        <p:spPr bwMode="auto">
          <a:xfrm>
            <a:off x="9269261" y="3300762"/>
            <a:ext cx="87682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ctr">
              <a:defRPr sz="4400">
                <a:solidFill>
                  <a:srgbClr val="96002E"/>
                </a:solidFill>
              </a:defRPr>
            </a:lvl1pPr>
            <a:lvl2pPr marL="742950" indent="-285750"/>
            <a:lvl3pPr marL="1143000" indent="-228600"/>
            <a:lvl4pPr marL="1600200" indent="-228600"/>
            <a:lvl5pPr marL="2057400" indent="-228600"/>
            <a:lvl6pPr marL="2514600" indent="-228600" defTabSz="2874963" fontAlgn="base">
              <a:spcBef>
                <a:spcPct val="0"/>
              </a:spcBef>
              <a:spcAft>
                <a:spcPct val="0"/>
              </a:spcAft>
            </a:lvl6pPr>
            <a:lvl7pPr marL="2971800" indent="-228600" defTabSz="2874963" fontAlgn="base">
              <a:spcBef>
                <a:spcPct val="0"/>
              </a:spcBef>
              <a:spcAft>
                <a:spcPct val="0"/>
              </a:spcAft>
            </a:lvl7pPr>
            <a:lvl8pPr marL="3429000" indent="-228600" defTabSz="2874963" fontAlgn="base">
              <a:spcBef>
                <a:spcPct val="0"/>
              </a:spcBef>
              <a:spcAft>
                <a:spcPct val="0"/>
              </a:spcAft>
            </a:lvl8pPr>
            <a:lvl9pPr marL="3886200" indent="-228600" defTabSz="2874963" fontAlgn="base">
              <a:spcBef>
                <a:spcPct val="0"/>
              </a:spcBef>
              <a:spcAft>
                <a:spcPct val="0"/>
              </a:spcAft>
            </a:lvl9pPr>
          </a:lstStyle>
          <a:p>
            <a:r>
              <a:rPr lang="en-US" dirty="0"/>
              <a:t>DATA</a:t>
            </a:r>
          </a:p>
        </p:txBody>
      </p:sp>
      <p:sp>
        <p:nvSpPr>
          <p:cNvPr id="2061" name="TextBox 19"/>
          <p:cNvSpPr txBox="1">
            <a:spLocks noChangeArrowheads="1"/>
          </p:cNvSpPr>
          <p:nvPr/>
        </p:nvSpPr>
        <p:spPr bwMode="auto">
          <a:xfrm>
            <a:off x="18261905" y="3116260"/>
            <a:ext cx="87682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algn="ctr"/>
            <a:r>
              <a:rPr lang="en-US" sz="4400" dirty="0">
                <a:solidFill>
                  <a:srgbClr val="96002E"/>
                </a:solidFill>
              </a:rPr>
              <a:t>ANALYSIS</a:t>
            </a:r>
          </a:p>
        </p:txBody>
      </p:sp>
      <p:sp>
        <p:nvSpPr>
          <p:cNvPr id="2064" name="TextBox 22"/>
          <p:cNvSpPr txBox="1">
            <a:spLocks noChangeArrowheads="1"/>
          </p:cNvSpPr>
          <p:nvPr/>
        </p:nvSpPr>
        <p:spPr bwMode="auto">
          <a:xfrm>
            <a:off x="167393" y="5214809"/>
            <a:ext cx="8601206"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r>
              <a:rPr lang="en-US" sz="3200" dirty="0" err="1"/>
              <a:t>theBargain</a:t>
            </a:r>
            <a:r>
              <a:rPr lang="en-US" sz="3200" dirty="0"/>
              <a:t> is an </a:t>
            </a:r>
            <a:r>
              <a:rPr lang="en-US" sz="3200" dirty="0" err="1"/>
              <a:t>eCommerce</a:t>
            </a:r>
            <a:r>
              <a:rPr lang="en-US" sz="3200" dirty="0"/>
              <a:t> Predictive Analytics company with an objective to insure that a Shopper buys products when the Price is Right. Their tool helps the shoppers to quickly focus on the best product choices available in the market. Our “Price Guarantee Engine” takes into consideration a comprehensive set of reliable and up-to-date data</a:t>
            </a:r>
            <a:r>
              <a:rPr lang="en-US" sz="3200" dirty="0" smtClean="0"/>
              <a:t>.</a:t>
            </a:r>
          </a:p>
        </p:txBody>
      </p:sp>
      <p:sp>
        <p:nvSpPr>
          <p:cNvPr id="25" name="TextBox 18"/>
          <p:cNvSpPr txBox="1">
            <a:spLocks noChangeArrowheads="1"/>
          </p:cNvSpPr>
          <p:nvPr/>
        </p:nvSpPr>
        <p:spPr bwMode="auto">
          <a:xfrm>
            <a:off x="138439" y="15334366"/>
            <a:ext cx="87682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algn="ctr"/>
            <a:r>
              <a:rPr lang="en-US" sz="4000" b="1" dirty="0" smtClean="0">
                <a:solidFill>
                  <a:srgbClr val="96002E"/>
                </a:solidFill>
              </a:rPr>
              <a:t>Research Questions</a:t>
            </a:r>
            <a:endParaRPr lang="en-US" sz="4000" b="1" dirty="0">
              <a:solidFill>
                <a:srgbClr val="96002E"/>
              </a:solidFill>
            </a:endParaRPr>
          </a:p>
        </p:txBody>
      </p:sp>
      <p:sp>
        <p:nvSpPr>
          <p:cNvPr id="26" name="TextBox 24"/>
          <p:cNvSpPr txBox="1">
            <a:spLocks noChangeArrowheads="1"/>
          </p:cNvSpPr>
          <p:nvPr/>
        </p:nvSpPr>
        <p:spPr bwMode="auto">
          <a:xfrm>
            <a:off x="222324" y="16352234"/>
            <a:ext cx="830514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marL="457200" indent="-457200">
              <a:buFont typeface="Arial" pitchFamily="34" charset="0"/>
              <a:buChar char="•"/>
            </a:pPr>
            <a:r>
              <a:rPr lang="en-US" sz="3200" dirty="0"/>
              <a:t>What is the impact of skewed target variable </a:t>
            </a:r>
            <a:endParaRPr lang="en-US" sz="3200" dirty="0" smtClean="0"/>
          </a:p>
          <a:p>
            <a:r>
              <a:rPr lang="en-US" sz="3200" dirty="0" smtClean="0"/>
              <a:t>     on </a:t>
            </a:r>
            <a:r>
              <a:rPr lang="en-US" sz="3200" dirty="0"/>
              <a:t>the model, how to handle the skew ness</a:t>
            </a:r>
            <a:r>
              <a:rPr lang="en-US" sz="3200" dirty="0" smtClean="0"/>
              <a:t>?</a:t>
            </a:r>
          </a:p>
          <a:p>
            <a:pPr marL="457200" indent="-457200">
              <a:buFont typeface="Arial" pitchFamily="34" charset="0"/>
              <a:buChar char="•"/>
            </a:pPr>
            <a:r>
              <a:rPr lang="en-US" sz="3200" dirty="0" smtClean="0"/>
              <a:t>Is </a:t>
            </a:r>
            <a:r>
              <a:rPr lang="en-US" sz="3200" dirty="0"/>
              <a:t>the probability of price change higher on some sites</a:t>
            </a:r>
            <a:r>
              <a:rPr lang="en-US" sz="3200" dirty="0" smtClean="0"/>
              <a:t>?</a:t>
            </a:r>
          </a:p>
          <a:p>
            <a:pPr marL="457200" indent="-457200">
              <a:buFont typeface="Arial" pitchFamily="34" charset="0"/>
              <a:buChar char="•"/>
            </a:pPr>
            <a:r>
              <a:rPr lang="en-US" sz="3200" dirty="0"/>
              <a:t>Is the probability of price change higher for certain brands and category</a:t>
            </a:r>
            <a:r>
              <a:rPr lang="en-US" sz="3200" dirty="0" smtClean="0"/>
              <a:t>?</a:t>
            </a:r>
            <a:endParaRPr lang="en-US" sz="3200" dirty="0"/>
          </a:p>
          <a:p>
            <a:pPr marL="457200" indent="-457200">
              <a:buFont typeface="Arial" pitchFamily="34" charset="0"/>
              <a:buChar char="•"/>
            </a:pPr>
            <a:r>
              <a:rPr lang="en-US" sz="3200" dirty="0" smtClean="0"/>
              <a:t>Is it possible to capture </a:t>
            </a:r>
            <a:r>
              <a:rPr lang="en-US" sz="3200" dirty="0"/>
              <a:t>the 10% of most likely price increases (</a:t>
            </a:r>
            <a:r>
              <a:rPr lang="en-US" sz="3200" dirty="0" err="1" smtClean="0"/>
              <a:t>PriceUp</a:t>
            </a:r>
            <a:r>
              <a:rPr lang="en-US" sz="3200" dirty="0" smtClean="0"/>
              <a:t>=1) using top </a:t>
            </a:r>
            <a:r>
              <a:rPr lang="en-US" sz="3200" dirty="0"/>
              <a:t>10% </a:t>
            </a:r>
            <a:r>
              <a:rPr lang="en-US" sz="3200" dirty="0" smtClean="0"/>
              <a:t>lift?</a:t>
            </a:r>
          </a:p>
          <a:p>
            <a:endParaRPr lang="en-US" sz="3200" dirty="0"/>
          </a:p>
        </p:txBody>
      </p:sp>
      <p:sp>
        <p:nvSpPr>
          <p:cNvPr id="27" name="TextBox 24"/>
          <p:cNvSpPr txBox="1">
            <a:spLocks noChangeArrowheads="1"/>
          </p:cNvSpPr>
          <p:nvPr/>
        </p:nvSpPr>
        <p:spPr bwMode="auto">
          <a:xfrm>
            <a:off x="9436274" y="3925301"/>
            <a:ext cx="860120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r>
              <a:rPr lang="en-US" sz="3200" dirty="0" smtClean="0"/>
              <a:t>Data is made publicly available by theBargain.in website and has been collected from</a:t>
            </a:r>
          </a:p>
          <a:p>
            <a:r>
              <a:rPr lang="en-US" sz="3200" dirty="0">
                <a:hlinkClick r:id="rId2"/>
              </a:rPr>
              <a:t>https://</a:t>
            </a:r>
            <a:r>
              <a:rPr lang="en-US" sz="3200" dirty="0" smtClean="0">
                <a:hlinkClick r:id="rId2"/>
              </a:rPr>
              <a:t>inclass.kaggle.com/c/price-change-prediction-of-electronics-in-online-shopping</a:t>
            </a:r>
            <a:endParaRPr lang="en-US" sz="3200" dirty="0" smtClean="0"/>
          </a:p>
        </p:txBody>
      </p:sp>
      <p:sp>
        <p:nvSpPr>
          <p:cNvPr id="31" name="TextBox 24"/>
          <p:cNvSpPr txBox="1">
            <a:spLocks noChangeArrowheads="1"/>
          </p:cNvSpPr>
          <p:nvPr/>
        </p:nvSpPr>
        <p:spPr bwMode="auto">
          <a:xfrm>
            <a:off x="18693129" y="7676908"/>
            <a:ext cx="860120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r>
              <a:rPr lang="en-US" sz="3200" b="1" dirty="0" smtClean="0"/>
              <a:t>How to handle </a:t>
            </a:r>
            <a:r>
              <a:rPr lang="en-US" sz="3200" b="1" dirty="0" err="1" smtClean="0"/>
              <a:t>Skewness</a:t>
            </a:r>
            <a:r>
              <a:rPr lang="en-US" sz="3200" b="1" dirty="0" smtClean="0"/>
              <a:t> in Target Variable?</a:t>
            </a:r>
          </a:p>
          <a:p>
            <a:r>
              <a:rPr lang="en-US" sz="3200" dirty="0" smtClean="0"/>
              <a:t>In order to avoid misclassification, we need to Reweight </a:t>
            </a:r>
            <a:r>
              <a:rPr lang="en-US" sz="3200" dirty="0" err="1" smtClean="0"/>
              <a:t>priceup</a:t>
            </a:r>
            <a:r>
              <a:rPr lang="en-US" sz="3200" dirty="0" smtClean="0"/>
              <a:t> variable with misclassification costs.</a:t>
            </a:r>
            <a:endParaRPr lang="en-US" sz="3200" dirty="0"/>
          </a:p>
        </p:txBody>
      </p:sp>
      <p:sp>
        <p:nvSpPr>
          <p:cNvPr id="32" name="TextBox 24"/>
          <p:cNvSpPr txBox="1">
            <a:spLocks noChangeArrowheads="1"/>
          </p:cNvSpPr>
          <p:nvPr/>
        </p:nvSpPr>
        <p:spPr bwMode="auto">
          <a:xfrm>
            <a:off x="27979256" y="18614391"/>
            <a:ext cx="809494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marL="457200" indent="-457200">
              <a:buFont typeface="Arial" pitchFamily="34" charset="0"/>
              <a:buChar char="•"/>
            </a:pPr>
            <a:r>
              <a:rPr lang="en-US" sz="3200" dirty="0" smtClean="0"/>
              <a:t>We determined that online price of the item is related to site name, brand name and category of the product. With our model, 21 out of top 10% items(39 items) are most likely to undergo price change.</a:t>
            </a:r>
            <a:endParaRPr lang="en-US" sz="3200" dirty="0"/>
          </a:p>
        </p:txBody>
      </p:sp>
      <p:sp>
        <p:nvSpPr>
          <p:cNvPr id="34" name="TextBox 24"/>
          <p:cNvSpPr txBox="1">
            <a:spLocks noChangeArrowheads="1"/>
          </p:cNvSpPr>
          <p:nvPr/>
        </p:nvSpPr>
        <p:spPr bwMode="auto">
          <a:xfrm>
            <a:off x="18498298" y="12477287"/>
            <a:ext cx="86012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marL="457200" indent="-457200">
              <a:buFont typeface="Arial" pitchFamily="34" charset="0"/>
              <a:buChar char="•"/>
            </a:pPr>
            <a:r>
              <a:rPr lang="en-US" sz="3200" dirty="0" smtClean="0"/>
              <a:t>Is the probability of price change higher on some sites?</a:t>
            </a:r>
            <a:endParaRPr lang="en-US" sz="3200" dirty="0"/>
          </a:p>
        </p:txBody>
      </p:sp>
      <p:sp>
        <p:nvSpPr>
          <p:cNvPr id="36" name="TextBox 24"/>
          <p:cNvSpPr txBox="1">
            <a:spLocks noChangeArrowheads="1"/>
          </p:cNvSpPr>
          <p:nvPr/>
        </p:nvSpPr>
        <p:spPr bwMode="auto">
          <a:xfrm>
            <a:off x="18428918" y="16442817"/>
            <a:ext cx="86012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marL="457200" indent="-457200">
              <a:buFont typeface="Arial" pitchFamily="34" charset="0"/>
              <a:buChar char="•"/>
            </a:pPr>
            <a:r>
              <a:rPr lang="en-US" sz="3200" dirty="0" smtClean="0"/>
              <a:t>Is the probability of price change higher for certain brands and category?</a:t>
            </a:r>
            <a:endParaRPr lang="en-US" sz="3200" dirty="0"/>
          </a:p>
        </p:txBody>
      </p:sp>
      <p:sp>
        <p:nvSpPr>
          <p:cNvPr id="41" name="TextBox 19"/>
          <p:cNvSpPr txBox="1">
            <a:spLocks noChangeArrowheads="1"/>
          </p:cNvSpPr>
          <p:nvPr/>
        </p:nvSpPr>
        <p:spPr bwMode="auto">
          <a:xfrm>
            <a:off x="27306740" y="17542097"/>
            <a:ext cx="876821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pPr algn="ctr"/>
            <a:r>
              <a:rPr lang="en-US" sz="4400" b="1" dirty="0">
                <a:solidFill>
                  <a:srgbClr val="96002E"/>
                </a:solidFill>
              </a:rPr>
              <a:t>Conclusion</a:t>
            </a: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460" t="26135" r="38272" b="52187"/>
          <a:stretch/>
        </p:blipFill>
        <p:spPr bwMode="auto">
          <a:xfrm>
            <a:off x="18844100" y="9739011"/>
            <a:ext cx="7196732" cy="281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18351" r="17119" b="62220"/>
          <a:stretch/>
        </p:blipFill>
        <p:spPr bwMode="auto">
          <a:xfrm>
            <a:off x="18671446" y="13444015"/>
            <a:ext cx="8043079" cy="224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29306" y="15614843"/>
            <a:ext cx="62103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4143" t="20762" r="28411" b="21273"/>
          <a:stretch/>
        </p:blipFill>
        <p:spPr bwMode="auto">
          <a:xfrm>
            <a:off x="28117799" y="5632987"/>
            <a:ext cx="7086601" cy="512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8"/>
          <p:cNvPicPr>
            <a:picLocks noChangeAspect="1" noChangeArrowheads="1"/>
          </p:cNvPicPr>
          <p:nvPr/>
        </p:nvPicPr>
        <p:blipFill rotWithShape="1">
          <a:blip r:embed="rId7">
            <a:extLst>
              <a:ext uri="{28A0092B-C50C-407E-A947-70E740481C1C}">
                <a14:useLocalDpi xmlns:a14="http://schemas.microsoft.com/office/drawing/2010/main" val="0"/>
              </a:ext>
            </a:extLst>
          </a:blip>
          <a:srcRect l="6534" t="21271" r="20454" b="38766"/>
          <a:stretch/>
        </p:blipFill>
        <p:spPr bwMode="auto">
          <a:xfrm>
            <a:off x="18721934" y="17458480"/>
            <a:ext cx="7957555" cy="335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27224" y="17585283"/>
            <a:ext cx="3266576" cy="163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Table 15"/>
          <p:cNvGraphicFramePr>
            <a:graphicFrameLocks noGrp="1"/>
          </p:cNvGraphicFramePr>
          <p:nvPr>
            <p:extLst>
              <p:ext uri="{D42A27DB-BD31-4B8C-83A1-F6EECF244321}">
                <p14:modId xmlns:p14="http://schemas.microsoft.com/office/powerpoint/2010/main" val="1312598917"/>
              </p:ext>
            </p:extLst>
          </p:nvPr>
        </p:nvGraphicFramePr>
        <p:xfrm>
          <a:off x="9093859" y="6082654"/>
          <a:ext cx="8890087" cy="12075256"/>
        </p:xfrm>
        <a:graphic>
          <a:graphicData uri="http://schemas.openxmlformats.org/drawingml/2006/table">
            <a:tbl>
              <a:tblPr/>
              <a:tblGrid>
                <a:gridCol w="3357050"/>
                <a:gridCol w="5533037"/>
              </a:tblGrid>
              <a:tr h="125040">
                <a:tc>
                  <a:txBody>
                    <a:bodyPr/>
                    <a:lstStyle/>
                    <a:p>
                      <a:r>
                        <a:rPr lang="en-IN" sz="3200" b="1" dirty="0"/>
                        <a:t>Name</a:t>
                      </a:r>
                    </a:p>
                  </a:txBody>
                  <a:tcPr marL="64090" marR="64090" marT="32045" marB="32045" anchor="ctr">
                    <a:lnL>
                      <a:noFill/>
                    </a:lnL>
                    <a:lnR>
                      <a:noFill/>
                    </a:lnR>
                    <a:lnT>
                      <a:noFill/>
                    </a:lnT>
                    <a:lnB>
                      <a:noFill/>
                    </a:lnB>
                    <a:solidFill>
                      <a:srgbClr val="FFFFFF"/>
                    </a:solidFill>
                  </a:tcPr>
                </a:tc>
                <a:tc>
                  <a:txBody>
                    <a:bodyPr/>
                    <a:lstStyle/>
                    <a:p>
                      <a:r>
                        <a:rPr lang="en-IN" sz="3200" b="1" dirty="0"/>
                        <a:t>Description</a:t>
                      </a:r>
                    </a:p>
                  </a:txBody>
                  <a:tcPr marL="64090" marR="64090" marT="32045" marB="32045" anchor="ctr">
                    <a:lnL>
                      <a:noFill/>
                    </a:lnL>
                    <a:lnR>
                      <a:noFill/>
                    </a:lnR>
                    <a:lnT>
                      <a:noFill/>
                    </a:lnT>
                    <a:lnB>
                      <a:noFill/>
                    </a:lnB>
                    <a:solidFill>
                      <a:srgbClr val="FFFFFF"/>
                    </a:solidFill>
                  </a:tcPr>
                </a:tc>
              </a:tr>
              <a:tr h="476058">
                <a:tc>
                  <a:txBody>
                    <a:bodyPr/>
                    <a:lstStyle/>
                    <a:p>
                      <a:r>
                        <a:rPr lang="en-IN" sz="2800" dirty="0"/>
                        <a:t> </a:t>
                      </a:r>
                      <a:r>
                        <a:rPr lang="en-IN" sz="2800" dirty="0" err="1"/>
                        <a:t>RowID</a:t>
                      </a:r>
                      <a:endParaRPr lang="en-IN" sz="2800" dirty="0"/>
                    </a:p>
                  </a:txBody>
                  <a:tcPr marL="64090" marR="64090" marT="32045" marB="32045" anchor="ctr">
                    <a:lnL>
                      <a:noFill/>
                    </a:lnL>
                    <a:lnR>
                      <a:noFill/>
                    </a:lnR>
                    <a:lnT>
                      <a:noFill/>
                    </a:lnT>
                    <a:lnB>
                      <a:noFill/>
                    </a:lnB>
                    <a:solidFill>
                      <a:srgbClr val="FFFFFF"/>
                    </a:solidFill>
                  </a:tcPr>
                </a:tc>
                <a:tc>
                  <a:txBody>
                    <a:bodyPr/>
                    <a:lstStyle/>
                    <a:p>
                      <a:r>
                        <a:rPr lang="en-IN" sz="2800"/>
                        <a:t> index number</a:t>
                      </a:r>
                    </a:p>
                  </a:txBody>
                  <a:tcPr marL="64090" marR="64090" marT="32045" marB="32045" anchor="ctr">
                    <a:lnL>
                      <a:noFill/>
                    </a:lnL>
                    <a:lnR>
                      <a:noFill/>
                    </a:lnR>
                    <a:lnT>
                      <a:noFill/>
                    </a:lnT>
                    <a:lnB>
                      <a:noFill/>
                    </a:lnB>
                    <a:solidFill>
                      <a:srgbClr val="FFFFFF"/>
                    </a:solidFill>
                  </a:tcPr>
                </a:tc>
              </a:tr>
              <a:tr h="476058">
                <a:tc>
                  <a:txBody>
                    <a:bodyPr/>
                    <a:lstStyle/>
                    <a:p>
                      <a:r>
                        <a:rPr lang="en-IN" sz="2800" dirty="0"/>
                        <a:t> name</a:t>
                      </a:r>
                    </a:p>
                  </a:txBody>
                  <a:tcPr marL="64090" marR="64090" marT="32045" marB="32045" anchor="ctr">
                    <a:lnL>
                      <a:noFill/>
                    </a:lnL>
                    <a:lnR>
                      <a:noFill/>
                    </a:lnR>
                    <a:lnT>
                      <a:noFill/>
                    </a:lnT>
                    <a:lnB>
                      <a:noFill/>
                    </a:lnB>
                    <a:solidFill>
                      <a:srgbClr val="FFFFFF"/>
                    </a:solidFill>
                  </a:tcPr>
                </a:tc>
                <a:tc>
                  <a:txBody>
                    <a:bodyPr/>
                    <a:lstStyle/>
                    <a:p>
                      <a:r>
                        <a:rPr lang="en-IN" sz="2800"/>
                        <a:t>Product name </a:t>
                      </a:r>
                    </a:p>
                  </a:txBody>
                  <a:tcPr marL="64090" marR="64090" marT="32045" marB="32045" anchor="ctr">
                    <a:lnL>
                      <a:noFill/>
                    </a:lnL>
                    <a:lnR>
                      <a:noFill/>
                    </a:lnR>
                    <a:lnT>
                      <a:noFill/>
                    </a:lnT>
                    <a:lnB>
                      <a:noFill/>
                    </a:lnB>
                    <a:solidFill>
                      <a:srgbClr val="FFFFFF"/>
                    </a:solidFill>
                  </a:tcPr>
                </a:tc>
              </a:tr>
              <a:tr h="476058">
                <a:tc>
                  <a:txBody>
                    <a:bodyPr/>
                    <a:lstStyle/>
                    <a:p>
                      <a:r>
                        <a:rPr lang="en-IN" sz="2800" dirty="0"/>
                        <a:t> brand</a:t>
                      </a:r>
                    </a:p>
                  </a:txBody>
                  <a:tcPr marL="64090" marR="64090" marT="32045" marB="32045" anchor="ctr">
                    <a:lnL>
                      <a:noFill/>
                    </a:lnL>
                    <a:lnR>
                      <a:noFill/>
                    </a:lnR>
                    <a:lnT>
                      <a:noFill/>
                    </a:lnT>
                    <a:lnB>
                      <a:noFill/>
                    </a:lnB>
                    <a:solidFill>
                      <a:srgbClr val="FFFFFF"/>
                    </a:solidFill>
                  </a:tcPr>
                </a:tc>
                <a:tc>
                  <a:txBody>
                    <a:bodyPr/>
                    <a:lstStyle/>
                    <a:p>
                      <a:r>
                        <a:rPr lang="en-IN" sz="2800"/>
                        <a:t> Brand of the Product </a:t>
                      </a:r>
                    </a:p>
                  </a:txBody>
                  <a:tcPr marL="64090" marR="64090" marT="32045" marB="32045" anchor="ctr">
                    <a:lnL>
                      <a:noFill/>
                    </a:lnL>
                    <a:lnR>
                      <a:noFill/>
                    </a:lnR>
                    <a:lnT>
                      <a:noFill/>
                    </a:lnT>
                    <a:lnB>
                      <a:noFill/>
                    </a:lnB>
                    <a:solidFill>
                      <a:srgbClr val="FFFFFF"/>
                    </a:solidFill>
                  </a:tcPr>
                </a:tc>
              </a:tr>
              <a:tr h="476058">
                <a:tc>
                  <a:txBody>
                    <a:bodyPr/>
                    <a:lstStyle/>
                    <a:p>
                      <a:r>
                        <a:rPr lang="en-IN" sz="2800" dirty="0"/>
                        <a:t> </a:t>
                      </a:r>
                      <a:r>
                        <a:rPr lang="en-IN" sz="2800" dirty="0" err="1"/>
                        <a:t>color</a:t>
                      </a:r>
                      <a:r>
                        <a:rPr lang="en-IN" sz="2800" dirty="0"/>
                        <a:t> </a:t>
                      </a:r>
                    </a:p>
                  </a:txBody>
                  <a:tcPr marL="64090" marR="64090" marT="32045" marB="32045" anchor="ctr">
                    <a:lnL>
                      <a:noFill/>
                    </a:lnL>
                    <a:lnR>
                      <a:noFill/>
                    </a:lnR>
                    <a:lnT>
                      <a:noFill/>
                    </a:lnT>
                    <a:lnB>
                      <a:noFill/>
                    </a:lnB>
                    <a:solidFill>
                      <a:srgbClr val="FFFFFF"/>
                    </a:solidFill>
                  </a:tcPr>
                </a:tc>
                <a:tc>
                  <a:txBody>
                    <a:bodyPr/>
                    <a:lstStyle/>
                    <a:p>
                      <a:r>
                        <a:rPr lang="en-IN" sz="2800" dirty="0"/>
                        <a:t> </a:t>
                      </a:r>
                      <a:r>
                        <a:rPr lang="en-IN" sz="2800" dirty="0" err="1"/>
                        <a:t>Color</a:t>
                      </a:r>
                      <a:r>
                        <a:rPr lang="en-IN" sz="2800" dirty="0"/>
                        <a:t> of the Product</a:t>
                      </a:r>
                    </a:p>
                  </a:txBody>
                  <a:tcPr marL="64090" marR="64090" marT="32045" marB="32045" anchor="ctr">
                    <a:lnL>
                      <a:noFill/>
                    </a:lnL>
                    <a:lnR>
                      <a:noFill/>
                    </a:lnR>
                    <a:lnT>
                      <a:noFill/>
                    </a:lnT>
                    <a:lnB>
                      <a:noFill/>
                    </a:lnB>
                    <a:solidFill>
                      <a:srgbClr val="FFFFFF"/>
                    </a:solidFill>
                  </a:tcPr>
                </a:tc>
              </a:tr>
              <a:tr h="350120">
                <a:tc>
                  <a:txBody>
                    <a:bodyPr/>
                    <a:lstStyle/>
                    <a:p>
                      <a:r>
                        <a:rPr lang="en-IN" sz="2800" dirty="0"/>
                        <a:t> </a:t>
                      </a:r>
                      <a:r>
                        <a:rPr lang="en-IN" sz="2800" dirty="0" err="1"/>
                        <a:t>freeShipping</a:t>
                      </a:r>
                      <a:endParaRPr lang="en-IN" sz="2800" dirty="0"/>
                    </a:p>
                  </a:txBody>
                  <a:tcPr marL="64090" marR="64090" marT="32045" marB="32045" anchor="ctr">
                    <a:lnL>
                      <a:noFill/>
                    </a:lnL>
                    <a:lnR>
                      <a:noFill/>
                    </a:lnR>
                    <a:lnT>
                      <a:noFill/>
                    </a:lnT>
                    <a:lnB>
                      <a:noFill/>
                    </a:lnB>
                    <a:solidFill>
                      <a:srgbClr val="FFFFFF"/>
                    </a:solidFill>
                  </a:tcPr>
                </a:tc>
                <a:tc>
                  <a:txBody>
                    <a:bodyPr/>
                    <a:lstStyle/>
                    <a:p>
                      <a:r>
                        <a:rPr lang="en-IN" sz="2800" dirty="0"/>
                        <a:t> 1 = YES, 2 = NO, 0 = Data </a:t>
                      </a:r>
                      <a:r>
                        <a:rPr lang="en-IN" sz="2800" dirty="0" smtClean="0"/>
                        <a:t>unavailable</a:t>
                      </a:r>
                      <a:endParaRPr lang="en-IN" sz="2800" dirty="0"/>
                    </a:p>
                  </a:txBody>
                  <a:tcPr marL="64090" marR="64090" marT="32045" marB="32045" anchor="ctr">
                    <a:lnL>
                      <a:noFill/>
                    </a:lnL>
                    <a:lnR>
                      <a:noFill/>
                    </a:lnR>
                    <a:lnT>
                      <a:noFill/>
                    </a:lnT>
                    <a:lnB>
                      <a:noFill/>
                    </a:lnB>
                    <a:solidFill>
                      <a:srgbClr val="FFFFFF"/>
                    </a:solidFill>
                  </a:tcPr>
                </a:tc>
              </a:tr>
              <a:tr h="499390">
                <a:tc>
                  <a:txBody>
                    <a:bodyPr/>
                    <a:lstStyle/>
                    <a:p>
                      <a:r>
                        <a:rPr lang="en-IN" sz="2800" dirty="0"/>
                        <a:t> </a:t>
                      </a:r>
                      <a:r>
                        <a:rPr lang="en-IN" sz="2800" dirty="0" err="1"/>
                        <a:t>inStock</a:t>
                      </a:r>
                      <a:endParaRPr lang="en-IN" sz="2800" dirty="0"/>
                    </a:p>
                  </a:txBody>
                  <a:tcPr marL="64090" marR="64090" marT="32045" marB="32045" anchor="ctr">
                    <a:lnL>
                      <a:noFill/>
                    </a:lnL>
                    <a:lnR>
                      <a:noFill/>
                    </a:lnR>
                    <a:lnT>
                      <a:noFill/>
                    </a:lnT>
                    <a:lnB>
                      <a:noFill/>
                    </a:lnB>
                    <a:solidFill>
                      <a:srgbClr val="FFFFFF"/>
                    </a:solidFill>
                  </a:tcPr>
                </a:tc>
                <a:tc>
                  <a:txBody>
                    <a:bodyPr/>
                    <a:lstStyle/>
                    <a:p>
                      <a:r>
                        <a:rPr lang="en-IN" sz="2800" dirty="0"/>
                        <a:t> 1 = YES, 2 = NO, 0 = Data Unavailable </a:t>
                      </a:r>
                    </a:p>
                  </a:txBody>
                  <a:tcPr marL="64090" marR="64090" marT="32045" marB="32045" anchor="ctr">
                    <a:lnL>
                      <a:noFill/>
                    </a:lnL>
                    <a:lnR>
                      <a:noFill/>
                    </a:lnR>
                    <a:lnT>
                      <a:noFill/>
                    </a:lnT>
                    <a:lnB>
                      <a:noFill/>
                    </a:lnB>
                    <a:solidFill>
                      <a:srgbClr val="FFFFFF"/>
                    </a:solidFill>
                  </a:tcPr>
                </a:tc>
              </a:tr>
              <a:tr h="343860">
                <a:tc>
                  <a:txBody>
                    <a:bodyPr/>
                    <a:lstStyle/>
                    <a:p>
                      <a:r>
                        <a:rPr lang="en-IN" sz="2800"/>
                        <a:t> avRating</a:t>
                      </a:r>
                    </a:p>
                  </a:txBody>
                  <a:tcPr marL="64090" marR="64090" marT="32045" marB="32045" anchor="ctr">
                    <a:lnL>
                      <a:noFill/>
                    </a:lnL>
                    <a:lnR>
                      <a:noFill/>
                    </a:lnR>
                    <a:lnT>
                      <a:noFill/>
                    </a:lnT>
                    <a:lnB>
                      <a:noFill/>
                    </a:lnB>
                    <a:solidFill>
                      <a:srgbClr val="FFFFFF"/>
                    </a:solidFill>
                  </a:tcPr>
                </a:tc>
                <a:tc>
                  <a:txBody>
                    <a:bodyPr/>
                    <a:lstStyle/>
                    <a:p>
                      <a:r>
                        <a:rPr lang="en-US" sz="2800" dirty="0"/>
                        <a:t> Average rating of the product</a:t>
                      </a:r>
                    </a:p>
                  </a:txBody>
                  <a:tcPr marL="64090" marR="64090" marT="32045" marB="32045" anchor="ctr">
                    <a:lnL>
                      <a:noFill/>
                    </a:lnL>
                    <a:lnR>
                      <a:noFill/>
                    </a:lnR>
                    <a:lnT>
                      <a:noFill/>
                    </a:lnT>
                    <a:lnB>
                      <a:noFill/>
                    </a:lnB>
                    <a:solidFill>
                      <a:srgbClr val="FFFFFF"/>
                    </a:solidFill>
                  </a:tcPr>
                </a:tc>
              </a:tr>
              <a:tr h="199032">
                <a:tc>
                  <a:txBody>
                    <a:bodyPr/>
                    <a:lstStyle/>
                    <a:p>
                      <a:r>
                        <a:rPr lang="en-IN" sz="2800"/>
                        <a:t> reviewCount</a:t>
                      </a:r>
                    </a:p>
                  </a:txBody>
                  <a:tcPr marL="64090" marR="64090" marT="32045" marB="32045" anchor="ctr">
                    <a:lnL>
                      <a:noFill/>
                    </a:lnL>
                    <a:lnR>
                      <a:noFill/>
                    </a:lnR>
                    <a:lnT>
                      <a:noFill/>
                    </a:lnT>
                    <a:lnB>
                      <a:noFill/>
                    </a:lnB>
                    <a:solidFill>
                      <a:srgbClr val="FFFFFF"/>
                    </a:solidFill>
                  </a:tcPr>
                </a:tc>
                <a:tc>
                  <a:txBody>
                    <a:bodyPr/>
                    <a:lstStyle/>
                    <a:p>
                      <a:r>
                        <a:rPr lang="en-US" sz="2800"/>
                        <a:t> No. of users who rated the product</a:t>
                      </a:r>
                    </a:p>
                  </a:txBody>
                  <a:tcPr marL="64090" marR="64090" marT="32045" marB="32045" anchor="ctr">
                    <a:lnL>
                      <a:noFill/>
                    </a:lnL>
                    <a:lnR>
                      <a:noFill/>
                    </a:lnR>
                    <a:lnT>
                      <a:noFill/>
                    </a:lnT>
                    <a:lnB>
                      <a:noFill/>
                    </a:lnB>
                    <a:solidFill>
                      <a:srgbClr val="FFFFFF"/>
                    </a:solidFill>
                  </a:tcPr>
                </a:tc>
              </a:tr>
              <a:tr h="130404">
                <a:tc>
                  <a:txBody>
                    <a:bodyPr/>
                    <a:lstStyle/>
                    <a:p>
                      <a:r>
                        <a:rPr lang="en-IN" sz="2800"/>
                        <a:t> listPrice</a:t>
                      </a:r>
                    </a:p>
                  </a:txBody>
                  <a:tcPr marL="64090" marR="64090" marT="32045" marB="32045" anchor="ctr">
                    <a:lnL>
                      <a:noFill/>
                    </a:lnL>
                    <a:lnR>
                      <a:noFill/>
                    </a:lnR>
                    <a:lnT>
                      <a:noFill/>
                    </a:lnT>
                    <a:lnB>
                      <a:noFill/>
                    </a:lnB>
                    <a:solidFill>
                      <a:srgbClr val="FFFFFF"/>
                    </a:solidFill>
                  </a:tcPr>
                </a:tc>
                <a:tc>
                  <a:txBody>
                    <a:bodyPr/>
                    <a:lstStyle/>
                    <a:p>
                      <a:r>
                        <a:rPr lang="en-US" sz="2800" dirty="0"/>
                        <a:t> Price of the product on "date"</a:t>
                      </a:r>
                    </a:p>
                  </a:txBody>
                  <a:tcPr marL="64090" marR="64090" marT="32045" marB="32045" anchor="ctr">
                    <a:lnL>
                      <a:noFill/>
                    </a:lnL>
                    <a:lnR>
                      <a:noFill/>
                    </a:lnR>
                    <a:lnT>
                      <a:noFill/>
                    </a:lnT>
                    <a:lnB>
                      <a:noFill/>
                    </a:lnB>
                    <a:solidFill>
                      <a:srgbClr val="FFFFFF"/>
                    </a:solidFill>
                  </a:tcPr>
                </a:tc>
              </a:tr>
              <a:tr h="747576">
                <a:tc>
                  <a:txBody>
                    <a:bodyPr/>
                    <a:lstStyle/>
                    <a:p>
                      <a:r>
                        <a:rPr lang="en-IN" sz="2800"/>
                        <a:t> shippingPeriod</a:t>
                      </a:r>
                    </a:p>
                  </a:txBody>
                  <a:tcPr marL="64090" marR="64090" marT="32045" marB="32045" anchor="ctr">
                    <a:lnL>
                      <a:noFill/>
                    </a:lnL>
                    <a:lnR>
                      <a:noFill/>
                    </a:lnR>
                    <a:lnT>
                      <a:noFill/>
                    </a:lnT>
                    <a:lnB>
                      <a:noFill/>
                    </a:lnB>
                    <a:solidFill>
                      <a:srgbClr val="FFFFFF"/>
                    </a:solidFill>
                  </a:tcPr>
                </a:tc>
                <a:tc>
                  <a:txBody>
                    <a:bodyPr/>
                    <a:lstStyle/>
                    <a:p>
                      <a:r>
                        <a:rPr lang="en-US" sz="2800" dirty="0"/>
                        <a:t> Shipping period of the product</a:t>
                      </a:r>
                    </a:p>
                  </a:txBody>
                  <a:tcPr marL="64090" marR="64090" marT="32045" marB="32045" anchor="ctr">
                    <a:lnL>
                      <a:noFill/>
                    </a:lnL>
                    <a:lnR>
                      <a:noFill/>
                    </a:lnR>
                    <a:lnT>
                      <a:noFill/>
                    </a:lnT>
                    <a:lnB>
                      <a:noFill/>
                    </a:lnB>
                    <a:solidFill>
                      <a:srgbClr val="FFFFFF"/>
                    </a:solidFill>
                  </a:tcPr>
                </a:tc>
              </a:tr>
              <a:tr h="906828">
                <a:tc>
                  <a:txBody>
                    <a:bodyPr/>
                    <a:lstStyle/>
                    <a:p>
                      <a:r>
                        <a:rPr lang="en-IN" sz="2800"/>
                        <a:t> date</a:t>
                      </a:r>
                    </a:p>
                  </a:txBody>
                  <a:tcPr marL="64090" marR="64090" marT="32045" marB="32045" anchor="ctr">
                    <a:lnL>
                      <a:noFill/>
                    </a:lnL>
                    <a:lnR>
                      <a:noFill/>
                    </a:lnR>
                    <a:lnT>
                      <a:noFill/>
                    </a:lnT>
                    <a:lnB>
                      <a:noFill/>
                    </a:lnB>
                    <a:solidFill>
                      <a:srgbClr val="FFFFFF"/>
                    </a:solidFill>
                  </a:tcPr>
                </a:tc>
                <a:tc>
                  <a:txBody>
                    <a:bodyPr/>
                    <a:lstStyle/>
                    <a:p>
                      <a:r>
                        <a:rPr lang="en-US" sz="2800" dirty="0"/>
                        <a:t> Timestamp of the product and price information (mm/</a:t>
                      </a:r>
                      <a:r>
                        <a:rPr lang="en-US" sz="2800" dirty="0" err="1"/>
                        <a:t>dd</a:t>
                      </a:r>
                      <a:r>
                        <a:rPr lang="en-US" sz="2800" dirty="0"/>
                        <a:t>/</a:t>
                      </a:r>
                      <a:r>
                        <a:rPr lang="en-US" sz="2800" dirty="0" err="1"/>
                        <a:t>yyyy</a:t>
                      </a:r>
                      <a:r>
                        <a:rPr lang="en-US" sz="2800" dirty="0"/>
                        <a:t> </a:t>
                      </a:r>
                      <a:r>
                        <a:rPr lang="en-US" sz="2800" dirty="0" err="1"/>
                        <a:t>hh:mm</a:t>
                      </a:r>
                      <a:r>
                        <a:rPr lang="en-US" sz="2800" dirty="0"/>
                        <a:t>)</a:t>
                      </a:r>
                    </a:p>
                  </a:txBody>
                  <a:tcPr marL="64090" marR="64090" marT="32045" marB="32045" anchor="ctr">
                    <a:lnL>
                      <a:noFill/>
                    </a:lnL>
                    <a:lnR>
                      <a:noFill/>
                    </a:lnR>
                    <a:lnT>
                      <a:noFill/>
                    </a:lnT>
                    <a:lnB>
                      <a:noFill/>
                    </a:lnB>
                    <a:solidFill>
                      <a:srgbClr val="FFFFFF"/>
                    </a:solidFill>
                  </a:tcPr>
                </a:tc>
              </a:tr>
              <a:tr h="906828">
                <a:tc>
                  <a:txBody>
                    <a:bodyPr/>
                    <a:lstStyle/>
                    <a:p>
                      <a:r>
                        <a:rPr lang="en-IN" sz="2800"/>
                        <a:t> siteName</a:t>
                      </a:r>
                    </a:p>
                  </a:txBody>
                  <a:tcPr marL="64090" marR="64090" marT="32045" marB="32045" anchor="ctr">
                    <a:lnL>
                      <a:noFill/>
                    </a:lnL>
                    <a:lnR>
                      <a:noFill/>
                    </a:lnR>
                    <a:lnT>
                      <a:noFill/>
                    </a:lnT>
                    <a:lnB>
                      <a:noFill/>
                    </a:lnB>
                    <a:solidFill>
                      <a:srgbClr val="FFFFFF"/>
                    </a:solidFill>
                  </a:tcPr>
                </a:tc>
                <a:tc>
                  <a:txBody>
                    <a:bodyPr/>
                    <a:lstStyle/>
                    <a:p>
                      <a:r>
                        <a:rPr lang="en-US" sz="2800" dirty="0"/>
                        <a:t> Name of the website from which the product is sold</a:t>
                      </a:r>
                    </a:p>
                  </a:txBody>
                  <a:tcPr marL="64090" marR="64090" marT="32045" marB="32045" anchor="ctr">
                    <a:lnL>
                      <a:noFill/>
                    </a:lnL>
                    <a:lnR>
                      <a:noFill/>
                    </a:lnR>
                    <a:lnT>
                      <a:noFill/>
                    </a:lnT>
                    <a:lnB>
                      <a:noFill/>
                    </a:lnB>
                    <a:solidFill>
                      <a:srgbClr val="FFFFFF"/>
                    </a:solidFill>
                  </a:tcPr>
                </a:tc>
              </a:tr>
              <a:tr h="220714">
                <a:tc>
                  <a:txBody>
                    <a:bodyPr/>
                    <a:lstStyle/>
                    <a:p>
                      <a:r>
                        <a:rPr lang="en-IN" sz="2800"/>
                        <a:t> category</a:t>
                      </a:r>
                    </a:p>
                  </a:txBody>
                  <a:tcPr marL="64090" marR="64090" marT="32045" marB="32045" anchor="ctr">
                    <a:lnL>
                      <a:noFill/>
                    </a:lnL>
                    <a:lnR>
                      <a:noFill/>
                    </a:lnR>
                    <a:lnT>
                      <a:noFill/>
                    </a:lnT>
                    <a:lnB>
                      <a:noFill/>
                    </a:lnB>
                    <a:solidFill>
                      <a:srgbClr val="FFFFFF"/>
                    </a:solidFill>
                  </a:tcPr>
                </a:tc>
                <a:tc>
                  <a:txBody>
                    <a:bodyPr/>
                    <a:lstStyle/>
                    <a:p>
                      <a:r>
                        <a:rPr lang="en-IN" sz="2800" dirty="0"/>
                        <a:t> Category of the product</a:t>
                      </a:r>
                    </a:p>
                  </a:txBody>
                  <a:tcPr marL="64090" marR="64090" marT="32045" marB="32045" anchor="ctr">
                    <a:lnL>
                      <a:noFill/>
                    </a:lnL>
                    <a:lnR>
                      <a:noFill/>
                    </a:lnR>
                    <a:lnT>
                      <a:noFill/>
                    </a:lnT>
                    <a:lnB>
                      <a:noFill/>
                    </a:lnB>
                    <a:solidFill>
                      <a:srgbClr val="FFFFFF"/>
                    </a:solidFill>
                  </a:tcPr>
                </a:tc>
              </a:tr>
              <a:tr h="644304">
                <a:tc>
                  <a:txBody>
                    <a:bodyPr/>
                    <a:lstStyle/>
                    <a:p>
                      <a:r>
                        <a:rPr lang="en-IN" sz="2800" dirty="0"/>
                        <a:t> </a:t>
                      </a:r>
                      <a:r>
                        <a:rPr lang="en-IN" sz="2800" dirty="0" err="1"/>
                        <a:t>TimeNextPrice</a:t>
                      </a:r>
                      <a:endParaRPr lang="en-IN" sz="2800" dirty="0"/>
                    </a:p>
                  </a:txBody>
                  <a:tcPr marL="64090" marR="64090" marT="32045" marB="32045" anchor="ctr">
                    <a:lnL>
                      <a:noFill/>
                    </a:lnL>
                    <a:lnR>
                      <a:noFill/>
                    </a:lnR>
                    <a:lnT>
                      <a:noFill/>
                    </a:lnT>
                    <a:lnB>
                      <a:noFill/>
                    </a:lnB>
                    <a:solidFill>
                      <a:srgbClr val="FFFFFF"/>
                    </a:solidFill>
                  </a:tcPr>
                </a:tc>
                <a:tc>
                  <a:txBody>
                    <a:bodyPr/>
                    <a:lstStyle/>
                    <a:p>
                      <a:r>
                        <a:rPr lang="en-US" sz="2800" dirty="0"/>
                        <a:t> number of days until the next available price information</a:t>
                      </a:r>
                    </a:p>
                  </a:txBody>
                  <a:tcPr marL="64090" marR="64090" marT="32045" marB="32045" anchor="ctr">
                    <a:lnL>
                      <a:noFill/>
                    </a:lnL>
                    <a:lnR>
                      <a:noFill/>
                    </a:lnR>
                    <a:lnT>
                      <a:noFill/>
                    </a:lnT>
                    <a:lnB>
                      <a:noFill/>
                    </a:lnB>
                    <a:solidFill>
                      <a:srgbClr val="FFFFFF"/>
                    </a:solidFill>
                  </a:tcPr>
                </a:tc>
              </a:tr>
              <a:tr h="412574">
                <a:tc>
                  <a:txBody>
                    <a:bodyPr/>
                    <a:lstStyle/>
                    <a:p>
                      <a:r>
                        <a:rPr lang="en-IN" sz="2800"/>
                        <a:t> group</a:t>
                      </a:r>
                    </a:p>
                  </a:txBody>
                  <a:tcPr marL="64090" marR="64090" marT="32045" marB="32045" anchor="ctr">
                    <a:lnL>
                      <a:noFill/>
                    </a:lnL>
                    <a:lnR>
                      <a:noFill/>
                    </a:lnR>
                    <a:lnT>
                      <a:noFill/>
                    </a:lnT>
                    <a:lnB>
                      <a:noFill/>
                    </a:lnB>
                    <a:solidFill>
                      <a:srgbClr val="FFFFFF"/>
                    </a:solidFill>
                  </a:tcPr>
                </a:tc>
                <a:tc>
                  <a:txBody>
                    <a:bodyPr/>
                    <a:lstStyle/>
                    <a:p>
                      <a:r>
                        <a:rPr lang="en-US" sz="2800" dirty="0"/>
                        <a:t> always a value of 1 (required for administrative reasons).</a:t>
                      </a:r>
                    </a:p>
                  </a:txBody>
                  <a:tcPr marL="64090" marR="64090" marT="32045" marB="32045" anchor="ctr">
                    <a:lnL>
                      <a:noFill/>
                    </a:lnL>
                    <a:lnR>
                      <a:noFill/>
                    </a:lnR>
                    <a:lnT>
                      <a:noFill/>
                    </a:lnT>
                    <a:lnB>
                      <a:noFill/>
                    </a:lnB>
                    <a:solidFill>
                      <a:srgbClr val="FFFFFF"/>
                    </a:solidFill>
                  </a:tcPr>
                </a:tc>
              </a:tr>
              <a:tr h="1337598">
                <a:tc>
                  <a:txBody>
                    <a:bodyPr/>
                    <a:lstStyle/>
                    <a:p>
                      <a:r>
                        <a:rPr lang="en-IN" sz="2800" dirty="0"/>
                        <a:t> </a:t>
                      </a:r>
                      <a:r>
                        <a:rPr lang="en-IN" sz="2800" dirty="0" err="1" smtClean="0"/>
                        <a:t>PriceUp</a:t>
                      </a:r>
                      <a:r>
                        <a:rPr lang="en-IN" sz="2800" dirty="0" smtClean="0"/>
                        <a:t>(Target)</a:t>
                      </a:r>
                      <a:endParaRPr lang="en-IN" sz="2800" dirty="0"/>
                    </a:p>
                  </a:txBody>
                  <a:tcPr marL="64090" marR="64090" marT="32045" marB="32045" anchor="ctr">
                    <a:lnL>
                      <a:noFill/>
                    </a:lnL>
                    <a:lnR>
                      <a:noFill/>
                    </a:lnR>
                    <a:lnT>
                      <a:noFill/>
                    </a:lnT>
                    <a:lnB>
                      <a:noFill/>
                    </a:lnB>
                    <a:solidFill>
                      <a:srgbClr val="FFFFFF"/>
                    </a:solidFill>
                  </a:tcPr>
                </a:tc>
                <a:tc>
                  <a:txBody>
                    <a:bodyPr/>
                    <a:lstStyle/>
                    <a:p>
                      <a:r>
                        <a:rPr lang="en-US" sz="2800" dirty="0"/>
                        <a:t> whether the product price went up ("1") or not ("0") on the next time the price information is recorded ("</a:t>
                      </a:r>
                      <a:r>
                        <a:rPr lang="en-US" sz="2800" dirty="0" err="1"/>
                        <a:t>TimeNextPrice</a:t>
                      </a:r>
                      <a:r>
                        <a:rPr lang="en-US" sz="2800" dirty="0"/>
                        <a:t>")</a:t>
                      </a:r>
                    </a:p>
                  </a:txBody>
                  <a:tcPr marL="64090" marR="64090" marT="32045" marB="32045" anchor="ctr">
                    <a:lnL>
                      <a:noFill/>
                    </a:lnL>
                    <a:lnR>
                      <a:noFill/>
                    </a:lnR>
                    <a:lnT>
                      <a:noFill/>
                    </a:lnT>
                    <a:lnB>
                      <a:noFill/>
                    </a:lnB>
                    <a:solidFill>
                      <a:srgbClr val="FFFFFF"/>
                    </a:solidFill>
                  </a:tcPr>
                </a:tc>
              </a:tr>
            </a:tbl>
          </a:graphicData>
        </a:graphic>
      </p:graphicFrame>
      <p:pic>
        <p:nvPicPr>
          <p:cNvPr id="1025" name="Picture 1"/>
          <p:cNvPicPr>
            <a:picLocks noChangeAspect="1" noChangeArrowheads="1"/>
          </p:cNvPicPr>
          <p:nvPr/>
        </p:nvPicPr>
        <p:blipFill rotWithShape="1">
          <a:blip r:embed="rId9">
            <a:extLst>
              <a:ext uri="{28A0092B-C50C-407E-A947-70E740481C1C}">
                <a14:useLocalDpi xmlns:a14="http://schemas.microsoft.com/office/drawing/2010/main" val="0"/>
              </a:ext>
            </a:extLst>
          </a:blip>
          <a:srcRect l="8722" t="17727" r="10700" b="67681"/>
          <a:stretch/>
        </p:blipFill>
        <p:spPr bwMode="auto">
          <a:xfrm>
            <a:off x="9455324" y="18046146"/>
            <a:ext cx="7986517" cy="218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18"/>
          <p:cNvSpPr txBox="1">
            <a:spLocks noChangeArrowheads="1"/>
          </p:cNvSpPr>
          <p:nvPr/>
        </p:nvSpPr>
        <p:spPr bwMode="auto">
          <a:xfrm>
            <a:off x="277987" y="9469936"/>
            <a:ext cx="87682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r>
              <a:rPr lang="en-US" sz="4000" b="1" dirty="0" smtClean="0">
                <a:solidFill>
                  <a:srgbClr val="96002E"/>
                </a:solidFill>
              </a:rPr>
              <a:t>Goal</a:t>
            </a:r>
            <a:r>
              <a:rPr lang="en-US" sz="3200" b="1" dirty="0" smtClean="0">
                <a:solidFill>
                  <a:srgbClr val="96002E"/>
                </a:solidFill>
              </a:rPr>
              <a:t>:</a:t>
            </a:r>
            <a:endParaRPr lang="en-US" sz="3200" b="1" dirty="0">
              <a:solidFill>
                <a:srgbClr val="96002E"/>
              </a:solidFill>
            </a:endParaRPr>
          </a:p>
        </p:txBody>
      </p:sp>
      <p:sp>
        <p:nvSpPr>
          <p:cNvPr id="45" name="TextBox 24"/>
          <p:cNvSpPr txBox="1">
            <a:spLocks noChangeArrowheads="1"/>
          </p:cNvSpPr>
          <p:nvPr/>
        </p:nvSpPr>
        <p:spPr bwMode="auto">
          <a:xfrm>
            <a:off x="334405" y="10240389"/>
            <a:ext cx="819306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r>
              <a:rPr lang="en-US" sz="3200" dirty="0"/>
              <a:t>The goal is to accurately capture the 10% of most likely price increases (</a:t>
            </a:r>
            <a:r>
              <a:rPr lang="en-US" sz="3200" dirty="0" err="1"/>
              <a:t>PriceUp</a:t>
            </a:r>
            <a:r>
              <a:rPr lang="en-US" sz="3200" dirty="0"/>
              <a:t>=1). The performance measure used will be top 10% lift. This is computed by sorting the records according to </a:t>
            </a:r>
            <a:r>
              <a:rPr lang="en-US" sz="3200" dirty="0" err="1"/>
              <a:t>PriceUp</a:t>
            </a:r>
            <a:r>
              <a:rPr lang="en-US" sz="3200" dirty="0"/>
              <a:t> (probabilities), and counting how many among the  10% records with the highest probabilities were actually price increases. The higher the value, better the score</a:t>
            </a:r>
            <a:r>
              <a:rPr lang="en-US" sz="3200" dirty="0" smtClean="0"/>
              <a:t>.</a:t>
            </a:r>
            <a:endParaRPr lang="en-US" sz="3200" dirty="0"/>
          </a:p>
        </p:txBody>
      </p:sp>
      <p:sp>
        <p:nvSpPr>
          <p:cNvPr id="46" name="TextBox 14"/>
          <p:cNvSpPr txBox="1">
            <a:spLocks noChangeArrowheads="1"/>
          </p:cNvSpPr>
          <p:nvPr/>
        </p:nvSpPr>
        <p:spPr bwMode="auto">
          <a:xfrm>
            <a:off x="334028" y="4506923"/>
            <a:ext cx="87682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700">
                <a:solidFill>
                  <a:schemeClr val="tx1"/>
                </a:solidFill>
                <a:latin typeface="Calibri" pitchFamily="34" charset="0"/>
              </a:defRPr>
            </a:lvl1pPr>
            <a:lvl2pPr marL="742950" indent="-285750">
              <a:defRPr sz="5700">
                <a:solidFill>
                  <a:schemeClr val="tx1"/>
                </a:solidFill>
                <a:latin typeface="Calibri" pitchFamily="34" charset="0"/>
              </a:defRPr>
            </a:lvl2pPr>
            <a:lvl3pPr marL="1143000" indent="-228600">
              <a:defRPr sz="5700">
                <a:solidFill>
                  <a:schemeClr val="tx1"/>
                </a:solidFill>
                <a:latin typeface="Calibri" pitchFamily="34" charset="0"/>
              </a:defRPr>
            </a:lvl3pPr>
            <a:lvl4pPr marL="1600200" indent="-228600">
              <a:defRPr sz="5700">
                <a:solidFill>
                  <a:schemeClr val="tx1"/>
                </a:solidFill>
                <a:latin typeface="Calibri" pitchFamily="34" charset="0"/>
              </a:defRPr>
            </a:lvl4pPr>
            <a:lvl5pPr marL="2057400" indent="-228600">
              <a:defRPr sz="5700">
                <a:solidFill>
                  <a:schemeClr val="tx1"/>
                </a:solidFill>
                <a:latin typeface="Calibri" pitchFamily="34" charset="0"/>
              </a:defRPr>
            </a:lvl5pPr>
            <a:lvl6pPr marL="2514600" indent="-228600" defTabSz="2874963" fontAlgn="base">
              <a:spcBef>
                <a:spcPct val="0"/>
              </a:spcBef>
              <a:spcAft>
                <a:spcPct val="0"/>
              </a:spcAft>
              <a:defRPr sz="5700">
                <a:solidFill>
                  <a:schemeClr val="tx1"/>
                </a:solidFill>
                <a:latin typeface="Calibri" pitchFamily="34" charset="0"/>
              </a:defRPr>
            </a:lvl6pPr>
            <a:lvl7pPr marL="2971800" indent="-228600" defTabSz="2874963" fontAlgn="base">
              <a:spcBef>
                <a:spcPct val="0"/>
              </a:spcBef>
              <a:spcAft>
                <a:spcPct val="0"/>
              </a:spcAft>
              <a:defRPr sz="5700">
                <a:solidFill>
                  <a:schemeClr val="tx1"/>
                </a:solidFill>
                <a:latin typeface="Calibri" pitchFamily="34" charset="0"/>
              </a:defRPr>
            </a:lvl7pPr>
            <a:lvl8pPr marL="3429000" indent="-228600" defTabSz="2874963" fontAlgn="base">
              <a:spcBef>
                <a:spcPct val="0"/>
              </a:spcBef>
              <a:spcAft>
                <a:spcPct val="0"/>
              </a:spcAft>
              <a:defRPr sz="5700">
                <a:solidFill>
                  <a:schemeClr val="tx1"/>
                </a:solidFill>
                <a:latin typeface="Calibri" pitchFamily="34" charset="0"/>
              </a:defRPr>
            </a:lvl8pPr>
            <a:lvl9pPr marL="3886200" indent="-228600" defTabSz="2874963" fontAlgn="base">
              <a:spcBef>
                <a:spcPct val="0"/>
              </a:spcBef>
              <a:spcAft>
                <a:spcPct val="0"/>
              </a:spcAft>
              <a:defRPr sz="5700">
                <a:solidFill>
                  <a:schemeClr val="tx1"/>
                </a:solidFill>
                <a:latin typeface="Calibri" pitchFamily="34" charset="0"/>
              </a:defRPr>
            </a:lvl9pPr>
          </a:lstStyle>
          <a:p>
            <a:r>
              <a:rPr lang="en-US" sz="4000" dirty="0" smtClean="0">
                <a:solidFill>
                  <a:srgbClr val="96002E"/>
                </a:solidFill>
              </a:rPr>
              <a:t>Background:</a:t>
            </a:r>
            <a:endParaRPr lang="en-US" sz="4000" dirty="0">
              <a:solidFill>
                <a:srgbClr val="96002E"/>
              </a:solidFill>
            </a:endParaRPr>
          </a:p>
        </p:txBody>
      </p:sp>
      <p:pic>
        <p:nvPicPr>
          <p:cNvPr id="1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95832" y="19869678"/>
            <a:ext cx="5943600" cy="100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24"/>
          <p:cNvSpPr txBox="1">
            <a:spLocks noChangeArrowheads="1"/>
          </p:cNvSpPr>
          <p:nvPr/>
        </p:nvSpPr>
        <p:spPr bwMode="auto">
          <a:xfrm>
            <a:off x="18658171" y="3785510"/>
            <a:ext cx="805635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defTabSz="2874963" rtl="0" fontAlgn="base">
              <a:spcBef>
                <a:spcPct val="0"/>
              </a:spcBef>
              <a:spcAft>
                <a:spcPct val="0"/>
              </a:spcAft>
              <a:defRPr sz="5700" kern="1200">
                <a:solidFill>
                  <a:schemeClr val="tx1"/>
                </a:solidFill>
                <a:latin typeface="Calibri" pitchFamily="34" charset="0"/>
                <a:ea typeface="+mn-ea"/>
                <a:cs typeface="Arial" charset="0"/>
              </a:defRPr>
            </a:lvl1pPr>
            <a:lvl2pPr marL="1436688" indent="-979488" algn="l" defTabSz="2874963" rtl="0" fontAlgn="base">
              <a:spcBef>
                <a:spcPct val="0"/>
              </a:spcBef>
              <a:spcAft>
                <a:spcPct val="0"/>
              </a:spcAft>
              <a:defRPr sz="5700" kern="1200">
                <a:solidFill>
                  <a:schemeClr val="tx1"/>
                </a:solidFill>
                <a:latin typeface="Calibri" pitchFamily="34" charset="0"/>
                <a:ea typeface="+mn-ea"/>
                <a:cs typeface="Arial" charset="0"/>
              </a:defRPr>
            </a:lvl2pPr>
            <a:lvl3pPr marL="2874963" indent="-1960563" algn="l" defTabSz="2874963" rtl="0" fontAlgn="base">
              <a:spcBef>
                <a:spcPct val="0"/>
              </a:spcBef>
              <a:spcAft>
                <a:spcPct val="0"/>
              </a:spcAft>
              <a:defRPr sz="5700" kern="1200">
                <a:solidFill>
                  <a:schemeClr val="tx1"/>
                </a:solidFill>
                <a:latin typeface="Calibri" pitchFamily="34" charset="0"/>
                <a:ea typeface="+mn-ea"/>
                <a:cs typeface="Arial" charset="0"/>
              </a:defRPr>
            </a:lvl3pPr>
            <a:lvl4pPr marL="4311650" indent="-2940050" algn="l" defTabSz="2874963" rtl="0" fontAlgn="base">
              <a:spcBef>
                <a:spcPct val="0"/>
              </a:spcBef>
              <a:spcAft>
                <a:spcPct val="0"/>
              </a:spcAft>
              <a:defRPr sz="5700" kern="1200">
                <a:solidFill>
                  <a:schemeClr val="tx1"/>
                </a:solidFill>
                <a:latin typeface="Calibri" pitchFamily="34" charset="0"/>
                <a:ea typeface="+mn-ea"/>
                <a:cs typeface="Arial" charset="0"/>
              </a:defRPr>
            </a:lvl4pPr>
            <a:lvl5pPr marL="5749925" indent="-3921125" algn="l" defTabSz="2874963" rtl="0" fontAlgn="base">
              <a:spcBef>
                <a:spcPct val="0"/>
              </a:spcBef>
              <a:spcAft>
                <a:spcPct val="0"/>
              </a:spcAft>
              <a:defRPr sz="5700" kern="1200">
                <a:solidFill>
                  <a:schemeClr val="tx1"/>
                </a:solidFill>
                <a:latin typeface="Calibri" pitchFamily="34" charset="0"/>
                <a:ea typeface="+mn-ea"/>
                <a:cs typeface="Arial" charset="0"/>
              </a:defRPr>
            </a:lvl5pPr>
            <a:lvl6pPr marL="2286000" algn="l" defTabSz="914400" rtl="0" eaLnBrk="1" latinLnBrk="0" hangingPunct="1">
              <a:defRPr sz="5700" kern="1200">
                <a:solidFill>
                  <a:schemeClr val="tx1"/>
                </a:solidFill>
                <a:latin typeface="Calibri" pitchFamily="34" charset="0"/>
                <a:ea typeface="+mn-ea"/>
                <a:cs typeface="Arial" charset="0"/>
              </a:defRPr>
            </a:lvl6pPr>
            <a:lvl7pPr marL="2743200" algn="l" defTabSz="914400" rtl="0" eaLnBrk="1" latinLnBrk="0" hangingPunct="1">
              <a:defRPr sz="5700" kern="1200">
                <a:solidFill>
                  <a:schemeClr val="tx1"/>
                </a:solidFill>
                <a:latin typeface="Calibri" pitchFamily="34" charset="0"/>
                <a:ea typeface="+mn-ea"/>
                <a:cs typeface="Arial" charset="0"/>
              </a:defRPr>
            </a:lvl7pPr>
            <a:lvl8pPr marL="3200400" algn="l" defTabSz="914400" rtl="0" eaLnBrk="1" latinLnBrk="0" hangingPunct="1">
              <a:defRPr sz="5700" kern="1200">
                <a:solidFill>
                  <a:schemeClr val="tx1"/>
                </a:solidFill>
                <a:latin typeface="Calibri" pitchFamily="34" charset="0"/>
                <a:ea typeface="+mn-ea"/>
                <a:cs typeface="Arial" charset="0"/>
              </a:defRPr>
            </a:lvl8pPr>
            <a:lvl9pPr marL="3657600" algn="l" defTabSz="914400" rtl="0" eaLnBrk="1" latinLnBrk="0" hangingPunct="1">
              <a:defRPr sz="5700" kern="1200">
                <a:solidFill>
                  <a:schemeClr val="tx1"/>
                </a:solidFill>
                <a:latin typeface="Calibri" pitchFamily="34" charset="0"/>
                <a:ea typeface="+mn-ea"/>
                <a:cs typeface="Arial" charset="0"/>
              </a:defRPr>
            </a:lvl9pPr>
          </a:lstStyle>
          <a:p>
            <a:r>
              <a:rPr lang="en-US" sz="3200" b="1" dirty="0" smtClean="0"/>
              <a:t>How to compute Missing Values?</a:t>
            </a:r>
          </a:p>
          <a:p>
            <a:r>
              <a:rPr lang="en-US" sz="3200" dirty="0" smtClean="0"/>
              <a:t>Following computation methods that make sense with the variable descriptions are used:</a:t>
            </a:r>
          </a:p>
          <a:p>
            <a:pPr marL="2057400" lvl="3" indent="-457200">
              <a:buFont typeface="Wingdings" pitchFamily="2" charset="2"/>
              <a:buChar char="q"/>
            </a:pPr>
            <a:r>
              <a:rPr lang="en-US" sz="3200" dirty="0" smtClean="0"/>
              <a:t>Color = Mode (Black)</a:t>
            </a:r>
          </a:p>
          <a:p>
            <a:pPr marL="2057400" lvl="3" indent="-457200">
              <a:buFont typeface="Wingdings" pitchFamily="2" charset="2"/>
              <a:buChar char="q"/>
            </a:pPr>
            <a:r>
              <a:rPr lang="en-US" sz="3200" dirty="0" err="1" smtClean="0"/>
              <a:t>avRating</a:t>
            </a:r>
            <a:r>
              <a:rPr lang="en-US" sz="3200" dirty="0" smtClean="0"/>
              <a:t>= 2.5 (Median)</a:t>
            </a:r>
          </a:p>
          <a:p>
            <a:pPr marL="2057400" lvl="3" indent="-457200">
              <a:buFont typeface="Wingdings" pitchFamily="2" charset="2"/>
              <a:buChar char="q"/>
            </a:pPr>
            <a:r>
              <a:rPr lang="en-US" sz="3200" dirty="0" err="1" smtClean="0"/>
              <a:t>ReviewCount</a:t>
            </a:r>
            <a:r>
              <a:rPr lang="en-US" sz="3200" dirty="0" smtClean="0"/>
              <a:t> = Median</a:t>
            </a:r>
          </a:p>
          <a:p>
            <a:pPr marL="2057400" lvl="3" indent="-457200">
              <a:buFont typeface="Wingdings" pitchFamily="2" charset="2"/>
              <a:buChar char="q"/>
            </a:pPr>
            <a:r>
              <a:rPr lang="en-US" sz="3200" dirty="0" smtClean="0"/>
              <a:t>Shipping period = Mode(2-3 days)</a:t>
            </a:r>
            <a:endParaRPr lang="en-US" sz="3200" dirty="0"/>
          </a:p>
        </p:txBody>
      </p:sp>
      <p:sp>
        <p:nvSpPr>
          <p:cNvPr id="49" name="TextBox 24"/>
          <p:cNvSpPr txBox="1">
            <a:spLocks noChangeArrowheads="1"/>
          </p:cNvSpPr>
          <p:nvPr/>
        </p:nvSpPr>
        <p:spPr bwMode="auto">
          <a:xfrm>
            <a:off x="27854757" y="3685482"/>
            <a:ext cx="860120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defTabSz="2874963" rtl="0" fontAlgn="base">
              <a:spcBef>
                <a:spcPct val="0"/>
              </a:spcBef>
              <a:spcAft>
                <a:spcPct val="0"/>
              </a:spcAft>
              <a:defRPr sz="5700" kern="1200">
                <a:solidFill>
                  <a:schemeClr val="tx1"/>
                </a:solidFill>
                <a:latin typeface="Calibri" pitchFamily="34" charset="0"/>
                <a:ea typeface="+mn-ea"/>
                <a:cs typeface="Arial" charset="0"/>
              </a:defRPr>
            </a:lvl1pPr>
            <a:lvl2pPr marL="1436688" indent="-979488" algn="l" defTabSz="2874963" rtl="0" fontAlgn="base">
              <a:spcBef>
                <a:spcPct val="0"/>
              </a:spcBef>
              <a:spcAft>
                <a:spcPct val="0"/>
              </a:spcAft>
              <a:defRPr sz="5700" kern="1200">
                <a:solidFill>
                  <a:schemeClr val="tx1"/>
                </a:solidFill>
                <a:latin typeface="Calibri" pitchFamily="34" charset="0"/>
                <a:ea typeface="+mn-ea"/>
                <a:cs typeface="Arial" charset="0"/>
              </a:defRPr>
            </a:lvl2pPr>
            <a:lvl3pPr marL="2874963" indent="-1960563" algn="l" defTabSz="2874963" rtl="0" fontAlgn="base">
              <a:spcBef>
                <a:spcPct val="0"/>
              </a:spcBef>
              <a:spcAft>
                <a:spcPct val="0"/>
              </a:spcAft>
              <a:defRPr sz="5700" kern="1200">
                <a:solidFill>
                  <a:schemeClr val="tx1"/>
                </a:solidFill>
                <a:latin typeface="Calibri" pitchFamily="34" charset="0"/>
                <a:ea typeface="+mn-ea"/>
                <a:cs typeface="Arial" charset="0"/>
              </a:defRPr>
            </a:lvl3pPr>
            <a:lvl4pPr marL="4311650" indent="-2940050" algn="l" defTabSz="2874963" rtl="0" fontAlgn="base">
              <a:spcBef>
                <a:spcPct val="0"/>
              </a:spcBef>
              <a:spcAft>
                <a:spcPct val="0"/>
              </a:spcAft>
              <a:defRPr sz="5700" kern="1200">
                <a:solidFill>
                  <a:schemeClr val="tx1"/>
                </a:solidFill>
                <a:latin typeface="Calibri" pitchFamily="34" charset="0"/>
                <a:ea typeface="+mn-ea"/>
                <a:cs typeface="Arial" charset="0"/>
              </a:defRPr>
            </a:lvl4pPr>
            <a:lvl5pPr marL="5749925" indent="-3921125" algn="l" defTabSz="2874963" rtl="0" fontAlgn="base">
              <a:spcBef>
                <a:spcPct val="0"/>
              </a:spcBef>
              <a:spcAft>
                <a:spcPct val="0"/>
              </a:spcAft>
              <a:defRPr sz="5700" kern="1200">
                <a:solidFill>
                  <a:schemeClr val="tx1"/>
                </a:solidFill>
                <a:latin typeface="Calibri" pitchFamily="34" charset="0"/>
                <a:ea typeface="+mn-ea"/>
                <a:cs typeface="Arial" charset="0"/>
              </a:defRPr>
            </a:lvl5pPr>
            <a:lvl6pPr marL="2286000" algn="l" defTabSz="914400" rtl="0" eaLnBrk="1" latinLnBrk="0" hangingPunct="1">
              <a:defRPr sz="5700" kern="1200">
                <a:solidFill>
                  <a:schemeClr val="tx1"/>
                </a:solidFill>
                <a:latin typeface="Calibri" pitchFamily="34" charset="0"/>
                <a:ea typeface="+mn-ea"/>
                <a:cs typeface="Arial" charset="0"/>
              </a:defRPr>
            </a:lvl6pPr>
            <a:lvl7pPr marL="2743200" algn="l" defTabSz="914400" rtl="0" eaLnBrk="1" latinLnBrk="0" hangingPunct="1">
              <a:defRPr sz="5700" kern="1200">
                <a:solidFill>
                  <a:schemeClr val="tx1"/>
                </a:solidFill>
                <a:latin typeface="Calibri" pitchFamily="34" charset="0"/>
                <a:ea typeface="+mn-ea"/>
                <a:cs typeface="Arial" charset="0"/>
              </a:defRPr>
            </a:lvl7pPr>
            <a:lvl8pPr marL="3200400" algn="l" defTabSz="914400" rtl="0" eaLnBrk="1" latinLnBrk="0" hangingPunct="1">
              <a:defRPr sz="5700" kern="1200">
                <a:solidFill>
                  <a:schemeClr val="tx1"/>
                </a:solidFill>
                <a:latin typeface="Calibri" pitchFamily="34" charset="0"/>
                <a:ea typeface="+mn-ea"/>
                <a:cs typeface="Arial" charset="0"/>
              </a:defRPr>
            </a:lvl8pPr>
            <a:lvl9pPr marL="3657600" algn="l" defTabSz="914400" rtl="0" eaLnBrk="1" latinLnBrk="0" hangingPunct="1">
              <a:defRPr sz="5700" kern="1200">
                <a:solidFill>
                  <a:schemeClr val="tx1"/>
                </a:solidFill>
                <a:latin typeface="Calibri" pitchFamily="34" charset="0"/>
                <a:ea typeface="+mn-ea"/>
                <a:cs typeface="Arial" charset="0"/>
              </a:defRPr>
            </a:lvl9pPr>
          </a:lstStyle>
          <a:p>
            <a:pPr marL="457200" indent="-457200">
              <a:buFont typeface="Arial" pitchFamily="34" charset="0"/>
              <a:buChar char="•"/>
            </a:pPr>
            <a:r>
              <a:rPr lang="en-US" sz="3200" dirty="0" smtClean="0"/>
              <a:t>Through, final model, CHAID, </a:t>
            </a:r>
            <a:r>
              <a:rPr lang="en-US" sz="3200" dirty="0"/>
              <a:t>we should get ~40% of success.(Lift Chart) </a:t>
            </a:r>
            <a:r>
              <a:rPr lang="en-US" sz="3200" dirty="0" smtClean="0"/>
              <a:t>using top 10% of the items .Without the model, we would </a:t>
            </a:r>
            <a:r>
              <a:rPr lang="en-US" sz="3200" dirty="0"/>
              <a:t>get 10% of </a:t>
            </a:r>
            <a:r>
              <a:rPr lang="en-US" sz="3200" dirty="0" smtClean="0"/>
              <a:t>success only</a:t>
            </a:r>
            <a:endParaRPr lang="en-US" sz="3200" dirty="0"/>
          </a:p>
        </p:txBody>
      </p:sp>
      <p:pic>
        <p:nvPicPr>
          <p:cNvPr id="1027"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62384" y="10624007"/>
            <a:ext cx="8178832" cy="691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4"/>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3196</TotalTime>
  <Words>400</Words>
  <Application>Microsoft Office PowerPoint</Application>
  <PresentationFormat>Custom</PresentationFormat>
  <Paragraphs>66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c:creator>
  <cp:lastModifiedBy>rahe</cp:lastModifiedBy>
  <cp:revision>79</cp:revision>
  <dcterms:created xsi:type="dcterms:W3CDTF">2012-03-30T21:25:52Z</dcterms:created>
  <dcterms:modified xsi:type="dcterms:W3CDTF">2015-11-19T21:36:25Z</dcterms:modified>
</cp:coreProperties>
</file>