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 id="2147483665" r:id="rId2"/>
    <p:sldMasterId id="2147483671" r:id="rId3"/>
  </p:sldMasterIdLst>
  <p:notesMasterIdLst>
    <p:notesMasterId r:id="rId5"/>
  </p:notesMasterIdLst>
  <p:handoutMasterIdLst>
    <p:handoutMasterId r:id="rId6"/>
  </p:handoutMasterIdLst>
  <p:sldIdLst>
    <p:sldId id="261" r:id="rId4"/>
  </p:sldIdLst>
  <p:sldSz cx="8961438" cy="6721475"/>
  <p:notesSz cx="6743700" cy="9906000"/>
  <p:custDataLst>
    <p:tags r:id="rId7"/>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233">
          <p15:clr>
            <a:srgbClr val="A4A3A4"/>
          </p15:clr>
        </p15:guide>
        <p15:guide id="2">
          <p15:clr>
            <a:srgbClr val="A4A3A4"/>
          </p15:clr>
        </p15:guide>
      </p15:sldGuideLst>
    </p:ext>
    <p:ext uri="{2D200454-40CA-4A62-9FC3-DE9A4176ACB9}">
      <p15:notesGuideLst xmlns:p15="http://schemas.microsoft.com/office/powerpoint/2012/main">
        <p15:guide id="1" orient="horz" pos="3120">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65CC"/>
    <a:srgbClr val="808080"/>
    <a:srgbClr val="91AFFF"/>
    <a:srgbClr val="002960"/>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77" autoAdjust="0"/>
    <p:restoredTop sz="94684" autoAdjust="0"/>
  </p:normalViewPr>
  <p:slideViewPr>
    <p:cSldViewPr snapToGrid="0" snapToObjects="1">
      <p:cViewPr varScale="1">
        <p:scale>
          <a:sx n="127" d="100"/>
          <a:sy n="127" d="100"/>
        </p:scale>
        <p:origin x="1496" y="176"/>
      </p:cViewPr>
      <p:guideLst>
        <p:guide orient="horz" pos="4233"/>
        <p:guide/>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73" d="100"/>
          <a:sy n="73" d="100"/>
        </p:scale>
        <p:origin x="-3408" y="-114"/>
      </p:cViewPr>
      <p:guideLst>
        <p:guide orient="horz" pos="3120"/>
        <p:guide pos="21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468313" y="620713"/>
            <a:ext cx="5813425" cy="43592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46100" y="5322888"/>
            <a:ext cx="574675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7" name="Rectangle 7"/>
          <p:cNvSpPr>
            <a:spLocks noGrp="1" noChangeArrowheads="1"/>
          </p:cNvSpPr>
          <p:nvPr>
            <p:ph type="sldNum" sz="quarter" idx="5"/>
          </p:nvPr>
        </p:nvSpPr>
        <p:spPr bwMode="auto">
          <a:xfrm>
            <a:off x="6018213" y="9526072"/>
            <a:ext cx="534987"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6553135" y="110252"/>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616D29B9-0276-4D9A-B439-F6C480F02A9F}" type="slidenum">
              <a:rPr lang="ja-JP" altLang="en-US"/>
              <a:pPr/>
              <a:t>0</a:t>
            </a:fld>
            <a:endParaRPr lang="en-US" altLang="ja-JP"/>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ja-JP" altLang="en-US"/>
          </a:p>
        </p:txBody>
      </p:sp>
    </p:spTree>
    <p:extLst>
      <p:ext uri="{BB962C8B-B14F-4D97-AF65-F5344CB8AC3E}">
        <p14:creationId xmlns:p14="http://schemas.microsoft.com/office/powerpoint/2010/main" val="254280830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Master" Target="../slideMasters/slideMaster1.xml"/><Relationship Id="rId18" Type="http://schemas.openxmlformats.org/officeDocument/2006/relationships/image" Target="../media/image5.emf"/><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image" Target="../media/image4.emf"/><Relationship Id="rId2" Type="http://schemas.openxmlformats.org/officeDocument/2006/relationships/tags" Target="../tags/tag14.xml"/><Relationship Id="rId16" Type="http://schemas.openxmlformats.org/officeDocument/2006/relationships/image" Target="../media/image3.jpg"/><Relationship Id="rId1" Type="http://schemas.openxmlformats.org/officeDocument/2006/relationships/vmlDrawing" Target="../drawings/vmlDrawing2.v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2.emf"/><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2.xml"/><Relationship Id="rId1" Type="http://schemas.openxmlformats.org/officeDocument/2006/relationships/tags" Target="../tags/tag28.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3.xml"/><Relationship Id="rId1" Type="http://schemas.openxmlformats.org/officeDocument/2006/relationships/tags" Target="../tags/tag32.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0627109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49"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158750" cy="158750"/>
                      </a:xfrm>
                      <a:prstGeom prst="rect">
                        <a:avLst/>
                      </a:prstGeom>
                    </p:spPr>
                  </p:pic>
                </p:oleObj>
              </mc:Fallback>
            </mc:AlternateContent>
          </a:graphicData>
        </a:graphic>
      </p:graphicFrame>
      <p:pic>
        <p:nvPicPr>
          <p:cNvPr id="2" name="Picture 1"/>
          <p:cNvPicPr>
            <a:picLocks noChangeAspect="1"/>
          </p:cNvPicPr>
          <p:nvPr userDrawn="1">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2782" y="0"/>
            <a:ext cx="8955874" cy="6721475"/>
          </a:xfrm>
          <a:prstGeom prst="rect">
            <a:avLst/>
          </a:prstGeom>
        </p:spPr>
      </p:pic>
      <p:sp>
        <p:nvSpPr>
          <p:cNvPr id="4" name="Working Draft Text"/>
          <p:cNvSpPr txBox="1">
            <a:spLocks noChangeArrowheads="1"/>
          </p:cNvSpPr>
          <p:nvPr>
            <p:custDataLst>
              <p:tags r:id="rId4"/>
            </p:custDataLst>
          </p:nvPr>
        </p:nvSpPr>
        <p:spPr bwMode="auto">
          <a:xfrm>
            <a:off x="2640013" y="342900"/>
            <a:ext cx="9938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baseline="0" noProof="0" dirty="0">
                <a:latin typeface="+mn-lt"/>
              </a:rPr>
              <a:t>WORKING DRAFT</a:t>
            </a:r>
          </a:p>
        </p:txBody>
      </p:sp>
      <p:sp>
        <p:nvSpPr>
          <p:cNvPr id="5" name="doc id"/>
          <p:cNvSpPr txBox="1">
            <a:spLocks noChangeArrowheads="1"/>
          </p:cNvSpPr>
          <p:nvPr>
            <p:custDataLst>
              <p:tags r:id="rId5"/>
            </p:custDataLst>
          </p:nvPr>
        </p:nvSpPr>
        <p:spPr bwMode="auto">
          <a:xfrm>
            <a:off x="8442325"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baseline="0" noProof="0" dirty="0">
              <a:latin typeface="+mn-lt"/>
            </a:endParaRPr>
          </a:p>
        </p:txBody>
      </p:sp>
      <p:sp>
        <p:nvSpPr>
          <p:cNvPr id="6" name="Working Draft"/>
          <p:cNvSpPr txBox="1">
            <a:spLocks noChangeArrowheads="1"/>
          </p:cNvSpPr>
          <p:nvPr>
            <p:custDataLst>
              <p:tags r:id="rId6"/>
            </p:custDataLst>
          </p:nvPr>
        </p:nvSpPr>
        <p:spPr bwMode="auto">
          <a:xfrm>
            <a:off x="2640013" y="498475"/>
            <a:ext cx="284693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aseline="0" noProof="0">
                <a:latin typeface="+mn-lt"/>
              </a:rPr>
              <a:t>Last Modified 2/6/2019 2:38 PM Eastern Standard Time</a:t>
            </a:r>
            <a:endParaRPr lang="en-US" sz="900" baseline="0" noProof="0" dirty="0">
              <a:latin typeface="+mn-lt"/>
            </a:endParaRPr>
          </a:p>
        </p:txBody>
      </p:sp>
      <p:sp>
        <p:nvSpPr>
          <p:cNvPr id="7" name="Printed"/>
          <p:cNvSpPr txBox="1">
            <a:spLocks noChangeArrowheads="1"/>
          </p:cNvSpPr>
          <p:nvPr>
            <p:custDataLst>
              <p:tags r:id="rId7"/>
            </p:custDataLst>
          </p:nvPr>
        </p:nvSpPr>
        <p:spPr bwMode="auto">
          <a:xfrm>
            <a:off x="2640013" y="655638"/>
            <a:ext cx="36548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aseline="0" noProof="0" dirty="0">
                <a:latin typeface="+mn-lt"/>
              </a:rPr>
              <a:t>Printed</a:t>
            </a:r>
          </a:p>
        </p:txBody>
      </p:sp>
      <p:sp>
        <p:nvSpPr>
          <p:cNvPr id="9" name="Document type"/>
          <p:cNvSpPr txBox="1">
            <a:spLocks noChangeArrowheads="1"/>
          </p:cNvSpPr>
          <p:nvPr/>
        </p:nvSpPr>
        <p:spPr bwMode="auto">
          <a:xfrm>
            <a:off x="2640013" y="4930775"/>
            <a:ext cx="49355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latin typeface="+mn-lt"/>
              </a:rPr>
              <a:t>Document type</a:t>
            </a:r>
          </a:p>
        </p:txBody>
      </p:sp>
      <p:sp>
        <p:nvSpPr>
          <p:cNvPr id="10" name="Date"/>
          <p:cNvSpPr txBox="1">
            <a:spLocks noChangeArrowheads="1"/>
          </p:cNvSpPr>
          <p:nvPr/>
        </p:nvSpPr>
        <p:spPr bwMode="auto">
          <a:xfrm>
            <a:off x="2640013" y="5199063"/>
            <a:ext cx="49355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latin typeface="+mn-lt"/>
              </a:rPr>
              <a:t>Date</a:t>
            </a:r>
          </a:p>
        </p:txBody>
      </p:sp>
      <p:sp>
        <p:nvSpPr>
          <p:cNvPr id="11" name="Disclaimer-AW2014"/>
          <p:cNvSpPr>
            <a:spLocks noChangeArrowheads="1"/>
          </p:cNvSpPr>
          <p:nvPr/>
        </p:nvSpPr>
        <p:spPr bwMode="auto">
          <a:xfrm>
            <a:off x="2640013" y="5895975"/>
            <a:ext cx="51212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04863" eaLnBrk="0" hangingPunct="0"/>
            <a:r>
              <a:rPr lang="en-US" sz="800" baseline="0" noProof="0" dirty="0">
                <a:latin typeface="+mn-lt"/>
              </a:rPr>
              <a:t>CONFIDENTIAL AND PROPRIETARY</a:t>
            </a:r>
          </a:p>
          <a:p>
            <a:pPr defTabSz="804863" eaLnBrk="0" hangingPunct="0"/>
            <a:r>
              <a:rPr lang="en-US" sz="800" baseline="0" noProof="0" dirty="0">
                <a:latin typeface="+mn-lt"/>
              </a:rPr>
              <a:t>Any use of this material without specific permission of McKinsey &amp; Company is strictly prohibited</a:t>
            </a:r>
          </a:p>
        </p:txBody>
      </p:sp>
      <p:sp>
        <p:nvSpPr>
          <p:cNvPr id="12" name="TitleBottomPlaceholder"/>
          <p:cNvSpPr>
            <a:spLocks noChangeArrowheads="1"/>
          </p:cNvSpPr>
          <p:nvPr/>
        </p:nvSpPr>
        <p:spPr bwMode="auto">
          <a:xfrm>
            <a:off x="0" y="2238375"/>
            <a:ext cx="2193925" cy="4484688"/>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ndParaRPr>
          </a:p>
        </p:txBody>
      </p:sp>
      <p:sp>
        <p:nvSpPr>
          <p:cNvPr id="13" name="TitleTopPlaceholder"/>
          <p:cNvSpPr>
            <a:spLocks noChangeArrowheads="1"/>
          </p:cNvSpPr>
          <p:nvPr/>
        </p:nvSpPr>
        <p:spPr bwMode="auto">
          <a:xfrm>
            <a:off x="0" y="0"/>
            <a:ext cx="2193925" cy="2238375"/>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ndParaRPr>
          </a:p>
        </p:txBody>
      </p:sp>
      <p:sp>
        <p:nvSpPr>
          <p:cNvPr id="14" name="Rectangle 1189"/>
          <p:cNvSpPr>
            <a:spLocks noChangeArrowheads="1"/>
          </p:cNvSpPr>
          <p:nvPr/>
        </p:nvSpPr>
        <p:spPr bwMode="auto">
          <a:xfrm>
            <a:off x="0" y="0"/>
            <a:ext cx="8958263" cy="6721475"/>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ndParaRPr>
          </a:p>
        </p:txBody>
      </p:sp>
      <p:grpSp>
        <p:nvGrpSpPr>
          <p:cNvPr id="15" name="TitleBottomBar"/>
          <p:cNvGrpSpPr>
            <a:grpSpLocks/>
          </p:cNvGrpSpPr>
          <p:nvPr>
            <p:custDataLst>
              <p:tags r:id="rId8"/>
            </p:custDataLst>
          </p:nvPr>
        </p:nvGrpSpPr>
        <p:grpSpPr bwMode="auto">
          <a:xfrm>
            <a:off x="2192338" y="6305550"/>
            <a:ext cx="6767512" cy="420688"/>
            <a:chOff x="1382" y="3969"/>
            <a:chExt cx="4263" cy="265"/>
          </a:xfrm>
        </p:grpSpPr>
        <p:sp>
          <p:nvSpPr>
            <p:cNvPr id="16" name="Rectangle 1134"/>
            <p:cNvSpPr>
              <a:spLocks noChangeArrowheads="1"/>
            </p:cNvSpPr>
            <p:nvPr>
              <p:custDataLst>
                <p:tags r:id="rId12"/>
              </p:custDataLst>
            </p:nvPr>
          </p:nvSpPr>
          <p:spPr bwMode="gray">
            <a:xfrm>
              <a:off x="1382" y="3969"/>
              <a:ext cx="4263" cy="265"/>
            </a:xfrm>
            <a:prstGeom prst="rect">
              <a:avLst/>
            </a:prstGeom>
            <a:solidFill>
              <a:srgbClr val="0029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noProof="0" dirty="0">
                <a:latin typeface="+mn-lt"/>
              </a:endParaRPr>
            </a:p>
          </p:txBody>
        </p:sp>
        <p:pic>
          <p:nvPicPr>
            <p:cNvPr id="17" name="Picture 1192"/>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519" y="4059"/>
              <a:ext cx="1023"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TitleBottomBarBW" hidden="1"/>
          <p:cNvPicPr>
            <a:picLocks noChangeAspect="1" noChangeArrowheads="1"/>
          </p:cNvPicPr>
          <p:nvPr>
            <p:custDataLst>
              <p:tags r:id="rId9"/>
            </p:custDataLst>
          </p:nvPr>
        </p:nvPicPr>
        <p:blipFill>
          <a:blip r:embed="rId18" cstate="print">
            <a:extLst>
              <a:ext uri="{28A0092B-C50C-407E-A947-70E740481C1C}">
                <a14:useLocalDpi xmlns:a14="http://schemas.microsoft.com/office/drawing/2010/main" val="0"/>
              </a:ext>
            </a:extLst>
          </a:blip>
          <a:srcRect/>
          <a:stretch>
            <a:fillRect/>
          </a:stretch>
        </p:blipFill>
        <p:spPr bwMode="auto">
          <a:xfrm>
            <a:off x="7173913" y="6443663"/>
            <a:ext cx="1636712"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1026"/>
          <p:cNvSpPr>
            <a:spLocks noGrp="1" noChangeArrowheads="1"/>
          </p:cNvSpPr>
          <p:nvPr>
            <p:ph type="ctrTitle"/>
            <p:custDataLst>
              <p:tags r:id="rId10"/>
            </p:custDataLst>
          </p:nvPr>
        </p:nvSpPr>
        <p:spPr>
          <a:xfrm>
            <a:off x="2640013" y="2133600"/>
            <a:ext cx="4935537" cy="984885"/>
          </a:xfrm>
          <a:prstGeom prst="rect">
            <a:avLst/>
          </a:prstGeom>
        </p:spPr>
        <p:txBody>
          <a:bodyPr/>
          <a:lstStyle>
            <a:lvl1pPr>
              <a:defRPr sz="3200" b="0" baseline="0">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custDataLst>
              <p:tags r:id="rId11"/>
            </p:custDataLst>
          </p:nvPr>
        </p:nvSpPr>
        <p:spPr>
          <a:xfrm>
            <a:off x="2640013" y="3867150"/>
            <a:ext cx="4935537" cy="215444"/>
          </a:xfrm>
        </p:spPr>
        <p:txBody>
          <a:bodyPr>
            <a:spAutoFit/>
          </a:bodyPr>
          <a:lstStyle>
            <a:lvl1pPr>
              <a:defRPr sz="1400" baseline="0">
                <a:latin typeface="+mj-lt"/>
                <a:ea typeface="+mj-ea"/>
              </a:defRPr>
            </a:lvl1pPr>
          </a:lstStyle>
          <a:p>
            <a:pPr lvl="0"/>
            <a:r>
              <a:rPr lang="en-US" noProof="0"/>
              <a:t>Click to edit Master subtitle style</a:t>
            </a:r>
          </a:p>
        </p:txBody>
      </p:sp>
    </p:spTree>
    <p:extLst>
      <p:ext uri="{BB962C8B-B14F-4D97-AF65-F5344CB8AC3E}">
        <p14:creationId xmlns:p14="http://schemas.microsoft.com/office/powerpoint/2010/main" val="78031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a:xfrm>
            <a:off x="8545513" y="6435725"/>
            <a:ext cx="195262" cy="152400"/>
          </a:xfrm>
          <a:prstGeom prst="rect">
            <a:avLst/>
          </a:prstGeom>
        </p:spPr>
        <p:txBody>
          <a:bodyPr/>
          <a:lstStyle>
            <a:lvl1pPr>
              <a:defRPr/>
            </a:lvl1pPr>
          </a:lstStyle>
          <a:p>
            <a:fld id="{924AFF5B-1F10-4377-9E0D-D85076E32F86}" type="slidenum">
              <a:rPr lang="en-US">
                <a:solidFill>
                  <a:srgbClr val="000000"/>
                </a:solidFill>
              </a:rPr>
              <a:pPr/>
              <a:t>‹#›</a:t>
            </a:fld>
            <a:r>
              <a:rPr lang="en-US">
                <a:solidFill>
                  <a:srgbClr val="000000"/>
                </a:solidFill>
              </a:rPr>
              <a:t> </a:t>
            </a:r>
          </a:p>
        </p:txBody>
      </p:sp>
      <p:sp>
        <p:nvSpPr>
          <p:cNvPr id="5" name="TextBox 4"/>
          <p:cNvSpPr txBox="1"/>
          <p:nvPr userDrawn="1"/>
        </p:nvSpPr>
        <p:spPr>
          <a:xfrm>
            <a:off x="8545514" y="6435725"/>
            <a:ext cx="208756" cy="152400"/>
          </a:xfrm>
          <a:prstGeom prst="rect">
            <a:avLst/>
          </a:prstGeom>
          <a:noFill/>
        </p:spPr>
        <p:txBody>
          <a:bodyPr vert="horz" wrap="none" lIns="0" tIns="0" rIns="0" bIns="0" rtlCol="0">
            <a:noAutofit/>
          </a:bodyPr>
          <a:lstStyle/>
          <a:p>
            <a:fld id="{8B9D75AA-2157-4660-850D-29A18D7D9B71}" type="slidenum">
              <a:rPr lang="en-US" sz="1000" smtClean="0">
                <a:solidFill>
                  <a:srgbClr val="000000"/>
                </a:solidFill>
              </a:rPr>
              <a:pPr/>
              <a:t>‹#›</a:t>
            </a:fld>
            <a:endParaRPr lang="en-US" sz="1000">
              <a:solidFill>
                <a:srgbClr val="000000"/>
              </a:solidFill>
            </a:endParaRPr>
          </a:p>
        </p:txBody>
      </p:sp>
      <p:sp>
        <p:nvSpPr>
          <p:cNvPr id="6" name="TextBox 5"/>
          <p:cNvSpPr txBox="1"/>
          <p:nvPr userDrawn="1"/>
        </p:nvSpPr>
        <p:spPr>
          <a:xfrm>
            <a:off x="8545514" y="6435725"/>
            <a:ext cx="208756" cy="152400"/>
          </a:xfrm>
          <a:prstGeom prst="rect">
            <a:avLst/>
          </a:prstGeom>
          <a:noFill/>
        </p:spPr>
        <p:txBody>
          <a:bodyPr vert="horz" wrap="none" lIns="0" tIns="0" rIns="0" bIns="0" rtlCol="0">
            <a:noAutofit/>
          </a:bodyPr>
          <a:lstStyle/>
          <a:p>
            <a:fld id="{482270DC-BC07-41FD-B4B6-E77FC6192682}" type="slidenum">
              <a:rPr lang="en-US" sz="1000" smtClean="0">
                <a:solidFill>
                  <a:srgbClr val="000000"/>
                </a:solidFill>
              </a:rPr>
              <a:pPr/>
              <a:t>‹#›</a:t>
            </a:fld>
            <a:endParaRPr lang="en-US" sz="1000">
              <a:solidFill>
                <a:srgbClr val="000000"/>
              </a:solidFill>
            </a:endParaRPr>
          </a:p>
        </p:txBody>
      </p:sp>
      <p:sp>
        <p:nvSpPr>
          <p:cNvPr id="7" name="TextBox 6"/>
          <p:cNvSpPr txBox="1"/>
          <p:nvPr userDrawn="1"/>
        </p:nvSpPr>
        <p:spPr>
          <a:xfrm>
            <a:off x="8545514" y="6435725"/>
            <a:ext cx="208756" cy="152400"/>
          </a:xfrm>
          <a:prstGeom prst="rect">
            <a:avLst/>
          </a:prstGeom>
          <a:noFill/>
        </p:spPr>
        <p:txBody>
          <a:bodyPr vert="horz" wrap="none" lIns="0" tIns="0" rIns="0" bIns="0" rtlCol="0">
            <a:noAutofit/>
          </a:bodyPr>
          <a:lstStyle/>
          <a:p>
            <a:fld id="{ADEB97D2-5347-41BB-8125-8C5F0C8A95D6}" type="slidenum">
              <a:rPr lang="en-US" sz="1000" smtClean="0">
                <a:solidFill>
                  <a:srgbClr val="000000"/>
                </a:solidFill>
              </a:rPr>
              <a:pPr/>
              <a:t>‹#›</a:t>
            </a:fld>
            <a:endParaRPr lang="en-US" sz="1000">
              <a:solidFill>
                <a:srgbClr val="000000"/>
              </a:solidFill>
            </a:endParaRPr>
          </a:p>
        </p:txBody>
      </p:sp>
      <p:sp>
        <p:nvSpPr>
          <p:cNvPr id="8" name="TextBox 7"/>
          <p:cNvSpPr txBox="1"/>
          <p:nvPr userDrawn="1"/>
        </p:nvSpPr>
        <p:spPr>
          <a:xfrm>
            <a:off x="8545514" y="6435725"/>
            <a:ext cx="208756" cy="152400"/>
          </a:xfrm>
          <a:prstGeom prst="rect">
            <a:avLst/>
          </a:prstGeom>
          <a:noFill/>
        </p:spPr>
        <p:txBody>
          <a:bodyPr vert="horz" wrap="none" lIns="0" tIns="0" rIns="0" bIns="0" rtlCol="0">
            <a:noAutofit/>
          </a:bodyPr>
          <a:lstStyle/>
          <a:p>
            <a:fld id="{6197763F-8AA5-4B78-B88B-A4F8392570B3}" type="slidenum">
              <a:rPr lang="en-US" sz="1000" smtClean="0">
                <a:solidFill>
                  <a:srgbClr val="000000"/>
                </a:solidFill>
              </a:rPr>
              <a:pPr/>
              <a:t>‹#›</a:t>
            </a:fld>
            <a:endParaRPr lang="en-US" sz="1000">
              <a:solidFill>
                <a:srgbClr val="000000"/>
              </a:solidFill>
            </a:endParaRPr>
          </a:p>
        </p:txBody>
      </p:sp>
    </p:spTree>
    <p:extLst>
      <p:ext uri="{BB962C8B-B14F-4D97-AF65-F5344CB8AC3E}">
        <p14:creationId xmlns:p14="http://schemas.microsoft.com/office/powerpoint/2010/main" val="40585730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p:txBody>
          <a:bodyPr/>
          <a:lstStyle/>
          <a:p>
            <a:r>
              <a:rPr lang="en-US"/>
              <a:t>Click to edit Master title style</a:t>
            </a:r>
          </a:p>
        </p:txBody>
      </p:sp>
      <p:sp>
        <p:nvSpPr>
          <p:cNvPr id="3" name="Slide Number"/>
          <p:cNvSpPr txBox="1">
            <a:spLocks/>
          </p:cNvSpPr>
          <p:nvPr userDrawn="1"/>
        </p:nvSpPr>
        <p:spPr>
          <a:xfrm>
            <a:off x="8545513" y="6435725"/>
            <a:ext cx="208756" cy="152400"/>
          </a:xfrm>
          <a:prstGeom prst="rect">
            <a:avLst/>
          </a:prstGeom>
        </p:spPr>
        <p:txBody>
          <a:bodyPr vert="horz" wrap="none" lIns="0" tIns="0" rIns="0" bIns="0" rtlCol="0" anchor="ctr">
            <a:noAutofit/>
          </a:bodyPr>
          <a:lstStyle>
            <a:defPPr>
              <a:defRPr lang="en-US"/>
            </a:defPPr>
            <a:lvl1pPr>
              <a:defRPr sz="1000" baseline="0">
                <a:latin typeface="+mn-lt"/>
              </a:defRPr>
            </a:lvl1pPr>
          </a:lstStyle>
          <a:p>
            <a:pPr lvl="0"/>
            <a:fld id="{42C328C1-A84F-4A39-A664-DBA00541A8C6}" type="slidenum">
              <a:rPr lang="en-US" smtClean="0"/>
              <a:pPr lvl="0"/>
              <a:t>‹#›</a:t>
            </a:fld>
            <a:endParaRPr lang="en-US" dirty="0"/>
          </a:p>
        </p:txBody>
      </p:sp>
    </p:spTree>
    <p:extLst>
      <p:ext uri="{BB962C8B-B14F-4D97-AF65-F5344CB8AC3E}">
        <p14:creationId xmlns:p14="http://schemas.microsoft.com/office/powerpoint/2010/main" val="180639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9" y="317"/>
            <a:ext cx="8961120" cy="6720840"/>
          </a:xfrm>
          <a:prstGeom prst="rect">
            <a:avLst/>
          </a:prstGeom>
        </p:spPr>
      </p:pic>
      <p:sp>
        <p:nvSpPr>
          <p:cNvPr id="5" name="doc id"/>
          <p:cNvSpPr txBox="1">
            <a:spLocks noChangeArrowheads="1"/>
          </p:cNvSpPr>
          <p:nvPr/>
        </p:nvSpPr>
        <p:spPr bwMode="auto">
          <a:xfrm>
            <a:off x="8442325"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dirty="0">
              <a:solidFill>
                <a:srgbClr val="000000"/>
              </a:solidFill>
              <a:latin typeface="Arial"/>
            </a:endParaRPr>
          </a:p>
        </p:txBody>
      </p:sp>
      <p:sp>
        <p:nvSpPr>
          <p:cNvPr id="6" name="Working Draft"/>
          <p:cNvSpPr txBox="1">
            <a:spLocks noChangeArrowheads="1"/>
          </p:cNvSpPr>
          <p:nvPr/>
        </p:nvSpPr>
        <p:spPr bwMode="auto">
          <a:xfrm>
            <a:off x="2640013" y="498475"/>
            <a:ext cx="284693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a:solidFill>
                  <a:srgbClr val="000000"/>
                </a:solidFill>
                <a:latin typeface="Arial"/>
              </a:rPr>
              <a:t>Last Modified 2/6/2019 2:38 PM Eastern Standard Time</a:t>
            </a:r>
          </a:p>
        </p:txBody>
      </p:sp>
      <p:sp>
        <p:nvSpPr>
          <p:cNvPr id="7" name="Printed"/>
          <p:cNvSpPr txBox="1">
            <a:spLocks noChangeArrowheads="1"/>
          </p:cNvSpPr>
          <p:nvPr/>
        </p:nvSpPr>
        <p:spPr bwMode="auto">
          <a:xfrm>
            <a:off x="2640013" y="655638"/>
            <a:ext cx="36548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a:solidFill>
                  <a:srgbClr val="000000"/>
                </a:solidFill>
                <a:latin typeface="Arial"/>
              </a:rPr>
              <a:t>Printed</a:t>
            </a:r>
          </a:p>
        </p:txBody>
      </p:sp>
      <p:sp>
        <p:nvSpPr>
          <p:cNvPr id="9" name="Document type"/>
          <p:cNvSpPr txBox="1">
            <a:spLocks noChangeArrowheads="1"/>
          </p:cNvSpPr>
          <p:nvPr/>
        </p:nvSpPr>
        <p:spPr bwMode="auto">
          <a:xfrm>
            <a:off x="2640013" y="4930775"/>
            <a:ext cx="49355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a:solidFill>
                  <a:srgbClr val="000000"/>
                </a:solidFill>
                <a:latin typeface="Arial"/>
              </a:rPr>
              <a:t>Document type</a:t>
            </a:r>
          </a:p>
        </p:txBody>
      </p:sp>
      <p:sp>
        <p:nvSpPr>
          <p:cNvPr id="10" name="Date"/>
          <p:cNvSpPr txBox="1">
            <a:spLocks noChangeArrowheads="1"/>
          </p:cNvSpPr>
          <p:nvPr/>
        </p:nvSpPr>
        <p:spPr bwMode="auto">
          <a:xfrm>
            <a:off x="2640013" y="5199063"/>
            <a:ext cx="49355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a:solidFill>
                  <a:srgbClr val="000000"/>
                </a:solidFill>
                <a:latin typeface="Arial"/>
              </a:rPr>
              <a:t>Date</a:t>
            </a:r>
          </a:p>
        </p:txBody>
      </p:sp>
      <p:sp>
        <p:nvSpPr>
          <p:cNvPr id="11" name="Disclaimer-AW2014"/>
          <p:cNvSpPr>
            <a:spLocks noChangeArrowheads="1"/>
          </p:cNvSpPr>
          <p:nvPr/>
        </p:nvSpPr>
        <p:spPr bwMode="auto">
          <a:xfrm>
            <a:off x="2640013" y="5895975"/>
            <a:ext cx="51212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04863" eaLnBrk="0" hangingPunct="0"/>
            <a:r>
              <a:rPr lang="en-US" sz="800">
                <a:solidFill>
                  <a:srgbClr val="000000"/>
                </a:solidFill>
                <a:latin typeface="Arial"/>
              </a:rPr>
              <a:t>CONFIDENTIAL AND PROPRIETARY</a:t>
            </a:r>
          </a:p>
          <a:p>
            <a:pPr defTabSz="804863" eaLnBrk="0" hangingPunct="0"/>
            <a:r>
              <a:rPr lang="en-US" sz="800">
                <a:solidFill>
                  <a:srgbClr val="000000"/>
                </a:solidFill>
                <a:latin typeface="Arial"/>
              </a:rPr>
              <a:t>Any use of this material without specific permission of McKinsey &amp; Company is strictly prohibited</a:t>
            </a:r>
          </a:p>
        </p:txBody>
      </p:sp>
      <p:sp>
        <p:nvSpPr>
          <p:cNvPr id="12" name="TitleBottomPlaceholder"/>
          <p:cNvSpPr>
            <a:spLocks noChangeArrowheads="1"/>
          </p:cNvSpPr>
          <p:nvPr/>
        </p:nvSpPr>
        <p:spPr bwMode="auto">
          <a:xfrm>
            <a:off x="0" y="2238375"/>
            <a:ext cx="2193925" cy="4484688"/>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13" name="TitleTopPlaceholder"/>
          <p:cNvSpPr>
            <a:spLocks noChangeArrowheads="1"/>
          </p:cNvSpPr>
          <p:nvPr/>
        </p:nvSpPr>
        <p:spPr bwMode="auto">
          <a:xfrm>
            <a:off x="0" y="0"/>
            <a:ext cx="2193925" cy="2238375"/>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sp>
        <p:nvSpPr>
          <p:cNvPr id="14" name="Rectangle 1189"/>
          <p:cNvSpPr>
            <a:spLocks noChangeArrowheads="1"/>
          </p:cNvSpPr>
          <p:nvPr/>
        </p:nvSpPr>
        <p:spPr bwMode="auto">
          <a:xfrm>
            <a:off x="0" y="0"/>
            <a:ext cx="8958263" cy="6721475"/>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grpSp>
        <p:nvGrpSpPr>
          <p:cNvPr id="15" name="TitleBottomBar"/>
          <p:cNvGrpSpPr>
            <a:grpSpLocks/>
          </p:cNvGrpSpPr>
          <p:nvPr/>
        </p:nvGrpSpPr>
        <p:grpSpPr bwMode="auto">
          <a:xfrm>
            <a:off x="2192338" y="6305550"/>
            <a:ext cx="6767512" cy="420688"/>
            <a:chOff x="1382" y="3969"/>
            <a:chExt cx="4263" cy="265"/>
          </a:xfrm>
        </p:grpSpPr>
        <p:sp>
          <p:nvSpPr>
            <p:cNvPr id="16" name="Rectangle 1134"/>
            <p:cNvSpPr>
              <a:spLocks noChangeArrowheads="1"/>
            </p:cNvSpPr>
            <p:nvPr>
              <p:custDataLst>
                <p:tags r:id="rId1"/>
              </p:custDataLst>
            </p:nvPr>
          </p:nvSpPr>
          <p:spPr bwMode="gray">
            <a:xfrm>
              <a:off x="1382" y="3969"/>
              <a:ext cx="4263" cy="265"/>
            </a:xfrm>
            <a:prstGeom prst="rect">
              <a:avLst/>
            </a:prstGeom>
            <a:solidFill>
              <a:srgbClr val="0029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Arial"/>
              </a:endParaRPr>
            </a:p>
          </p:txBody>
        </p:sp>
        <p:pic>
          <p:nvPicPr>
            <p:cNvPr id="17" name="Picture 119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9" y="4059"/>
              <a:ext cx="1023"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TitleBottomBarBW" hidden="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3913" y="6443663"/>
            <a:ext cx="1636712"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1026"/>
          <p:cNvSpPr>
            <a:spLocks noGrp="1" noChangeArrowheads="1"/>
          </p:cNvSpPr>
          <p:nvPr>
            <p:ph type="ctrTitle"/>
          </p:nvPr>
        </p:nvSpPr>
        <p:spPr>
          <a:xfrm>
            <a:off x="2640013" y="2133600"/>
            <a:ext cx="4935537" cy="984885"/>
          </a:xfrm>
          <a:prstGeom prst="rect">
            <a:avLst/>
          </a:prstGeom>
        </p:spPr>
        <p:txBody>
          <a:bodyPr/>
          <a:lstStyle>
            <a:lvl1pPr>
              <a:defRPr sz="3200" b="0" baseline="0">
                <a:latin typeface="+mj-lt"/>
                <a:ea typeface="+mj-ea"/>
              </a:defRPr>
            </a:lvl1pPr>
          </a:lstStyle>
          <a:p>
            <a:pPr lvl="0"/>
            <a:r>
              <a:rPr lang="en-US" noProof="0" dirty="0"/>
              <a:t>Click to edit Master title style</a:t>
            </a:r>
          </a:p>
        </p:txBody>
      </p:sp>
      <p:sp>
        <p:nvSpPr>
          <p:cNvPr id="13315" name="Rectangle 1027"/>
          <p:cNvSpPr>
            <a:spLocks noGrp="1" noChangeArrowheads="1"/>
          </p:cNvSpPr>
          <p:nvPr>
            <p:ph type="subTitle" idx="1"/>
          </p:nvPr>
        </p:nvSpPr>
        <p:spPr>
          <a:xfrm>
            <a:off x="2640013" y="3867150"/>
            <a:ext cx="4935537" cy="215444"/>
          </a:xfrm>
        </p:spPr>
        <p:txBody>
          <a:bodyPr>
            <a:spAutoFit/>
          </a:bodyPr>
          <a:lstStyle>
            <a:lvl1pPr>
              <a:defRPr sz="1400" baseline="0">
                <a:solidFill>
                  <a:schemeClr val="tx1">
                    <a:lumMod val="75000"/>
                    <a:lumOff val="25000"/>
                  </a:schemeClr>
                </a:solidFill>
                <a:latin typeface="+mj-lt"/>
                <a:ea typeface="+mj-ea"/>
              </a:defRPr>
            </a:lvl1pPr>
          </a:lstStyle>
          <a:p>
            <a:pPr lvl="0"/>
            <a:r>
              <a:rPr lang="en-US" noProof="0" dirty="0"/>
              <a:t>Click to edit Master subtitle style</a:t>
            </a:r>
          </a:p>
        </p:txBody>
      </p:sp>
    </p:spTree>
    <p:extLst>
      <p:ext uri="{BB962C8B-B14F-4D97-AF65-F5344CB8AC3E}">
        <p14:creationId xmlns:p14="http://schemas.microsoft.com/office/powerpoint/2010/main" val="359851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2. Slide Title"/>
          <p:cNvSpPr>
            <a:spLocks noGrp="1" noChangeArrowheads="1"/>
          </p:cNvSpPr>
          <p:nvPr>
            <p:ph type="title"/>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baseline="0">
                <a:solidFill>
                  <a:schemeClr val="tx1">
                    <a:lumMod val="75000"/>
                    <a:lumOff val="25000"/>
                  </a:schemeClr>
                </a:solidFill>
                <a:latin typeface="+mj-lt"/>
                <a:ea typeface="+mj-ea"/>
              </a:defRPr>
            </a:lvl1pPr>
          </a:lstStyle>
          <a:p>
            <a:pPr lvl="0"/>
            <a:r>
              <a:rPr lang="en-US" noProof="0" dirty="0"/>
              <a:t>Click to edit Master title style</a:t>
            </a:r>
          </a:p>
        </p:txBody>
      </p:sp>
      <p:sp>
        <p:nvSpPr>
          <p:cNvPr id="7" name="Slide Number Placeholder 1"/>
          <p:cNvSpPr>
            <a:spLocks noGrp="1"/>
          </p:cNvSpPr>
          <p:nvPr>
            <p:ph type="sldNum" sz="quarter" idx="4"/>
          </p:nvPr>
        </p:nvSpPr>
        <p:spPr>
          <a:xfrm>
            <a:off x="8545513" y="6435725"/>
            <a:ext cx="208756" cy="152400"/>
          </a:xfrm>
          <a:prstGeom prst="rect">
            <a:avLst/>
          </a:prstGeom>
        </p:spPr>
        <p:txBody>
          <a:bodyPr vert="horz" wrap="none" lIns="0" tIns="0" rIns="0" bIns="0" rtlCol="0" anchor="ctr">
            <a:noAutofit/>
          </a:bodyPr>
          <a:lstStyle>
            <a:lvl1pPr algn="l">
              <a:defRPr lang="en-US" sz="1000" kern="1200" baseline="0" smtClean="0">
                <a:solidFill>
                  <a:schemeClr val="bg1"/>
                </a:solidFill>
                <a:latin typeface="+mn-lt"/>
                <a:ea typeface="+mn-ea"/>
                <a:cs typeface="+mn-cs"/>
              </a:defRPr>
            </a:lvl1pPr>
          </a:lstStyle>
          <a:p>
            <a:fld id="{42C328C1-A84F-4A39-A664-DBA00541A8C6}" type="slidenum">
              <a:rPr>
                <a:solidFill>
                  <a:srgbClr val="FFFFFF"/>
                </a:solidFill>
              </a:rPr>
              <a:pPr/>
              <a:t>‹#›</a:t>
            </a:fld>
            <a:endParaRPr dirty="0">
              <a:solidFill>
                <a:srgbClr val="FFFFFF"/>
              </a:solidFill>
            </a:endParaRPr>
          </a:p>
        </p:txBody>
      </p:sp>
    </p:spTree>
    <p:extLst>
      <p:ext uri="{BB962C8B-B14F-4D97-AF65-F5344CB8AC3E}">
        <p14:creationId xmlns:p14="http://schemas.microsoft.com/office/powerpoint/2010/main" val="1986593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1513" y="2087563"/>
            <a:ext cx="7618412" cy="292388"/>
          </a:xfrm>
        </p:spPr>
        <p:txBody>
          <a:bodyPr/>
          <a:lstStyle>
            <a:lvl1pPr>
              <a:defRPr>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1344613" y="3808413"/>
            <a:ext cx="6272212" cy="17176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pg num"/>
          <p:cNvSpPr>
            <a:spLocks noGrp="1"/>
          </p:cNvSpPr>
          <p:nvPr>
            <p:ph type="sldNum" sz="quarter" idx="10"/>
          </p:nvPr>
        </p:nvSpPr>
        <p:spPr/>
        <p:txBody>
          <a:bodyPr>
            <a:spAutoFit/>
          </a:bodyPr>
          <a:lstStyle>
            <a:lvl1pPr algn="r">
              <a:defRPr/>
            </a:lvl1pPr>
          </a:lstStyle>
          <a:p>
            <a:fld id="{42C328C1-A84F-4A39-A664-DBA00541A8C6}" type="slidenum">
              <a:rPr smtClean="0">
                <a:solidFill>
                  <a:srgbClr val="FFFFFF"/>
                </a:solidFill>
              </a:rPr>
              <a:pPr/>
              <a:t>‹#›</a:t>
            </a:fld>
            <a:endParaRPr dirty="0">
              <a:solidFill>
                <a:srgbClr val="FFFFFF"/>
              </a:solidFill>
            </a:endParaRPr>
          </a:p>
        </p:txBody>
      </p:sp>
    </p:spTree>
    <p:extLst>
      <p:ext uri="{BB962C8B-B14F-4D97-AF65-F5344CB8AC3E}">
        <p14:creationId xmlns:p14="http://schemas.microsoft.com/office/powerpoint/2010/main" val="95430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p:cNvSpPr txBox="1"/>
          <p:nvPr userDrawn="1"/>
        </p:nvSpPr>
        <p:spPr>
          <a:xfrm>
            <a:off x="8545514" y="6435725"/>
            <a:ext cx="208756" cy="152400"/>
          </a:xfrm>
          <a:prstGeom prst="rect">
            <a:avLst/>
          </a:prstGeom>
          <a:noFill/>
        </p:spPr>
        <p:txBody>
          <a:bodyPr vert="horz" wrap="none" lIns="0" tIns="0" rIns="0" bIns="0" rtlCol="0">
            <a:noAutofit/>
          </a:bodyPr>
          <a:lstStyle/>
          <a:p>
            <a:fld id="{D5014BB8-AE14-445D-8BBD-48022E2E45A4}" type="slidenum">
              <a:rPr lang="en-US" sz="1000" smtClean="0">
                <a:solidFill>
                  <a:srgbClr val="000000"/>
                </a:solidFill>
              </a:rPr>
              <a:pPr/>
              <a:t>‹#›</a:t>
            </a:fld>
            <a:endParaRPr lang="en-US" sz="1000">
              <a:solidFill>
                <a:srgbClr val="000000"/>
              </a:solidFill>
            </a:endParaRPr>
          </a:p>
        </p:txBody>
      </p:sp>
    </p:spTree>
    <p:extLst>
      <p:ext uri="{BB962C8B-B14F-4D97-AF65-F5344CB8AC3E}">
        <p14:creationId xmlns:p14="http://schemas.microsoft.com/office/powerpoint/2010/main" val="33006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295C94B5-F897-42D6-85CA-B9F77EB6ECAE}" type="slidenum">
              <a:rPr>
                <a:solidFill>
                  <a:srgbClr val="FFFFFF"/>
                </a:solidFill>
              </a:rPr>
              <a:pPr/>
              <a:t>‹#›</a:t>
            </a:fld>
            <a:r>
              <a:rPr>
                <a:solidFill>
                  <a:srgbClr val="FFFFFF"/>
                </a:solidFill>
              </a:rPr>
              <a:t> </a:t>
            </a:r>
          </a:p>
        </p:txBody>
      </p:sp>
    </p:spTree>
    <p:extLst>
      <p:ext uri="{BB962C8B-B14F-4D97-AF65-F5344CB8AC3E}">
        <p14:creationId xmlns:p14="http://schemas.microsoft.com/office/powerpoint/2010/main" val="314486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Working Draft Text" hidden="1"/>
          <p:cNvSpPr txBox="1">
            <a:spLocks noChangeArrowheads="1"/>
          </p:cNvSpPr>
          <p:nvPr/>
        </p:nvSpPr>
        <p:spPr bwMode="auto">
          <a:xfrm>
            <a:off x="2640013" y="342900"/>
            <a:ext cx="993862"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b="1" dirty="0">
                <a:solidFill>
                  <a:srgbClr val="000000"/>
                </a:solidFill>
                <a:latin typeface="Arial"/>
              </a:rPr>
              <a:t>WORKING DRAFT</a:t>
            </a:r>
          </a:p>
        </p:txBody>
      </p:sp>
      <p:sp>
        <p:nvSpPr>
          <p:cNvPr id="5" name="doc id"/>
          <p:cNvSpPr txBox="1">
            <a:spLocks noChangeArrowheads="1"/>
          </p:cNvSpPr>
          <p:nvPr/>
        </p:nvSpPr>
        <p:spPr bwMode="auto">
          <a:xfrm>
            <a:off x="8442325"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dirty="0">
              <a:solidFill>
                <a:srgbClr val="000000"/>
              </a:solidFill>
              <a:latin typeface="Arial"/>
            </a:endParaRPr>
          </a:p>
        </p:txBody>
      </p:sp>
      <p:sp>
        <p:nvSpPr>
          <p:cNvPr id="6" name="Working Draft" hidden="1"/>
          <p:cNvSpPr txBox="1">
            <a:spLocks noChangeArrowheads="1"/>
          </p:cNvSpPr>
          <p:nvPr/>
        </p:nvSpPr>
        <p:spPr bwMode="auto">
          <a:xfrm>
            <a:off x="2640013" y="498475"/>
            <a:ext cx="284693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a:solidFill>
                  <a:srgbClr val="000000"/>
                </a:solidFill>
                <a:latin typeface="Arial"/>
              </a:rPr>
              <a:t>Last Modified 2/6/2019 2:38 PM Eastern Standard Time</a:t>
            </a:r>
            <a:endParaRPr lang="en-US" sz="900" dirty="0">
              <a:solidFill>
                <a:srgbClr val="000000"/>
              </a:solidFill>
              <a:latin typeface="Arial"/>
            </a:endParaRPr>
          </a:p>
        </p:txBody>
      </p:sp>
      <p:sp>
        <p:nvSpPr>
          <p:cNvPr id="7" name="Printed" hidden="1"/>
          <p:cNvSpPr txBox="1">
            <a:spLocks noChangeArrowheads="1"/>
          </p:cNvSpPr>
          <p:nvPr/>
        </p:nvSpPr>
        <p:spPr bwMode="auto">
          <a:xfrm>
            <a:off x="2640013" y="655638"/>
            <a:ext cx="2975173"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900">
                <a:solidFill>
                  <a:srgbClr val="000000"/>
                </a:solidFill>
                <a:latin typeface="Arial"/>
              </a:rPr>
              <a:t>Printed 8/4/2015 3:37 PM Malay Peninsula Standard Time</a:t>
            </a:r>
            <a:endParaRPr lang="en-US" sz="900" dirty="0">
              <a:solidFill>
                <a:srgbClr val="000000"/>
              </a:solidFill>
              <a:latin typeface="Arial"/>
            </a:endParaRPr>
          </a:p>
        </p:txBody>
      </p:sp>
      <p:sp>
        <p:nvSpPr>
          <p:cNvPr id="9" name="Document type"/>
          <p:cNvSpPr txBox="1">
            <a:spLocks noChangeArrowheads="1"/>
          </p:cNvSpPr>
          <p:nvPr/>
        </p:nvSpPr>
        <p:spPr bwMode="auto">
          <a:xfrm>
            <a:off x="2640013" y="4930775"/>
            <a:ext cx="49355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a:solidFill>
                  <a:srgbClr val="000000"/>
                </a:solidFill>
                <a:latin typeface="Arial"/>
              </a:rPr>
              <a:t>Document type</a:t>
            </a:r>
          </a:p>
        </p:txBody>
      </p:sp>
      <p:sp>
        <p:nvSpPr>
          <p:cNvPr id="10" name="Date"/>
          <p:cNvSpPr txBox="1">
            <a:spLocks noChangeArrowheads="1"/>
          </p:cNvSpPr>
          <p:nvPr/>
        </p:nvSpPr>
        <p:spPr bwMode="auto">
          <a:xfrm>
            <a:off x="2640013" y="5199063"/>
            <a:ext cx="4935538"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dirty="0">
                <a:solidFill>
                  <a:srgbClr val="000000"/>
                </a:solidFill>
                <a:latin typeface="Arial"/>
              </a:rPr>
              <a:t>Date</a:t>
            </a:r>
          </a:p>
        </p:txBody>
      </p:sp>
      <p:sp>
        <p:nvSpPr>
          <p:cNvPr id="11" name="Disclaimer-AW2014"/>
          <p:cNvSpPr>
            <a:spLocks noChangeArrowheads="1"/>
          </p:cNvSpPr>
          <p:nvPr/>
        </p:nvSpPr>
        <p:spPr bwMode="auto">
          <a:xfrm>
            <a:off x="2640013" y="5895975"/>
            <a:ext cx="51212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defTabSz="804863" eaLnBrk="0" hangingPunct="0"/>
            <a:r>
              <a:rPr lang="en-US" sz="800" dirty="0">
                <a:solidFill>
                  <a:srgbClr val="000000"/>
                </a:solidFill>
                <a:latin typeface="Arial"/>
              </a:rPr>
              <a:t>CONFIDENTIAL AND PROPRIETARY</a:t>
            </a:r>
          </a:p>
          <a:p>
            <a:pPr defTabSz="804863" eaLnBrk="0" hangingPunct="0"/>
            <a:r>
              <a:rPr lang="en-US" sz="800" dirty="0">
                <a:solidFill>
                  <a:srgbClr val="000000"/>
                </a:solidFill>
                <a:latin typeface="Arial"/>
              </a:rPr>
              <a:t>Any use of this material without specific permission of McKinsey &amp; Company is strictly prohibited</a:t>
            </a:r>
          </a:p>
        </p:txBody>
      </p:sp>
      <p:sp>
        <p:nvSpPr>
          <p:cNvPr id="12" name="TitleBottomPlaceholder"/>
          <p:cNvSpPr>
            <a:spLocks noChangeArrowheads="1"/>
          </p:cNvSpPr>
          <p:nvPr/>
        </p:nvSpPr>
        <p:spPr bwMode="auto">
          <a:xfrm>
            <a:off x="0" y="2238375"/>
            <a:ext cx="2193925" cy="4484688"/>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3" name="TitleTopPlaceholder"/>
          <p:cNvSpPr>
            <a:spLocks noChangeArrowheads="1"/>
          </p:cNvSpPr>
          <p:nvPr/>
        </p:nvSpPr>
        <p:spPr bwMode="auto">
          <a:xfrm>
            <a:off x="0" y="0"/>
            <a:ext cx="2193925" cy="2238375"/>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4" name="Rectangle 1189"/>
          <p:cNvSpPr>
            <a:spLocks noChangeArrowheads="1"/>
          </p:cNvSpPr>
          <p:nvPr/>
        </p:nvSpPr>
        <p:spPr bwMode="auto">
          <a:xfrm>
            <a:off x="0" y="0"/>
            <a:ext cx="8958263" cy="6721475"/>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grpSp>
        <p:nvGrpSpPr>
          <p:cNvPr id="15" name="TitleBottomBar"/>
          <p:cNvGrpSpPr>
            <a:grpSpLocks/>
          </p:cNvGrpSpPr>
          <p:nvPr/>
        </p:nvGrpSpPr>
        <p:grpSpPr bwMode="auto">
          <a:xfrm>
            <a:off x="2192338" y="6305550"/>
            <a:ext cx="6767512" cy="420688"/>
            <a:chOff x="1382" y="3969"/>
            <a:chExt cx="4263" cy="265"/>
          </a:xfrm>
        </p:grpSpPr>
        <p:sp>
          <p:nvSpPr>
            <p:cNvPr id="16" name="Rectangle 1134"/>
            <p:cNvSpPr>
              <a:spLocks noChangeArrowheads="1"/>
            </p:cNvSpPr>
            <p:nvPr>
              <p:custDataLst>
                <p:tags r:id="rId1"/>
              </p:custDataLst>
            </p:nvPr>
          </p:nvSpPr>
          <p:spPr bwMode="gray">
            <a:xfrm>
              <a:off x="1382" y="3969"/>
              <a:ext cx="4263" cy="265"/>
            </a:xfrm>
            <a:prstGeom prst="rect">
              <a:avLst/>
            </a:prstGeom>
            <a:solidFill>
              <a:srgbClr val="0029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pic>
          <p:nvPicPr>
            <p:cNvPr id="17" name="Picture 119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9" y="4059"/>
              <a:ext cx="1023" cy="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8" name="TitleBottomBarBW" hidden="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3913" y="6443663"/>
            <a:ext cx="1636712"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4" name="Rectangle 1026"/>
          <p:cNvSpPr>
            <a:spLocks noGrp="1" noChangeArrowheads="1"/>
          </p:cNvSpPr>
          <p:nvPr>
            <p:ph type="ctrTitle"/>
          </p:nvPr>
        </p:nvSpPr>
        <p:spPr>
          <a:xfrm>
            <a:off x="2640013" y="2133600"/>
            <a:ext cx="4935537" cy="984885"/>
          </a:xfrm>
          <a:prstGeom prst="rect">
            <a:avLst/>
          </a:prstGeom>
        </p:spPr>
        <p:txBody>
          <a:bodyPr/>
          <a:lstStyle>
            <a:lvl1pPr>
              <a:defRPr sz="3200" b="0" baseline="0">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2640013" y="3867150"/>
            <a:ext cx="4935537" cy="215444"/>
          </a:xfrm>
        </p:spPr>
        <p:txBody>
          <a:bodyPr>
            <a:spAutoFit/>
          </a:bodyPr>
          <a:lstStyle>
            <a:lvl1pPr>
              <a:defRPr sz="1400" baseline="0">
                <a:latin typeface="+mn-lt"/>
                <a:ea typeface="+mn-ea"/>
              </a:defRPr>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57251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p:txBody>
          <a:bodyPr/>
          <a:lstStyle/>
          <a:p>
            <a:r>
              <a:rPr lang="en-US"/>
              <a:t>Click to edit Master title style</a:t>
            </a:r>
          </a:p>
        </p:txBody>
      </p:sp>
      <p:sp>
        <p:nvSpPr>
          <p:cNvPr id="3" name="Slide Number"/>
          <p:cNvSpPr txBox="1">
            <a:spLocks/>
          </p:cNvSpPr>
          <p:nvPr userDrawn="1"/>
        </p:nvSpPr>
        <p:spPr>
          <a:xfrm>
            <a:off x="8545513" y="6434981"/>
            <a:ext cx="157094" cy="153888"/>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111430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3.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tags" Target="../tags/tag12.xml"/><Relationship Id="rId10" Type="http://schemas.openxmlformats.org/officeDocument/2006/relationships/tags" Target="../tags/tag7.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tags" Target="../tags/tag1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1.emf"/><Relationship Id="rId3" Type="http://schemas.openxmlformats.org/officeDocument/2006/relationships/slideLayout" Target="../slideLayouts/slideLayout5.xml"/><Relationship Id="rId7" Type="http://schemas.openxmlformats.org/officeDocument/2006/relationships/vmlDrawing" Target="../drawings/vmlDrawing3.vml"/><Relationship Id="rId12"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11" Type="http://schemas.openxmlformats.org/officeDocument/2006/relationships/image" Target="../media/image6.jpg"/><Relationship Id="rId5" Type="http://schemas.openxmlformats.org/officeDocument/2006/relationships/slideLayout" Target="../slideLayouts/slideLayout7.xml"/><Relationship Id="rId10" Type="http://schemas.openxmlformats.org/officeDocument/2006/relationships/tags" Target="../tags/tag27.xml"/><Relationship Id="rId4" Type="http://schemas.openxmlformats.org/officeDocument/2006/relationships/slideLayout" Target="../slideLayouts/slideLayout6.xml"/><Relationship Id="rId9" Type="http://schemas.openxmlformats.org/officeDocument/2006/relationships/tags" Target="../tags/tag26.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slideLayout" Target="../slideLayouts/slideLayout10.xml"/><Relationship Id="rId7" Type="http://schemas.openxmlformats.org/officeDocument/2006/relationships/tags" Target="../tags/tag3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ags" Target="../tags/tag29.xml"/><Relationship Id="rId5" Type="http://schemas.openxmlformats.org/officeDocument/2006/relationships/vmlDrawing" Target="../drawings/vmlDrawing4.vml"/><Relationship Id="rId10" Type="http://schemas.openxmlformats.org/officeDocument/2006/relationships/image" Target="../media/image1.emf"/><Relationship Id="rId4" Type="http://schemas.openxmlformats.org/officeDocument/2006/relationships/theme" Target="../theme/theme3.xml"/><Relationship Id="rId9"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32275768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53" name="think-cell Slide" r:id="rId17" imgW="270" imgH="270" progId="TCLayout.ActiveDocument.1">
                  <p:embed/>
                </p:oleObj>
              </mc:Choice>
              <mc:Fallback>
                <p:oleObj name="think-cell Slide" r:id="rId17" imgW="270" imgH="270" progId="TCLayout.ActiveDocument.1">
                  <p:embed/>
                  <p:pic>
                    <p:nvPicPr>
                      <p:cNvPr id="0" name=""/>
                      <p:cNvPicPr/>
                      <p:nvPr/>
                    </p:nvPicPr>
                    <p:blipFill>
                      <a:blip r:embed="rId18"/>
                      <a:stretch>
                        <a:fillRect/>
                      </a:stretch>
                    </p:blipFill>
                    <p:spPr>
                      <a:xfrm>
                        <a:off x="0" y="0"/>
                        <a:ext cx="158750" cy="158750"/>
                      </a:xfrm>
                      <a:prstGeom prst="rect">
                        <a:avLst/>
                      </a:prstGeom>
                    </p:spPr>
                  </p:pic>
                </p:oleObj>
              </mc:Fallback>
            </mc:AlternateContent>
          </a:graphicData>
        </a:graphic>
      </p:graphicFrame>
      <p:sp>
        <p:nvSpPr>
          <p:cNvPr id="1026" name="SlideBottomBar"/>
          <p:cNvSpPr>
            <a:spLocks noChangeArrowheads="1"/>
          </p:cNvSpPr>
          <p:nvPr>
            <p:custDataLst>
              <p:tags r:id="rId6"/>
            </p:custDataLst>
          </p:nvPr>
        </p:nvSpPr>
        <p:spPr bwMode="auto">
          <a:xfrm>
            <a:off x="0" y="6300788"/>
            <a:ext cx="8961438" cy="422275"/>
          </a:xfrm>
          <a:prstGeom prst="rect">
            <a:avLst/>
          </a:prstGeom>
          <a:solidFill>
            <a:schemeClr val="accent1"/>
          </a:solidFill>
          <a:ln>
            <a:noFill/>
          </a:ln>
          <a:effectLst/>
          <a:extLst/>
        </p:spPr>
        <p:txBody>
          <a:bodyPr wrap="none" anchor="ctr"/>
          <a:lstStyle/>
          <a:p>
            <a:endParaRPr lang="en-US" baseline="0" noProof="0" dirty="0">
              <a:latin typeface="+mn-lt"/>
              <a:ea typeface="+mn-ea"/>
            </a:endParaRPr>
          </a:p>
        </p:txBody>
      </p:sp>
      <p:sp>
        <p:nvSpPr>
          <p:cNvPr id="1033" name="doc id"/>
          <p:cNvSpPr>
            <a:spLocks noChangeArrowheads="1"/>
          </p:cNvSpPr>
          <p:nvPr>
            <p:custDataLst>
              <p:tags r:id="rId7"/>
            </p:custDataLst>
          </p:nvPr>
        </p:nvSpPr>
        <p:spPr bwMode="auto">
          <a:xfrm>
            <a:off x="80819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rgbClr val="000000"/>
              </a:solidFill>
              <a:latin typeface="+mn-lt"/>
              <a:ea typeface="+mn-ea"/>
            </a:endParaRPr>
          </a:p>
        </p:txBody>
      </p:sp>
      <p:sp>
        <p:nvSpPr>
          <p:cNvPr id="1034" name="Working Draft"/>
          <p:cNvSpPr txBox="1">
            <a:spLocks noChangeArrowheads="1"/>
          </p:cNvSpPr>
          <p:nvPr>
            <p:custDataLst>
              <p:tags r:id="rId8"/>
            </p:custDataLst>
          </p:nvPr>
        </p:nvSpPr>
        <p:spPr bwMode="auto">
          <a:xfrm rot="5400000">
            <a:off x="7939404" y="1940591"/>
            <a:ext cx="190436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latin typeface="+mn-lt"/>
                <a:ea typeface="+mn-ea"/>
              </a:rPr>
              <a:t>Last Modified 2/6/2019 2:38 PM Eastern Standard Time</a:t>
            </a:r>
            <a:endParaRPr lang="en-US" baseline="0" noProof="0" dirty="0">
              <a:latin typeface="+mn-lt"/>
              <a:ea typeface="+mn-ea"/>
            </a:endParaRPr>
          </a:p>
        </p:txBody>
      </p:sp>
      <p:sp>
        <p:nvSpPr>
          <p:cNvPr id="1035" name="Printed"/>
          <p:cNvSpPr txBox="1">
            <a:spLocks noChangeArrowheads="1"/>
          </p:cNvSpPr>
          <p:nvPr>
            <p:custDataLst>
              <p:tags r:id="rId9"/>
            </p:custDataLst>
          </p:nvPr>
        </p:nvSpPr>
        <p:spPr bwMode="auto">
          <a:xfrm rot="5400000">
            <a:off x="8768958" y="4114417"/>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dirty="0">
                <a:latin typeface="+mn-lt"/>
                <a:ea typeface="+mn-ea"/>
              </a:rPr>
              <a:t>Printed</a:t>
            </a:r>
            <a:endParaRPr lang="en-US" baseline="0" noProof="0" dirty="0">
              <a:latin typeface="+mn-lt"/>
              <a:ea typeface="+mn-ea"/>
            </a:endParaRPr>
          </a:p>
        </p:txBody>
      </p:sp>
      <p:sp>
        <p:nvSpPr>
          <p:cNvPr id="1036" name="Rectangle 286"/>
          <p:cNvSpPr>
            <a:spLocks noGrp="1" noChangeArrowheads="1"/>
          </p:cNvSpPr>
          <p:nvPr>
            <p:ph type="body" idx="1"/>
            <p:custDataLst>
              <p:tags r:id="rId10"/>
            </p:custDataLst>
          </p:nvPr>
        </p:nvSpPr>
        <p:spPr bwMode="auto">
          <a:xfrm>
            <a:off x="1452563" y="195103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custDataLst>
              <p:tags r:id="rId11"/>
            </p:custDataLst>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custDataLst>
              <p:tags r:id="rId12"/>
            </p:custDataLst>
          </p:nvPr>
        </p:nvSpPr>
        <p:spPr bwMode="auto">
          <a:xfrm>
            <a:off x="119063" y="26988"/>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baseline="0" noProof="0" dirty="0">
                <a:solidFill>
                  <a:srgbClr val="808080"/>
                </a:solidFill>
                <a:latin typeface="+mn-lt"/>
                <a:ea typeface="+mj-ea"/>
              </a:rPr>
              <a:t>TRACKER</a:t>
            </a:r>
          </a:p>
        </p:txBody>
      </p:sp>
      <p:sp>
        <p:nvSpPr>
          <p:cNvPr id="11" name="3. Unit of measure" hidden="1"/>
          <p:cNvSpPr txBox="1">
            <a:spLocks noChangeArrowheads="1"/>
          </p:cNvSpPr>
          <p:nvPr>
            <p:custDataLst>
              <p:tags r:id="rId13"/>
            </p:custDataLst>
          </p:nvPr>
        </p:nvSpPr>
        <p:spPr bwMode="auto">
          <a:xfrm>
            <a:off x="119062" y="531813"/>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a:solidFill>
                  <a:srgbClr val="808080"/>
                </a:solidFill>
                <a:latin typeface="+mn-lt"/>
              </a:rPr>
              <a:t>Subtitle</a:t>
            </a:r>
            <a:endParaRPr lang="en-US" sz="1600" baseline="0" noProof="0" dirty="0">
              <a:solidFill>
                <a:srgbClr val="808080"/>
              </a:solidFill>
              <a:latin typeface="+mn-lt"/>
            </a:endParaRPr>
          </a:p>
        </p:txBody>
      </p:sp>
      <p:sp>
        <p:nvSpPr>
          <p:cNvPr id="13" name="4. Footnote" hidden="1"/>
          <p:cNvSpPr txBox="1">
            <a:spLocks noChangeArrowheads="1"/>
          </p:cNvSpPr>
          <p:nvPr/>
        </p:nvSpPr>
        <p:spPr bwMode="auto">
          <a:xfrm>
            <a:off x="119063" y="6080125"/>
            <a:ext cx="854868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baseline="0" noProof="0" dirty="0">
                <a:latin typeface="+mn-lt"/>
              </a:rPr>
              <a:t>1 Footnote</a:t>
            </a:r>
          </a:p>
        </p:txBody>
      </p:sp>
      <p:sp>
        <p:nvSpPr>
          <p:cNvPr id="14" name="5. Source" hidden="1"/>
          <p:cNvSpPr>
            <a:spLocks noChangeArrowheads="1"/>
          </p:cNvSpPr>
          <p:nvPr/>
        </p:nvSpPr>
        <p:spPr bwMode="auto">
          <a:xfrm>
            <a:off x="119063" y="6435725"/>
            <a:ext cx="68627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US" sz="1000" baseline="0" noProof="0" dirty="0">
                <a:solidFill>
                  <a:schemeClr val="tx1"/>
                </a:solidFill>
                <a:latin typeface="+mn-lt"/>
              </a:rPr>
              <a:t>SOURCE: Source</a:t>
            </a:r>
          </a:p>
        </p:txBody>
      </p:sp>
      <p:grpSp>
        <p:nvGrpSpPr>
          <p:cNvPr id="15" name="ACET" hidden="1"/>
          <p:cNvGrpSpPr>
            <a:grpSpLocks/>
          </p:cNvGrpSpPr>
          <p:nvPr>
            <p:custDataLst>
              <p:tags r:id="rId14"/>
            </p:custDataLst>
          </p:nvPr>
        </p:nvGrpSpPr>
        <p:grpSpPr bwMode="auto">
          <a:xfrm>
            <a:off x="1452563" y="1127125"/>
            <a:ext cx="42640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sp>
        <p:nvSpPr>
          <p:cNvPr id="20" name="SlideLogoText"/>
          <p:cNvSpPr>
            <a:spLocks noChangeArrowheads="1"/>
          </p:cNvSpPr>
          <p:nvPr>
            <p:custDataLst>
              <p:tags r:id="rId15"/>
            </p:custDataLst>
          </p:nvPr>
        </p:nvSpPr>
        <p:spPr bwMode="auto">
          <a:xfrm>
            <a:off x="7088188" y="6435725"/>
            <a:ext cx="1244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1000" baseline="0" noProof="0" dirty="0">
                <a:latin typeface="+mn-lt"/>
                <a:ea typeface="+mn-ea"/>
              </a:rPr>
              <a:t>McKinsey &amp; Company</a:t>
            </a:r>
          </a:p>
        </p:txBody>
      </p:sp>
      <p:sp>
        <p:nvSpPr>
          <p:cNvPr id="21" name="SlideLogoSeparator"/>
          <p:cNvSpPr>
            <a:spLocks noChangeArrowheads="1"/>
          </p:cNvSpPr>
          <p:nvPr>
            <p:custDataLst>
              <p:tags r:id="rId16"/>
            </p:custDataLst>
          </p:nvPr>
        </p:nvSpPr>
        <p:spPr bwMode="auto">
          <a:xfrm>
            <a:off x="8419112" y="6403975"/>
            <a:ext cx="40076"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895350"/>
            <a:r>
              <a:rPr lang="en-US" sz="1200" baseline="0" noProof="0" dirty="0">
                <a:latin typeface="+mn-lt"/>
                <a:ea typeface="+mn-ea"/>
              </a:rPr>
              <a:t>|</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ftr="0" dt="0"/>
  <p:txStyles>
    <p:titleStyle>
      <a:lvl1pPr algn="l" defTabSz="895350" rtl="0" eaLnBrk="1" fontAlgn="base" hangingPunct="1">
        <a:spcBef>
          <a:spcPct val="0"/>
        </a:spcBef>
        <a:spcAft>
          <a:spcPct val="0"/>
        </a:spcAft>
        <a:tabLst>
          <a:tab pos="269875" algn="l"/>
        </a:tabLst>
        <a:defRPr sz="1900" b="1" baseline="0">
          <a:solidFill>
            <a:schemeClr val="accent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6299346"/>
            <a:ext cx="8961438" cy="422129"/>
          </a:xfrm>
          <a:prstGeom prst="rect">
            <a:avLst/>
          </a:prstGeom>
        </p:spPr>
      </p:pic>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5898142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07"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7847013" y="457200"/>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dirty="0">
              <a:solidFill>
                <a:srgbClr val="000000"/>
              </a:solidFill>
              <a:latin typeface="Arial"/>
            </a:endParaRPr>
          </a:p>
        </p:txBody>
      </p:sp>
      <p:sp>
        <p:nvSpPr>
          <p:cNvPr id="1034" name="Working Draft"/>
          <p:cNvSpPr txBox="1">
            <a:spLocks noChangeArrowheads="1"/>
          </p:cNvSpPr>
          <p:nvPr/>
        </p:nvSpPr>
        <p:spPr bwMode="auto">
          <a:xfrm rot="5400000">
            <a:off x="7939404" y="1940591"/>
            <a:ext cx="190436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a:solidFill>
                  <a:srgbClr val="000000"/>
                </a:solidFill>
                <a:latin typeface="Arial"/>
              </a:rPr>
              <a:t>Last Modified 2/6/2019 2:38 PM Eastern Standard Time</a:t>
            </a:r>
            <a:endParaRPr lang="en-US">
              <a:solidFill>
                <a:srgbClr val="000000"/>
              </a:solidFill>
              <a:latin typeface="Arial"/>
            </a:endParaRPr>
          </a:p>
        </p:txBody>
      </p:sp>
      <p:sp>
        <p:nvSpPr>
          <p:cNvPr id="1035" name="Printed"/>
          <p:cNvSpPr txBox="1">
            <a:spLocks noChangeArrowheads="1"/>
          </p:cNvSpPr>
          <p:nvPr/>
        </p:nvSpPr>
        <p:spPr bwMode="auto">
          <a:xfrm rot="5400000">
            <a:off x="8768958" y="4114417"/>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a:solidFill>
                  <a:srgbClr val="000000"/>
                </a:solidFill>
                <a:latin typeface="Arial"/>
              </a:rPr>
              <a:t>Printed</a:t>
            </a:r>
            <a:endParaRPr lang="en-US">
              <a:solidFill>
                <a:srgbClr val="000000"/>
              </a:solidFill>
              <a:latin typeface="Arial"/>
            </a:endParaRPr>
          </a:p>
        </p:txBody>
      </p:sp>
      <p:sp>
        <p:nvSpPr>
          <p:cNvPr id="1036" name="Rectangle 286"/>
          <p:cNvSpPr>
            <a:spLocks noGrp="1" noChangeArrowheads="1"/>
          </p:cNvSpPr>
          <p:nvPr>
            <p:ph type="body" idx="1"/>
          </p:nvPr>
        </p:nvSpPr>
        <p:spPr bwMode="auto">
          <a:xfrm>
            <a:off x="1452563" y="1951038"/>
            <a:ext cx="43021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p>
        </p:txBody>
      </p:sp>
      <p:sp>
        <p:nvSpPr>
          <p:cNvPr id="10" name="1. On-page tracker" hidden="1"/>
          <p:cNvSpPr>
            <a:spLocks noChangeArrowheads="1"/>
          </p:cNvSpPr>
          <p:nvPr/>
        </p:nvSpPr>
        <p:spPr bwMode="auto">
          <a:xfrm>
            <a:off x="119063" y="26988"/>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a:solidFill>
                  <a:srgbClr val="808080"/>
                </a:solidFill>
                <a:latin typeface="Arial"/>
              </a:rPr>
              <a:t>TRACKER</a:t>
            </a:r>
          </a:p>
        </p:txBody>
      </p:sp>
      <p:sp>
        <p:nvSpPr>
          <p:cNvPr id="11" name="3. Unit of measure" hidden="1"/>
          <p:cNvSpPr txBox="1">
            <a:spLocks noChangeArrowheads="1"/>
          </p:cNvSpPr>
          <p:nvPr/>
        </p:nvSpPr>
        <p:spPr bwMode="auto">
          <a:xfrm>
            <a:off x="119062" y="531813"/>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a:solidFill>
                  <a:srgbClr val="808080"/>
                </a:solidFill>
                <a:latin typeface="Arial"/>
              </a:rPr>
              <a:t>Subtitle</a:t>
            </a:r>
          </a:p>
        </p:txBody>
      </p:sp>
      <p:sp>
        <p:nvSpPr>
          <p:cNvPr id="13" name="4. Footnote" hidden="1"/>
          <p:cNvSpPr txBox="1">
            <a:spLocks noChangeArrowheads="1"/>
          </p:cNvSpPr>
          <p:nvPr/>
        </p:nvSpPr>
        <p:spPr bwMode="auto">
          <a:xfrm>
            <a:off x="119063" y="6080125"/>
            <a:ext cx="854868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a:solidFill>
                  <a:srgbClr val="000000"/>
                </a:solidFill>
                <a:latin typeface="Arial"/>
              </a:rPr>
              <a:t>1 Footnote</a:t>
            </a:r>
          </a:p>
        </p:txBody>
      </p:sp>
      <p:sp>
        <p:nvSpPr>
          <p:cNvPr id="14" name="5. Source" hidden="1"/>
          <p:cNvSpPr>
            <a:spLocks noChangeArrowheads="1"/>
          </p:cNvSpPr>
          <p:nvPr/>
        </p:nvSpPr>
        <p:spPr bwMode="auto">
          <a:xfrm>
            <a:off x="119063" y="6435725"/>
            <a:ext cx="68627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US" sz="1000">
                <a:solidFill>
                  <a:srgbClr val="000000"/>
                </a:solidFill>
                <a:latin typeface="Arial"/>
              </a:rPr>
              <a:t>SOURCE: Source</a:t>
            </a:r>
          </a:p>
        </p:txBody>
      </p:sp>
      <p:grpSp>
        <p:nvGrpSpPr>
          <p:cNvPr id="15" name="ACET" hidden="1"/>
          <p:cNvGrpSpPr>
            <a:grpSpLocks/>
          </p:cNvGrpSpPr>
          <p:nvPr/>
        </p:nvGrpSpPr>
        <p:grpSpPr bwMode="auto">
          <a:xfrm>
            <a:off x="1452563" y="1127125"/>
            <a:ext cx="42640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a:solidFill>
                    <a:srgbClr val="000000"/>
                  </a:solidFill>
                  <a:latin typeface="Arial"/>
                </a:rPr>
                <a:t>Title</a:t>
              </a:r>
            </a:p>
            <a:p>
              <a:r>
                <a:rPr lang="en-US">
                  <a:solidFill>
                    <a:srgbClr val="808080"/>
                  </a:solidFill>
                  <a:latin typeface="Arial"/>
                </a:rPr>
                <a:t>Unit of measure</a:t>
              </a:r>
            </a:p>
          </p:txBody>
        </p:sp>
      </p:grpSp>
      <p:sp>
        <p:nvSpPr>
          <p:cNvPr id="20" name="SlideLogoText"/>
          <p:cNvSpPr>
            <a:spLocks noChangeArrowheads="1"/>
          </p:cNvSpPr>
          <p:nvPr>
            <p:custDataLst>
              <p:tags r:id="rId9"/>
            </p:custDataLst>
          </p:nvPr>
        </p:nvSpPr>
        <p:spPr bwMode="auto">
          <a:xfrm>
            <a:off x="7088188" y="6435725"/>
            <a:ext cx="1244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1000" dirty="0">
                <a:solidFill>
                  <a:srgbClr val="FFFFFF"/>
                </a:solidFill>
                <a:latin typeface="Arial"/>
              </a:rPr>
              <a:t>McKinsey &amp; Company</a:t>
            </a:r>
          </a:p>
        </p:txBody>
      </p:sp>
      <p:sp>
        <p:nvSpPr>
          <p:cNvPr id="21" name="SlideLogoSeparator"/>
          <p:cNvSpPr>
            <a:spLocks noChangeArrowheads="1"/>
          </p:cNvSpPr>
          <p:nvPr>
            <p:custDataLst>
              <p:tags r:id="rId10"/>
            </p:custDataLst>
          </p:nvPr>
        </p:nvSpPr>
        <p:spPr bwMode="auto">
          <a:xfrm>
            <a:off x="8419112" y="6403975"/>
            <a:ext cx="40076"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895350"/>
            <a:r>
              <a:rPr lang="en-US" sz="1200" dirty="0">
                <a:solidFill>
                  <a:srgbClr val="FFFFFF"/>
                </a:solidFill>
                <a:latin typeface="Arial"/>
              </a:rPr>
              <a:t>|</a:t>
            </a:r>
          </a:p>
        </p:txBody>
      </p:sp>
      <p:sp>
        <p:nvSpPr>
          <p:cNvPr id="22" name="pg num"/>
          <p:cNvSpPr>
            <a:spLocks noGrp="1"/>
          </p:cNvSpPr>
          <p:nvPr>
            <p:ph type="sldNum" sz="quarter" idx="4"/>
          </p:nvPr>
        </p:nvSpPr>
        <p:spPr>
          <a:xfrm>
            <a:off x="8545513" y="6434981"/>
            <a:ext cx="157094" cy="153888"/>
          </a:xfrm>
          <a:prstGeom prst="rect">
            <a:avLst/>
          </a:prstGeom>
        </p:spPr>
        <p:txBody>
          <a:bodyPr vert="horz" wrap="none" lIns="0" tIns="0" rIns="0" bIns="0" rtlCol="0" anchor="ctr">
            <a:spAutoFit/>
          </a:bodyPr>
          <a:lstStyle>
            <a:lvl1pPr algn="r">
              <a:defRPr lang="en-US" sz="1000" kern="1200" baseline="0" smtClean="0">
                <a:solidFill>
                  <a:schemeClr val="bg1"/>
                </a:solidFill>
                <a:latin typeface="+mn-lt"/>
                <a:ea typeface="+mn-ea"/>
                <a:cs typeface="+mn-cs"/>
              </a:defRPr>
            </a:lvl1pPr>
          </a:lstStyle>
          <a:p>
            <a:fld id="{42C328C1-A84F-4A39-A664-DBA00541A8C6}" type="slidenum">
              <a:rPr>
                <a:solidFill>
                  <a:srgbClr val="FFFFFF"/>
                </a:solidFill>
              </a:rPr>
              <a:pPr/>
              <a:t>‹#›</a:t>
            </a:fld>
            <a:endParaRPr dirty="0">
              <a:solidFill>
                <a:srgbClr val="FFFFFF"/>
              </a:solidFill>
            </a:endParaRPr>
          </a:p>
        </p:txBody>
      </p:sp>
    </p:spTree>
    <p:extLst>
      <p:ext uri="{BB962C8B-B14F-4D97-AF65-F5344CB8AC3E}">
        <p14:creationId xmlns:p14="http://schemas.microsoft.com/office/powerpoint/2010/main" val="269872175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hf hdr="0" ftr="0" dt="0"/>
  <p:txStyles>
    <p:titleStyle>
      <a:lvl1pPr algn="l" defTabSz="895350" rtl="0" eaLnBrk="1" fontAlgn="base" hangingPunct="1">
        <a:spcBef>
          <a:spcPct val="0"/>
        </a:spcBef>
        <a:spcAft>
          <a:spcPct val="0"/>
        </a:spcAft>
        <a:tabLst>
          <a:tab pos="269875" algn="l"/>
        </a:tabLst>
        <a:defRPr sz="1900" b="1" baseline="0">
          <a:solidFill>
            <a:schemeClr val="tx1">
              <a:lumMod val="75000"/>
              <a:lumOff val="25000"/>
            </a:schemeClr>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lumMod val="75000"/>
              <a:lumOff val="25000"/>
            </a:schemeClr>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lumMod val="75000"/>
              <a:lumOff val="25000"/>
            </a:schemeClr>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lumMod val="75000"/>
              <a:lumOff val="25000"/>
            </a:schemeClr>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lumMod val="75000"/>
              <a:lumOff val="25000"/>
            </a:schemeClr>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lumMod val="75000"/>
              <a:lumOff val="25000"/>
            </a:schemeClr>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39179472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24"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sp>
        <p:nvSpPr>
          <p:cNvPr id="1026" name="SlideBottomBar"/>
          <p:cNvSpPr>
            <a:spLocks noChangeArrowheads="1"/>
          </p:cNvSpPr>
          <p:nvPr/>
        </p:nvSpPr>
        <p:spPr bwMode="auto">
          <a:xfrm>
            <a:off x="0" y="6300788"/>
            <a:ext cx="8961438" cy="422275"/>
          </a:xfrm>
          <a:prstGeom prst="rect">
            <a:avLst/>
          </a:prstGeom>
          <a:solidFill>
            <a:srgbClr val="C7DF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solidFill>
                <a:srgbClr val="000000"/>
              </a:solidFill>
              <a:latin typeface="Arial"/>
            </a:endParaRPr>
          </a:p>
        </p:txBody>
      </p:sp>
      <p:sp>
        <p:nvSpPr>
          <p:cNvPr id="1033" name="doc id"/>
          <p:cNvSpPr>
            <a:spLocks noChangeArrowheads="1"/>
          </p:cNvSpPr>
          <p:nvPr/>
        </p:nvSpPr>
        <p:spPr bwMode="auto">
          <a:xfrm>
            <a:off x="80819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dirty="0">
              <a:solidFill>
                <a:srgbClr val="000000"/>
              </a:solidFill>
              <a:latin typeface="Arial"/>
            </a:endParaRPr>
          </a:p>
        </p:txBody>
      </p:sp>
      <p:sp>
        <p:nvSpPr>
          <p:cNvPr id="1034" name="Working Draft" hidden="1"/>
          <p:cNvSpPr txBox="1">
            <a:spLocks noChangeArrowheads="1"/>
          </p:cNvSpPr>
          <p:nvPr/>
        </p:nvSpPr>
        <p:spPr bwMode="auto">
          <a:xfrm rot="5400000">
            <a:off x="7939405" y="1940591"/>
            <a:ext cx="190436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a:solidFill>
                  <a:srgbClr val="000000"/>
                </a:solidFill>
                <a:latin typeface="Arial"/>
              </a:rPr>
              <a:t>Last Modified 2/6/2019 2:38 PM Eastern Standard Time</a:t>
            </a:r>
            <a:endParaRPr lang="en-US" dirty="0">
              <a:solidFill>
                <a:srgbClr val="000000"/>
              </a:solidFill>
              <a:latin typeface="Arial"/>
            </a:endParaRPr>
          </a:p>
        </p:txBody>
      </p:sp>
      <p:sp>
        <p:nvSpPr>
          <p:cNvPr id="1035" name="Printed" hidden="1"/>
          <p:cNvSpPr txBox="1">
            <a:spLocks noChangeArrowheads="1"/>
          </p:cNvSpPr>
          <p:nvPr/>
        </p:nvSpPr>
        <p:spPr bwMode="auto">
          <a:xfrm rot="5400000">
            <a:off x="7895322" y="4114417"/>
            <a:ext cx="199253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a:solidFill>
                  <a:srgbClr val="000000"/>
                </a:solidFill>
                <a:latin typeface="Arial"/>
              </a:rPr>
              <a:t>Printed 8/4/2015 3:37 PM Malay Peninsula Standard Time</a:t>
            </a:r>
            <a:endParaRPr lang="en-US" dirty="0">
              <a:solidFill>
                <a:srgbClr val="000000"/>
              </a:solidFill>
              <a:latin typeface="Arial"/>
            </a:endParaRPr>
          </a:p>
        </p:txBody>
      </p:sp>
      <p:sp>
        <p:nvSpPr>
          <p:cNvPr id="1036" name="Rectangle 286"/>
          <p:cNvSpPr>
            <a:spLocks noGrp="1" noChangeArrowheads="1"/>
          </p:cNvSpPr>
          <p:nvPr>
            <p:ph type="body" idx="1"/>
          </p:nvPr>
        </p:nvSpPr>
        <p:spPr bwMode="auto">
          <a:xfrm>
            <a:off x="1452563" y="195103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19063" y="230188"/>
            <a:ext cx="861853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19063" y="26988"/>
            <a:ext cx="8592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400" dirty="0">
                <a:solidFill>
                  <a:srgbClr val="808080"/>
                </a:solidFill>
                <a:latin typeface="Arial"/>
              </a:rPr>
              <a:t>TRACKER</a:t>
            </a:r>
          </a:p>
        </p:txBody>
      </p:sp>
      <p:sp>
        <p:nvSpPr>
          <p:cNvPr id="11" name="3. Unit of measure" hidden="1"/>
          <p:cNvSpPr txBox="1">
            <a:spLocks noChangeArrowheads="1"/>
          </p:cNvSpPr>
          <p:nvPr/>
        </p:nvSpPr>
        <p:spPr bwMode="auto">
          <a:xfrm>
            <a:off x="119062" y="531813"/>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a:solidFill>
                  <a:srgbClr val="808080"/>
                </a:solidFill>
                <a:latin typeface="Arial"/>
              </a:rPr>
              <a:t>Subtitle</a:t>
            </a:r>
            <a:endParaRPr lang="en-US" sz="1600" dirty="0">
              <a:solidFill>
                <a:srgbClr val="808080"/>
              </a:solidFill>
              <a:latin typeface="Arial"/>
            </a:endParaRPr>
          </a:p>
        </p:txBody>
      </p:sp>
      <p:sp>
        <p:nvSpPr>
          <p:cNvPr id="13" name="4. Footnote" hidden="1"/>
          <p:cNvSpPr txBox="1">
            <a:spLocks noChangeArrowheads="1"/>
          </p:cNvSpPr>
          <p:nvPr/>
        </p:nvSpPr>
        <p:spPr bwMode="auto">
          <a:xfrm>
            <a:off x="119063" y="6080125"/>
            <a:ext cx="8548687"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000" dirty="0">
                <a:solidFill>
                  <a:srgbClr val="000000"/>
                </a:solidFill>
                <a:latin typeface="Arial"/>
              </a:rPr>
              <a:t>1 Footnote</a:t>
            </a:r>
          </a:p>
        </p:txBody>
      </p:sp>
      <p:sp>
        <p:nvSpPr>
          <p:cNvPr id="14" name="5. Source" hidden="1"/>
          <p:cNvSpPr>
            <a:spLocks noChangeArrowheads="1"/>
          </p:cNvSpPr>
          <p:nvPr/>
        </p:nvSpPr>
        <p:spPr bwMode="auto">
          <a:xfrm>
            <a:off x="119063" y="6435725"/>
            <a:ext cx="6862762"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09600" indent="-609600" defTabSz="895350">
              <a:tabLst>
                <a:tab pos="612775" algn="l"/>
              </a:tabLst>
            </a:pPr>
            <a:r>
              <a:rPr lang="en-US" sz="1000" dirty="0">
                <a:solidFill>
                  <a:srgbClr val="000000"/>
                </a:solidFill>
                <a:latin typeface="Arial"/>
              </a:rPr>
              <a:t>SOURCE: Source</a:t>
            </a:r>
          </a:p>
        </p:txBody>
      </p:sp>
      <p:grpSp>
        <p:nvGrpSpPr>
          <p:cNvPr id="15" name="ACET" hidden="1"/>
          <p:cNvGrpSpPr>
            <a:grpSpLocks/>
          </p:cNvGrpSpPr>
          <p:nvPr/>
        </p:nvGrpSpPr>
        <p:grpSpPr bwMode="auto">
          <a:xfrm>
            <a:off x="1452563" y="1127125"/>
            <a:ext cx="42640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dirty="0">
                  <a:solidFill>
                    <a:srgbClr val="000000"/>
                  </a:solidFill>
                  <a:latin typeface="Arial"/>
                </a:rPr>
                <a:t>Title</a:t>
              </a:r>
            </a:p>
            <a:p>
              <a:r>
                <a:rPr lang="en-US" dirty="0">
                  <a:solidFill>
                    <a:srgbClr val="808080"/>
                  </a:solidFill>
                  <a:latin typeface="Arial"/>
                </a:rPr>
                <a:t>Unit of measure</a:t>
              </a:r>
            </a:p>
          </p:txBody>
        </p:sp>
      </p:grpSp>
      <p:sp>
        <p:nvSpPr>
          <p:cNvPr id="20" name="SlideLogoText"/>
          <p:cNvSpPr>
            <a:spLocks noChangeArrowheads="1"/>
          </p:cNvSpPr>
          <p:nvPr>
            <p:custDataLst>
              <p:tags r:id="rId7"/>
            </p:custDataLst>
          </p:nvPr>
        </p:nvSpPr>
        <p:spPr bwMode="auto">
          <a:xfrm>
            <a:off x="7088188" y="6435725"/>
            <a:ext cx="1244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1000" dirty="0">
                <a:solidFill>
                  <a:srgbClr val="000000"/>
                </a:solidFill>
                <a:latin typeface="Arial"/>
              </a:rPr>
              <a:t>McKinsey &amp; Company</a:t>
            </a:r>
          </a:p>
        </p:txBody>
      </p:sp>
      <p:sp>
        <p:nvSpPr>
          <p:cNvPr id="21" name="SlideLogoSeparator"/>
          <p:cNvSpPr>
            <a:spLocks noChangeArrowheads="1"/>
          </p:cNvSpPr>
          <p:nvPr>
            <p:custDataLst>
              <p:tags r:id="rId8"/>
            </p:custDataLst>
          </p:nvPr>
        </p:nvSpPr>
        <p:spPr bwMode="auto">
          <a:xfrm>
            <a:off x="8419112" y="6403975"/>
            <a:ext cx="40076"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oAutofit/>
          </a:bodyPr>
          <a:lstStyle/>
          <a:p>
            <a:pPr algn="r" defTabSz="895350"/>
            <a:r>
              <a:rPr lang="en-US" sz="1200" dirty="0">
                <a:solidFill>
                  <a:srgbClr val="000000"/>
                </a:solidFill>
                <a:latin typeface="Arial"/>
              </a:rPr>
              <a:t>|</a:t>
            </a:r>
          </a:p>
        </p:txBody>
      </p:sp>
    </p:spTree>
    <p:extLst>
      <p:ext uri="{BB962C8B-B14F-4D97-AF65-F5344CB8AC3E}">
        <p14:creationId xmlns:p14="http://schemas.microsoft.com/office/powerpoint/2010/main" val="159273724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hf hdr="0" ftr="0" dt="0"/>
  <p:txStyles>
    <p:titleStyle>
      <a:lvl1pPr algn="l" defTabSz="895350" rtl="0" eaLnBrk="1" fontAlgn="base" hangingPunct="1">
        <a:spcBef>
          <a:spcPct val="0"/>
        </a:spcBef>
        <a:spcAft>
          <a:spcPct val="0"/>
        </a:spcAft>
        <a:tabLst>
          <a:tab pos="269875" algn="l"/>
        </a:tabLst>
        <a:defRPr sz="1900" b="1" baseline="0">
          <a:solidFill>
            <a:schemeClr val="tx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tags" Target="../tags/tag37.xml"/><Relationship Id="rId11" Type="http://schemas.openxmlformats.org/officeDocument/2006/relationships/image" Target="../media/image8.emf"/><Relationship Id="rId5" Type="http://schemas.openxmlformats.org/officeDocument/2006/relationships/tags" Target="../tags/tag36.xml"/><Relationship Id="rId10" Type="http://schemas.openxmlformats.org/officeDocument/2006/relationships/oleObject" Target="../embeddings/oleObject5.bin"/><Relationship Id="rId4" Type="http://schemas.openxmlformats.org/officeDocument/2006/relationships/tags" Target="../tags/tag35.xml"/><Relationship Id="rId9"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054" name="Object 86" hidden="1"/>
          <p:cNvGraphicFramePr>
            <a:graphicFrameLocks noChangeAspect="1"/>
          </p:cNvGraphicFramePr>
          <p:nvPr>
            <p:custDataLst>
              <p:tags r:id="rId2"/>
            </p:custDataLst>
            <p:extLst>
              <p:ext uri="{D42A27DB-BD31-4B8C-83A1-F6EECF244321}">
                <p14:modId xmlns:p14="http://schemas.microsoft.com/office/powerpoint/2010/main" val="171590380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07" name="think-cell Slide" r:id="rId10" imgW="270" imgH="270" progId="TCLayout.ActiveDocument.1">
                  <p:embed/>
                </p:oleObj>
              </mc:Choice>
              <mc:Fallback>
                <p:oleObj name="think-cell Slide" r:id="rId10" imgW="270" imgH="270" progId="TCLayout.ActiveDocument.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045" name="Rectangle 77" hidden="1"/>
          <p:cNvSpPr>
            <a:spLocks noChangeArrowheads="1"/>
          </p:cNvSpPr>
          <p:nvPr>
            <p:custDataLst>
              <p:tags r:id="rId3"/>
            </p:custDataLst>
          </p:nvPr>
        </p:nvSpPr>
        <p:spPr bwMode="auto">
          <a:xfrm>
            <a:off x="0" y="0"/>
            <a:ext cx="158750" cy="1587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endParaRPr lang="ja-JP" altLang="en-US">
              <a:ea typeface="MS PGothic" pitchFamily="34" charset="-128"/>
              <a:cs typeface="Arial" charset="0"/>
            </a:endParaRPr>
          </a:p>
        </p:txBody>
      </p:sp>
      <p:sp>
        <p:nvSpPr>
          <p:cNvPr id="83970" name="Rectangle 2"/>
          <p:cNvSpPr>
            <a:spLocks noGrp="1" noChangeArrowheads="1"/>
          </p:cNvSpPr>
          <p:nvPr>
            <p:ph type="title"/>
          </p:nvPr>
        </p:nvSpPr>
        <p:spPr>
          <a:xfrm>
            <a:off x="119062" y="230188"/>
            <a:ext cx="8618538" cy="246221"/>
          </a:xfrm>
        </p:spPr>
        <p:txBody>
          <a:bodyPr/>
          <a:lstStyle/>
          <a:p>
            <a:r>
              <a:rPr lang="en-US" altLang="ja-JP" sz="1600" dirty="0">
                <a:ea typeface="MS PGothic" pitchFamily="34" charset="-128"/>
              </a:rPr>
              <a:t>Commercializing new materials for a leading Asia Chemical company </a:t>
            </a:r>
          </a:p>
        </p:txBody>
      </p:sp>
      <p:sp>
        <p:nvSpPr>
          <p:cNvPr id="84009" name="Rectangle 41"/>
          <p:cNvSpPr>
            <a:spLocks noChangeArrowheads="1"/>
          </p:cNvSpPr>
          <p:nvPr/>
        </p:nvSpPr>
        <p:spPr bwMode="gray">
          <a:xfrm>
            <a:off x="5754688" y="919163"/>
            <a:ext cx="2911475" cy="53975"/>
          </a:xfrm>
          <a:prstGeom prst="rect">
            <a:avLst/>
          </a:prstGeom>
          <a:solidFill>
            <a:schemeClr val="hlink"/>
          </a:solidFill>
          <a:ln w="190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10" name="Rectangle 42"/>
          <p:cNvSpPr>
            <a:spLocks noChangeArrowheads="1"/>
          </p:cNvSpPr>
          <p:nvPr/>
        </p:nvSpPr>
        <p:spPr bwMode="gray">
          <a:xfrm>
            <a:off x="5754688" y="1008063"/>
            <a:ext cx="2911475" cy="5240337"/>
          </a:xfrm>
          <a:prstGeom prst="rect">
            <a:avLst/>
          </a:prstGeom>
          <a:solidFill>
            <a:schemeClr val="bg1"/>
          </a:solidFill>
          <a:ln w="190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12" name="Rectangle 44"/>
          <p:cNvSpPr>
            <a:spLocks noChangeArrowheads="1"/>
          </p:cNvSpPr>
          <p:nvPr/>
        </p:nvSpPr>
        <p:spPr bwMode="gray">
          <a:xfrm>
            <a:off x="2135187" y="1008063"/>
            <a:ext cx="3582988" cy="5240337"/>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013" name="Group 45"/>
          <p:cNvGrpSpPr>
            <a:grpSpLocks/>
          </p:cNvGrpSpPr>
          <p:nvPr/>
        </p:nvGrpSpPr>
        <p:grpSpPr bwMode="auto">
          <a:xfrm>
            <a:off x="2122487" y="817563"/>
            <a:ext cx="3595688" cy="142875"/>
            <a:chOff x="1642" y="743"/>
            <a:chExt cx="2608" cy="98"/>
          </a:xfrm>
        </p:grpSpPr>
        <p:sp>
          <p:nvSpPr>
            <p:cNvPr id="84014" name="Rectangle 46"/>
            <p:cNvSpPr>
              <a:spLocks noChangeArrowheads="1"/>
            </p:cNvSpPr>
            <p:nvPr>
              <p:custDataLst>
                <p:tags r:id="rId6"/>
              </p:custDataLst>
            </p:nvPr>
          </p:nvSpPr>
          <p:spPr bwMode="gray">
            <a:xfrm>
              <a:off x="1642" y="807"/>
              <a:ext cx="2534" cy="34"/>
            </a:xfrm>
            <a:prstGeom prst="rect">
              <a:avLst/>
            </a:prstGeom>
            <a:solidFill>
              <a:schemeClr val="accent2"/>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15" name="AutoShape 47"/>
            <p:cNvSpPr>
              <a:spLocks noChangeArrowheads="1"/>
            </p:cNvSpPr>
            <p:nvPr>
              <p:custDataLst>
                <p:tags r:id="rId7"/>
              </p:custDataLst>
            </p:nvPr>
          </p:nvSpPr>
          <p:spPr bwMode="gray">
            <a:xfrm>
              <a:off x="4102" y="743"/>
              <a:ext cx="148" cy="98"/>
            </a:xfrm>
            <a:prstGeom prst="triangle">
              <a:avLst>
                <a:gd name="adj" fmla="val 0"/>
              </a:avLst>
            </a:prstGeom>
            <a:solidFill>
              <a:schemeClr val="accent2"/>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1600">
                <a:ea typeface="MS PGothic" pitchFamily="34" charset="-128"/>
              </a:endParaRPr>
            </a:p>
          </p:txBody>
        </p:sp>
      </p:grpSp>
      <p:sp>
        <p:nvSpPr>
          <p:cNvPr id="84017" name="Rectangle 49"/>
          <p:cNvSpPr>
            <a:spLocks noChangeArrowheads="1"/>
          </p:cNvSpPr>
          <p:nvPr/>
        </p:nvSpPr>
        <p:spPr bwMode="gray">
          <a:xfrm>
            <a:off x="5830887" y="1055688"/>
            <a:ext cx="2674938" cy="346075"/>
          </a:xfrm>
          <a:prstGeom prst="rect">
            <a:avLst/>
          </a:prstGeom>
          <a:solidFill>
            <a:schemeClr val="hlink"/>
          </a:solidFill>
          <a:ln>
            <a:noFill/>
          </a:ln>
          <a:effectLst/>
          <a:extLs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cs typeface="Arial" charset="0"/>
            </a:endParaRPr>
          </a:p>
        </p:txBody>
      </p:sp>
      <p:sp>
        <p:nvSpPr>
          <p:cNvPr id="84018" name="Rectangle 50"/>
          <p:cNvSpPr>
            <a:spLocks noChangeArrowheads="1"/>
          </p:cNvSpPr>
          <p:nvPr/>
        </p:nvSpPr>
        <p:spPr bwMode="gray">
          <a:xfrm>
            <a:off x="5905500" y="1122363"/>
            <a:ext cx="5715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r>
              <a:rPr lang="en-US" altLang="ja-JP" sz="1400" b="1">
                <a:solidFill>
                  <a:schemeClr val="bg1"/>
                </a:solidFill>
                <a:ea typeface="MS PGothic" pitchFamily="34" charset="-128"/>
              </a:rPr>
              <a:t>Impact</a:t>
            </a:r>
          </a:p>
        </p:txBody>
      </p:sp>
      <p:sp>
        <p:nvSpPr>
          <p:cNvPr id="84019" name="Rectangle 51"/>
          <p:cNvSpPr>
            <a:spLocks noChangeArrowheads="1"/>
          </p:cNvSpPr>
          <p:nvPr/>
        </p:nvSpPr>
        <p:spPr bwMode="gray">
          <a:xfrm>
            <a:off x="2117725" y="1362075"/>
            <a:ext cx="3559175" cy="101600"/>
          </a:xfrm>
          <a:prstGeom prst="rect">
            <a:avLst/>
          </a:prstGeom>
          <a:gradFill rotWithShape="1">
            <a:gsLst>
              <a:gs pos="0">
                <a:srgbClr val="808080"/>
              </a:gs>
              <a:gs pos="100000">
                <a:schemeClr val="bg1">
                  <a:alpha val="0"/>
                </a:schemeClr>
              </a:gs>
            </a:gsLst>
            <a:lin ang="5400000" scaled="1"/>
          </a:gra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20" name="Rectangle 52"/>
          <p:cNvSpPr>
            <a:spLocks noChangeArrowheads="1"/>
          </p:cNvSpPr>
          <p:nvPr/>
        </p:nvSpPr>
        <p:spPr bwMode="gray">
          <a:xfrm>
            <a:off x="2128838" y="1055688"/>
            <a:ext cx="3548063" cy="346075"/>
          </a:xfrm>
          <a:prstGeom prst="rect">
            <a:avLst/>
          </a:prstGeom>
          <a:solidFill>
            <a:schemeClr val="accent2"/>
          </a:solidFill>
          <a:ln>
            <a:noFill/>
          </a:ln>
          <a:effectLst/>
          <a:extLs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cs typeface="Arial" charset="0"/>
            </a:endParaRPr>
          </a:p>
        </p:txBody>
      </p:sp>
      <p:sp>
        <p:nvSpPr>
          <p:cNvPr id="84021" name="Rectangle 53"/>
          <p:cNvSpPr>
            <a:spLocks noChangeArrowheads="1"/>
          </p:cNvSpPr>
          <p:nvPr/>
        </p:nvSpPr>
        <p:spPr bwMode="gray">
          <a:xfrm>
            <a:off x="2251075" y="1122363"/>
            <a:ext cx="20907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r>
              <a:rPr lang="en-US" altLang="ja-JP" sz="1400" b="1">
                <a:solidFill>
                  <a:schemeClr val="tx2"/>
                </a:solidFill>
                <a:ea typeface="MS PGothic" pitchFamily="34" charset="-128"/>
              </a:rPr>
              <a:t>What we did</a:t>
            </a:r>
          </a:p>
        </p:txBody>
      </p:sp>
      <p:grpSp>
        <p:nvGrpSpPr>
          <p:cNvPr id="84022" name="Group 54"/>
          <p:cNvGrpSpPr>
            <a:grpSpLocks/>
          </p:cNvGrpSpPr>
          <p:nvPr/>
        </p:nvGrpSpPr>
        <p:grpSpPr bwMode="auto">
          <a:xfrm>
            <a:off x="127000" y="817563"/>
            <a:ext cx="1957388" cy="155575"/>
            <a:chOff x="360" y="743"/>
            <a:chExt cx="1228" cy="98"/>
          </a:xfrm>
        </p:grpSpPr>
        <p:sp>
          <p:nvSpPr>
            <p:cNvPr id="84023" name="Rectangle 55"/>
            <p:cNvSpPr>
              <a:spLocks noChangeArrowheads="1"/>
            </p:cNvSpPr>
            <p:nvPr>
              <p:custDataLst>
                <p:tags r:id="rId4"/>
              </p:custDataLst>
            </p:nvPr>
          </p:nvSpPr>
          <p:spPr bwMode="gray">
            <a:xfrm>
              <a:off x="360" y="807"/>
              <a:ext cx="1130" cy="34"/>
            </a:xfrm>
            <a:prstGeom prst="rect">
              <a:avLst/>
            </a:prstGeom>
            <a:solidFill>
              <a:schemeClr val="accent1"/>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24" name="AutoShape 56"/>
            <p:cNvSpPr>
              <a:spLocks noChangeArrowheads="1"/>
            </p:cNvSpPr>
            <p:nvPr>
              <p:custDataLst>
                <p:tags r:id="rId5"/>
              </p:custDataLst>
            </p:nvPr>
          </p:nvSpPr>
          <p:spPr bwMode="gray">
            <a:xfrm>
              <a:off x="1440" y="743"/>
              <a:ext cx="148" cy="98"/>
            </a:xfrm>
            <a:prstGeom prst="triangle">
              <a:avLst>
                <a:gd name="adj" fmla="val 0"/>
              </a:avLst>
            </a:prstGeom>
            <a:solidFill>
              <a:schemeClr val="accent1"/>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sz="1600">
                <a:ea typeface="MS PGothic" pitchFamily="34" charset="-128"/>
              </a:endParaRPr>
            </a:p>
          </p:txBody>
        </p:sp>
      </p:grpSp>
      <p:sp>
        <p:nvSpPr>
          <p:cNvPr id="84025" name="Rectangle 57"/>
          <p:cNvSpPr>
            <a:spLocks noChangeArrowheads="1"/>
          </p:cNvSpPr>
          <p:nvPr/>
        </p:nvSpPr>
        <p:spPr bwMode="gray">
          <a:xfrm>
            <a:off x="127000" y="5889625"/>
            <a:ext cx="1874838" cy="87313"/>
          </a:xfrm>
          <a:prstGeom prst="rect">
            <a:avLst/>
          </a:prstGeom>
          <a:gradFill rotWithShape="1">
            <a:gsLst>
              <a:gs pos="0">
                <a:srgbClr val="808080"/>
              </a:gs>
              <a:gs pos="100000">
                <a:schemeClr val="bg1"/>
              </a:gs>
            </a:gsLst>
            <a:lin ang="5400000" scaled="1"/>
          </a:gra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26" name="Rectangle 58"/>
          <p:cNvSpPr>
            <a:spLocks noChangeArrowheads="1"/>
          </p:cNvSpPr>
          <p:nvPr/>
        </p:nvSpPr>
        <p:spPr bwMode="gray">
          <a:xfrm>
            <a:off x="127000" y="1008063"/>
            <a:ext cx="1957388" cy="5240337"/>
          </a:xfrm>
          <a:prstGeom prst="rect">
            <a:avLst/>
          </a:prstGeom>
          <a:solidFill>
            <a:schemeClr val="bg1"/>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28" name="Rectangle 60"/>
          <p:cNvSpPr>
            <a:spLocks noChangeArrowheads="1"/>
          </p:cNvSpPr>
          <p:nvPr/>
        </p:nvSpPr>
        <p:spPr bwMode="gray">
          <a:xfrm>
            <a:off x="203200" y="1362075"/>
            <a:ext cx="1722438" cy="101600"/>
          </a:xfrm>
          <a:prstGeom prst="rect">
            <a:avLst/>
          </a:prstGeom>
          <a:gradFill rotWithShape="1">
            <a:gsLst>
              <a:gs pos="0">
                <a:srgbClr val="808080"/>
              </a:gs>
              <a:gs pos="100000">
                <a:schemeClr val="bg1">
                  <a:alpha val="0"/>
                </a:schemeClr>
              </a:gs>
            </a:gsLst>
            <a:lin ang="5400000" scaled="1"/>
          </a:gra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29" name="Rectangle 61"/>
          <p:cNvSpPr>
            <a:spLocks noChangeArrowheads="1"/>
          </p:cNvSpPr>
          <p:nvPr/>
        </p:nvSpPr>
        <p:spPr bwMode="gray">
          <a:xfrm>
            <a:off x="203200" y="1055688"/>
            <a:ext cx="1798638" cy="346075"/>
          </a:xfrm>
          <a:prstGeom prst="rect">
            <a:avLst/>
          </a:prstGeom>
          <a:solidFill>
            <a:schemeClr val="accent1"/>
          </a:solidFill>
          <a:ln>
            <a:noFill/>
          </a:ln>
          <a:effectLst/>
          <a:extLst>
            <a:ext uri="{91240B29-F687-4F45-9708-019B960494DF}">
              <a14:hiddenLine xmlns:a14="http://schemas.microsoft.com/office/drawing/2010/main" w="1905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cs typeface="Arial" charset="0"/>
            </a:endParaRPr>
          </a:p>
        </p:txBody>
      </p:sp>
      <p:sp>
        <p:nvSpPr>
          <p:cNvPr id="84030" name="Rectangle 62"/>
          <p:cNvSpPr>
            <a:spLocks noChangeArrowheads="1"/>
          </p:cNvSpPr>
          <p:nvPr/>
        </p:nvSpPr>
        <p:spPr bwMode="gray">
          <a:xfrm>
            <a:off x="277812" y="1122363"/>
            <a:ext cx="7572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r>
              <a:rPr lang="en-US" altLang="ja-JP" sz="1400" b="1">
                <a:solidFill>
                  <a:schemeClr val="tx2"/>
                </a:solidFill>
                <a:ea typeface="MS PGothic" pitchFamily="34" charset="-128"/>
              </a:rPr>
              <a:t>Situation</a:t>
            </a:r>
          </a:p>
        </p:txBody>
      </p:sp>
      <p:sp>
        <p:nvSpPr>
          <p:cNvPr id="84062" name="Rectangle 94"/>
          <p:cNvSpPr>
            <a:spLocks noChangeArrowheads="1"/>
          </p:cNvSpPr>
          <p:nvPr/>
        </p:nvSpPr>
        <p:spPr bwMode="gray">
          <a:xfrm>
            <a:off x="203200" y="1479550"/>
            <a:ext cx="1722438" cy="396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lvl="1">
              <a:spcBef>
                <a:spcPct val="20000"/>
              </a:spcBef>
            </a:pPr>
            <a:r>
              <a:rPr lang="en-US" altLang="ja-JP" sz="1400" dirty="0">
                <a:solidFill>
                  <a:schemeClr val="tx2"/>
                </a:solidFill>
                <a:ea typeface="MS PGothic" pitchFamily="34" charset="-128"/>
              </a:rPr>
              <a:t>An Asian chemical company is a world leader in production and they would like to expand </a:t>
            </a:r>
            <a:r>
              <a:rPr lang="en-US" altLang="ja-JP" sz="1400">
                <a:solidFill>
                  <a:schemeClr val="tx2"/>
                </a:solidFill>
                <a:ea typeface="MS PGothic" pitchFamily="34" charset="-128"/>
              </a:rPr>
              <a:t>the it </a:t>
            </a:r>
            <a:r>
              <a:rPr lang="en-US" altLang="ja-JP" sz="1400" dirty="0">
                <a:solidFill>
                  <a:schemeClr val="tx2"/>
                </a:solidFill>
                <a:ea typeface="MS PGothic" pitchFamily="34" charset="-128"/>
              </a:rPr>
              <a:t>by 3 times in the next 3 years</a:t>
            </a:r>
          </a:p>
          <a:p>
            <a:pPr lvl="1">
              <a:spcBef>
                <a:spcPct val="20000"/>
              </a:spcBef>
            </a:pPr>
            <a:r>
              <a:rPr lang="en-US" altLang="ja-JP" sz="1400" dirty="0">
                <a:solidFill>
                  <a:schemeClr val="tx2"/>
                </a:solidFill>
                <a:ea typeface="MS PGothic" pitchFamily="34" charset="-128"/>
              </a:rPr>
              <a:t>They would like to understand what is the potential additional application areas and to design the RTM strategy</a:t>
            </a:r>
          </a:p>
          <a:p>
            <a:pPr lvl="1">
              <a:spcBef>
                <a:spcPct val="20000"/>
              </a:spcBef>
            </a:pPr>
            <a:r>
              <a:rPr lang="en-US" altLang="ja-JP" sz="1400" dirty="0">
                <a:solidFill>
                  <a:schemeClr val="tx2"/>
                </a:solidFill>
                <a:ea typeface="MS PGothic" pitchFamily="34" charset="-128"/>
              </a:rPr>
              <a:t>The relevant markets are quite niche</a:t>
            </a:r>
            <a:endParaRPr lang="en-US" altLang="ja-JP" sz="1400" dirty="0">
              <a:ea typeface="MS PGothic" pitchFamily="34" charset="-128"/>
            </a:endParaRPr>
          </a:p>
        </p:txBody>
      </p:sp>
      <p:sp>
        <p:nvSpPr>
          <p:cNvPr id="84064" name="Rectangle 96"/>
          <p:cNvSpPr>
            <a:spLocks noChangeArrowheads="1"/>
          </p:cNvSpPr>
          <p:nvPr/>
        </p:nvSpPr>
        <p:spPr bwMode="gray">
          <a:xfrm>
            <a:off x="2147887" y="1479550"/>
            <a:ext cx="3468688" cy="417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lvl="1">
              <a:spcBef>
                <a:spcPct val="20000"/>
              </a:spcBef>
            </a:pPr>
            <a:r>
              <a:rPr lang="en-US" altLang="ja-JP" sz="1400" dirty="0">
                <a:solidFill>
                  <a:schemeClr val="tx2"/>
                </a:solidFill>
                <a:ea typeface="MS PGothic" pitchFamily="34" charset="-128"/>
              </a:rPr>
              <a:t>Quickly prioritized the downstream application areas into engineering plastics and textile.  For both markets, we took similar working approach:</a:t>
            </a:r>
          </a:p>
          <a:p>
            <a:pPr lvl="2">
              <a:spcBef>
                <a:spcPct val="20000"/>
              </a:spcBef>
            </a:pPr>
            <a:r>
              <a:rPr lang="en-US" altLang="ja-JP" sz="1400" dirty="0">
                <a:solidFill>
                  <a:schemeClr val="tx2"/>
                </a:solidFill>
                <a:ea typeface="MS PGothic" pitchFamily="34" charset="-128"/>
              </a:rPr>
              <a:t>Where to play: we conducted wide and deep market scan to identify the attractive markets.  For engineering plastics, we found automobile OEM and parts producers should be the target, while for sports, we suggested them to focus on outdoor and high performance sports ware</a:t>
            </a:r>
          </a:p>
          <a:p>
            <a:pPr lvl="2">
              <a:spcBef>
                <a:spcPct val="20000"/>
              </a:spcBef>
            </a:pPr>
            <a:r>
              <a:rPr lang="en-US" altLang="ja-JP" sz="1400" dirty="0">
                <a:solidFill>
                  <a:schemeClr val="tx2"/>
                </a:solidFill>
                <a:ea typeface="MS PGothic" pitchFamily="34" charset="-128"/>
              </a:rPr>
              <a:t>How to play: the client is at the bottom of the value chain, therefore, we suggest them to cooperate with the formulation compounders for engineering plastics and work with fabric producers and more importantly the appeal brands</a:t>
            </a:r>
            <a:endParaRPr lang="en-US" altLang="ja-JP" sz="1400" dirty="0">
              <a:ea typeface="MS PGothic" pitchFamily="34" charset="-128"/>
            </a:endParaRPr>
          </a:p>
        </p:txBody>
      </p:sp>
      <p:sp>
        <p:nvSpPr>
          <p:cNvPr id="27" name="Rectangle 94"/>
          <p:cNvSpPr>
            <a:spLocks noChangeArrowheads="1"/>
          </p:cNvSpPr>
          <p:nvPr/>
        </p:nvSpPr>
        <p:spPr bwMode="gray">
          <a:xfrm>
            <a:off x="5830887" y="1463675"/>
            <a:ext cx="2674938" cy="336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buClr>
                <a:schemeClr val="tx2"/>
              </a:buClr>
              <a:defRPr sz="1600">
                <a:solidFill>
                  <a:schemeClr val="tx1"/>
                </a:solidFill>
                <a:latin typeface="Arial" charset="0"/>
              </a:defRPr>
            </a:lvl1pPr>
            <a:lvl2pPr marL="193675" indent="-192088" defTabSz="895350">
              <a:buClr>
                <a:schemeClr val="tx2"/>
              </a:buClr>
              <a:buSzPct val="125000"/>
              <a:buFont typeface="Arial" charset="0"/>
              <a:buChar char="▪"/>
              <a:defRPr sz="1600">
                <a:solidFill>
                  <a:schemeClr val="tx1"/>
                </a:solidFill>
                <a:latin typeface="Arial" charset="0"/>
              </a:defRPr>
            </a:lvl2pPr>
            <a:lvl3pPr marL="457200" indent="-261938" defTabSz="895350">
              <a:buClr>
                <a:schemeClr val="tx2"/>
              </a:buClr>
              <a:buSzPct val="120000"/>
              <a:buFont typeface="Arial" charset="0"/>
              <a:buChar char="–"/>
              <a:defRPr sz="1600">
                <a:solidFill>
                  <a:schemeClr val="tx1"/>
                </a:solidFill>
                <a:latin typeface="Arial" charset="0"/>
              </a:defRPr>
            </a:lvl3pPr>
            <a:lvl4pPr marL="614363" indent="-155575" defTabSz="895350">
              <a:buClr>
                <a:schemeClr val="tx2"/>
              </a:buClr>
              <a:buSzPct val="120000"/>
              <a:buFont typeface="Arial" charset="0"/>
              <a:buChar char="▫"/>
              <a:defRPr sz="1600">
                <a:solidFill>
                  <a:schemeClr val="tx1"/>
                </a:solidFill>
                <a:latin typeface="Arial" charset="0"/>
              </a:defRPr>
            </a:lvl4pPr>
            <a:lvl5pPr marL="746125" indent="-130175" defTabSz="895350">
              <a:buClr>
                <a:schemeClr val="tx2"/>
              </a:buClr>
              <a:buSzPct val="89000"/>
              <a:buFont typeface="Arial" charset="0"/>
              <a:buChar char="-"/>
              <a:defRPr sz="1600">
                <a:solidFill>
                  <a:schemeClr val="tx1"/>
                </a:solidFill>
                <a:latin typeface="Arial" charset="0"/>
              </a:defRPr>
            </a:lvl5pPr>
            <a:lvl6pPr marL="12033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6pPr>
            <a:lvl7pPr marL="16605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7pPr>
            <a:lvl8pPr marL="21177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8pPr>
            <a:lvl9pPr marL="2574925" indent="-130175" defTabSz="895350" fontAlgn="base">
              <a:spcBef>
                <a:spcPct val="0"/>
              </a:spcBef>
              <a:spcAft>
                <a:spcPct val="0"/>
              </a:spcAft>
              <a:buClr>
                <a:schemeClr val="tx2"/>
              </a:buClr>
              <a:buSzPct val="89000"/>
              <a:buFont typeface="Arial" charset="0"/>
              <a:buChar char="-"/>
              <a:defRPr sz="1600">
                <a:solidFill>
                  <a:schemeClr val="tx1"/>
                </a:solidFill>
                <a:latin typeface="Arial" charset="0"/>
              </a:defRPr>
            </a:lvl9pPr>
          </a:lstStyle>
          <a:p>
            <a:pPr lvl="1">
              <a:spcBef>
                <a:spcPct val="20000"/>
              </a:spcBef>
            </a:pPr>
            <a:r>
              <a:rPr lang="en-US" altLang="ja-JP" sz="1400" dirty="0">
                <a:solidFill>
                  <a:schemeClr val="tx2"/>
                </a:solidFill>
                <a:ea typeface="MS PGothic" pitchFamily="34" charset="-128"/>
              </a:rPr>
              <a:t>Defined clearly the roadmap of the new materials commercialization plan to expend the sales by 3 times</a:t>
            </a:r>
          </a:p>
          <a:p>
            <a:pPr lvl="1">
              <a:spcBef>
                <a:spcPct val="20000"/>
              </a:spcBef>
            </a:pPr>
            <a:r>
              <a:rPr lang="en-US" altLang="ja-JP" sz="1400" dirty="0">
                <a:solidFill>
                  <a:schemeClr val="tx2"/>
                </a:solidFill>
                <a:ea typeface="MS PGothic" pitchFamily="34" charset="-128"/>
              </a:rPr>
              <a:t>Acquired visibility of the application areas for the new materials with assessment on the feasibility and attractiveness </a:t>
            </a:r>
          </a:p>
          <a:p>
            <a:pPr lvl="1">
              <a:spcBef>
                <a:spcPct val="20000"/>
              </a:spcBef>
            </a:pPr>
            <a:r>
              <a:rPr lang="en-US" altLang="ja-JP" sz="1400" dirty="0">
                <a:solidFill>
                  <a:schemeClr val="tx2"/>
                </a:solidFill>
                <a:ea typeface="MS PGothic" pitchFamily="34" charset="-128"/>
              </a:rPr>
              <a:t>Developed the list of cooperation / acquisition targets</a:t>
            </a:r>
          </a:p>
          <a:p>
            <a:pPr lvl="1">
              <a:spcBef>
                <a:spcPct val="20000"/>
              </a:spcBef>
            </a:pPr>
            <a:r>
              <a:rPr lang="en-US" altLang="ja-JP" sz="1400" dirty="0">
                <a:solidFill>
                  <a:schemeClr val="tx2"/>
                </a:solidFill>
                <a:ea typeface="MS PGothic" pitchFamily="34" charset="-128"/>
              </a:rPr>
              <a:t>Trained the client team to conduct analysis in downstream market </a:t>
            </a:r>
            <a:endParaRPr lang="en-US" altLang="ja-JP" sz="1400" dirty="0">
              <a:ea typeface="MS PGothic" pitchFamily="34" charset="-128"/>
            </a:endParaRPr>
          </a:p>
        </p:txBody>
      </p:sp>
      <p:sp>
        <p:nvSpPr>
          <p:cNvPr id="28" name="Rectangle 13">
            <a:extLst>
              <a:ext uri="{FF2B5EF4-FFF2-40B4-BE49-F238E27FC236}">
                <a16:creationId xmlns:a16="http://schemas.microsoft.com/office/drawing/2014/main" id="{C5881010-F97B-C74D-81D4-A8F59657C339}"/>
              </a:ext>
            </a:extLst>
          </p:cNvPr>
          <p:cNvSpPr>
            <a:spLocks noChangeArrowheads="1"/>
          </p:cNvSpPr>
          <p:nvPr/>
        </p:nvSpPr>
        <p:spPr bwMode="gray">
          <a:xfrm>
            <a:off x="1046" y="0"/>
            <a:ext cx="3670008" cy="145663"/>
          </a:xfrm>
          <a:prstGeom prst="rect">
            <a:avLst/>
          </a:prstGeom>
          <a:solidFill>
            <a:srgbClr val="0065CC"/>
          </a:solidFill>
          <a:ln>
            <a:noFill/>
          </a:ln>
          <a:effectLst/>
          <a:extLst/>
        </p:spPr>
        <p:txBody>
          <a:bodyPr wrap="none" anchor="ctr"/>
          <a:lstStyle/>
          <a:p>
            <a:r>
              <a:rPr lang="pl-PL" sz="1000" b="1" dirty="0">
                <a:solidFill>
                  <a:srgbClr val="FFFFFF"/>
                </a:solidFill>
                <a:latin typeface="Arial" pitchFamily="34" charset="0"/>
              </a:rPr>
              <a:t>Chemicals &amp; </a:t>
            </a:r>
            <a:r>
              <a:rPr lang="pl-PL" sz="1000" b="1" dirty="0" err="1">
                <a:solidFill>
                  <a:srgbClr val="FFFFFF"/>
                </a:solidFill>
                <a:latin typeface="Arial" pitchFamily="34" charset="0"/>
              </a:rPr>
              <a:t>Agriculture</a:t>
            </a:r>
            <a:r>
              <a:rPr lang="pl-PL" sz="1000" b="1" dirty="0">
                <a:solidFill>
                  <a:srgbClr val="FFFFFF"/>
                </a:solidFill>
                <a:latin typeface="Arial" pitchFamily="34" charset="0"/>
              </a:rPr>
              <a:t> (GEM) | Asia-Pacific</a:t>
            </a:r>
            <a:endParaRPr lang="en-US" sz="1000" b="1" dirty="0">
              <a:solidFill>
                <a:srgbClr val="FFFFFF"/>
              </a:solidFill>
              <a:latin typeface="Arial" pitchFamily="34" charset="0"/>
            </a:endParaRPr>
          </a:p>
        </p:txBody>
      </p:sp>
      <p:sp>
        <p:nvSpPr>
          <p:cNvPr id="29" name="Rectangle 13">
            <a:extLst>
              <a:ext uri="{FF2B5EF4-FFF2-40B4-BE49-F238E27FC236}">
                <a16:creationId xmlns:a16="http://schemas.microsoft.com/office/drawing/2014/main" id="{5FC4722F-2C88-AE42-9E34-78E2CE660AA2}"/>
              </a:ext>
            </a:extLst>
          </p:cNvPr>
          <p:cNvSpPr>
            <a:spLocks noChangeArrowheads="1"/>
          </p:cNvSpPr>
          <p:nvPr/>
        </p:nvSpPr>
        <p:spPr bwMode="gray">
          <a:xfrm>
            <a:off x="8280657" y="0"/>
            <a:ext cx="667512" cy="145664"/>
          </a:xfrm>
          <a:prstGeom prst="rect">
            <a:avLst/>
          </a:prstGeom>
          <a:solidFill>
            <a:srgbClr val="0065CC"/>
          </a:solidFill>
          <a:ln>
            <a:noFill/>
          </a:ln>
          <a:effectLst/>
          <a:extLst/>
        </p:spPr>
        <p:txBody>
          <a:bodyPr wrap="none" anchor="ctr"/>
          <a:lstStyle/>
          <a:p>
            <a:r>
              <a:rPr lang="pl-PL" sz="1000" b="1" dirty="0">
                <a:solidFill>
                  <a:srgbClr val="FFFFFF"/>
                </a:solidFill>
                <a:latin typeface="Arial" pitchFamily="34" charset="0"/>
              </a:rPr>
              <a:t>CHA020</a:t>
            </a:r>
            <a:endParaRPr lang="en-US" sz="1000" b="1" dirty="0">
              <a:solidFill>
                <a:srgbClr val="FFFFFF"/>
              </a:solidFill>
              <a:latin typeface="Arial" pitchFamily="34" charset="0"/>
            </a:endParaRPr>
          </a:p>
        </p:txBody>
      </p:sp>
    </p:spTree>
    <p:extLst>
      <p:ext uri="{BB962C8B-B14F-4D97-AF65-F5344CB8AC3E}">
        <p14:creationId xmlns:p14="http://schemas.microsoft.com/office/powerpoint/2010/main" val="38693694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UNDODONOTDELETE" val="0"/>
  <p:tag name="ISNEWSLIDENUMBER" val="True"/>
  <p:tag name="PREVIOUSNAME" val="C:\Users\Najah Mushatt\Downloads\Single Page\Single Page\CHA020_Commercializing new materials for a leading bio-chemical company.pptx"/>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bJgAkdZsik.pHy2hdw9Qj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x8HD1ALd4EaUwJh9ZW3i1g"/>
</p:tagLst>
</file>

<file path=ppt/tags/tag12.xml><?xml version="1.0" encoding="utf-8"?>
<p:tagLst xmlns:a="http://schemas.openxmlformats.org/drawingml/2006/main" xmlns:r="http://schemas.openxmlformats.org/officeDocument/2006/relationships" xmlns:p="http://schemas.openxmlformats.org/presentationml/2006/main">
  <p:tag name="NAME" val="Logo"/>
  <p:tag name="THINKCELLSHAPEDONOTDELETE" val="pWrF.fdh7p0an3deMgPZFRQ"/>
</p:tagLst>
</file>

<file path=ppt/tags/tag13.xml><?xml version="1.0" encoding="utf-8"?>
<p:tagLst xmlns:a="http://schemas.openxmlformats.org/drawingml/2006/main" xmlns:r="http://schemas.openxmlformats.org/officeDocument/2006/relationships" xmlns:p="http://schemas.openxmlformats.org/presentationml/2006/main">
  <p:tag name="NAME" val="Logo"/>
  <p:tag name="THINKCELLSHAPEDONOTDELETE" val="pE8iHgkA6AEu_FumrDOoSD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_y_KxZKL1E.GTQ05Rtha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_LdL9H4RAUi1sx7.V3uuY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1pTlWFgB0OWH0RZD_wkd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ollzT0e0KF2N3YRcG.h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f8oE0bgHeUKRe31eWN2E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sDr0ecGjAkuRPvuaLEBV9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3rge8S81USIqD7ufQiP5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4tkUccAqUOnSm4Mm6j2w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HABrEzO406T1sIdnMSpn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14RTaAjHyEygaBEjBnBU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NAME" val="Logo"/>
</p:tagLst>
</file>

<file path=ppt/tags/tag27.xml><?xml version="1.0" encoding="utf-8"?>
<p:tagLst xmlns:a="http://schemas.openxmlformats.org/drawingml/2006/main" xmlns:r="http://schemas.openxmlformats.org/officeDocument/2006/relationships" xmlns:p="http://schemas.openxmlformats.org/presentationml/2006/main">
  <p:tag name="NAME" val="Logo"/>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14RTaAjHyEygaBEjBnBUj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SPLGfWqOe0CBmm3barZWJg"/>
</p:tagLst>
</file>

<file path=ppt/tags/tag30.xml><?xml version="1.0" encoding="utf-8"?>
<p:tagLst xmlns:a="http://schemas.openxmlformats.org/drawingml/2006/main" xmlns:r="http://schemas.openxmlformats.org/officeDocument/2006/relationships" xmlns:p="http://schemas.openxmlformats.org/presentationml/2006/main">
  <p:tag name="NAME" val="Logo"/>
</p:tagLst>
</file>

<file path=ppt/tags/tag31.xml><?xml version="1.0" encoding="utf-8"?>
<p:tagLst xmlns:a="http://schemas.openxmlformats.org/drawingml/2006/main" xmlns:r="http://schemas.openxmlformats.org/officeDocument/2006/relationships" xmlns:p="http://schemas.openxmlformats.org/presentationml/2006/main">
  <p:tag name="NAME" val="Logo"/>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4RTaAjHyEygaBEjBnBUj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WZZ7Lurv302SgxeuvB4qJ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5rvS_jmUi0e_N0c5sO7bw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7ZxcaWi8VkulbGToAn1eP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nabdKh3XRUmbplJhCLboK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LrCNcEB80i5l71.e5BW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hhECp61o0yjJDxWXjQGP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mMyuXXSc0GwUXTIE7hO1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jr9yLR6dESp92i.jUae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JP.NxCAIkODDeGTX6hkJ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x_msYV5W0OGJ9s.J8rfQA"/>
</p:tagLst>
</file>

<file path=ppt/theme/theme1.xml><?xml version="1.0" encoding="utf-8"?>
<a:theme xmlns:a="http://schemas.openxmlformats.org/drawingml/2006/main" name="AW2014">
  <a:themeElements>
    <a:clrScheme name="AW2014">
      <a:dk1>
        <a:srgbClr val="000000"/>
      </a:dk1>
      <a:lt1>
        <a:srgbClr val="FFFFFF"/>
      </a:lt1>
      <a:dk2>
        <a:srgbClr val="000000"/>
      </a:dk2>
      <a:lt2>
        <a:srgbClr val="FFFFFF"/>
      </a:lt2>
      <a:accent1>
        <a:srgbClr val="CAD6DD"/>
      </a:accent1>
      <a:accent2>
        <a:srgbClr val="00ADEF"/>
      </a:accent2>
      <a:accent3>
        <a:srgbClr val="7D9AAA"/>
      </a:accent3>
      <a:accent4>
        <a:srgbClr val="002960"/>
      </a:accent4>
      <a:accent5>
        <a:srgbClr val="666666"/>
      </a:accent5>
      <a:accent6>
        <a:srgbClr val="0070C0"/>
      </a:accent6>
      <a:hlink>
        <a:srgbClr val="00ADEF"/>
      </a:hlink>
      <a:folHlink>
        <a:srgbClr val="002960"/>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irm Format - English (US)">
  <a:themeElements>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AW2014</Template>
  <TotalTime>83</TotalTime>
  <Words>237</Words>
  <Application>Microsoft Macintosh PowerPoint</Application>
  <PresentationFormat>Custom</PresentationFormat>
  <Paragraphs>17</Paragraphs>
  <Slides>1</Slides>
  <Notes>1</Notes>
  <HiddenSlides>0</HiddenSlides>
  <MMClips>0</MMClips>
  <ScaleCrop>false</ScaleCrop>
  <HeadingPairs>
    <vt:vector size="8" baseType="variant">
      <vt:variant>
        <vt:lpstr>Fonts Used</vt:lpstr>
      </vt:variant>
      <vt:variant>
        <vt:i4>1</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6" baseType="lpstr">
      <vt:lpstr>Arial</vt:lpstr>
      <vt:lpstr>AW2014</vt:lpstr>
      <vt:lpstr>Blank</vt:lpstr>
      <vt:lpstr>Firm Format - English (US)</vt:lpstr>
      <vt:lpstr>think-cell Slide</vt:lpstr>
      <vt:lpstr>Commercializing new materials for a leading Asia Chemical company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Marketing &amp; Sales Advanced L2 Training</dc:title>
  <dc:creator>Elaine Lo</dc:creator>
  <cp:lastModifiedBy>Petra Vincent</cp:lastModifiedBy>
  <cp:revision>49</cp:revision>
  <cp:lastPrinted>2008-09-19T11:06:26Z</cp:lastPrinted>
  <dcterms:created xsi:type="dcterms:W3CDTF">2014-02-06T06:04:59Z</dcterms:created>
  <dcterms:modified xsi:type="dcterms:W3CDTF">2019-03-18T12:17:38Z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docid">
    <vt:lpwstr/>
  </property>
  <property fmtid="{D5CDD505-2E9C-101B-9397-08002B2CF9AE}" pid="7" name="Office2010EditCount">
    <vt:lpwstr>1</vt:lpwstr>
  </property>
  <property fmtid="{D5CDD505-2E9C-101B-9397-08002B2CF9AE}" pid="8" name="Office2003EditCount">
    <vt:lpwstr>0</vt:lpwstr>
  </property>
  <property fmtid="{D5CDD505-2E9C-101B-9397-08002B2CF9AE}" pid="9" name="LastEditedOfficeVersion">
    <vt:lpwstr>Office2010</vt:lpwstr>
  </property>
  <property fmtid="{D5CDD505-2E9C-101B-9397-08002B2CF9AE}" pid="10" name="Office2010WasSaved">
    <vt:lpwstr>1</vt:lpwstr>
  </property>
</Properties>
</file>