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5" r:id="rId3"/>
    <p:sldMasterId id="2147483679" r:id="rId4"/>
  </p:sldMasterIdLst>
  <p:notesMasterIdLst>
    <p:notesMasterId r:id="rId6"/>
  </p:notesMasterIdLst>
  <p:handoutMasterIdLst>
    <p:handoutMasterId r:id="rId7"/>
  </p:handoutMasterIdLst>
  <p:sldIdLst>
    <p:sldId id="361" r:id="rId5"/>
  </p:sldIdLst>
  <p:sldSz cx="11950700" cy="6721475"/>
  <p:notesSz cx="7315200" cy="9601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63" autoAdjust="0"/>
    <p:restoredTop sz="94403" autoAdjust="0"/>
  </p:normalViewPr>
  <p:slideViewPr>
    <p:cSldViewPr snapToGrid="0" snapToObjects="1">
      <p:cViewPr>
        <p:scale>
          <a:sx n="152" d="100"/>
          <a:sy n="152" d="100"/>
        </p:scale>
        <p:origin x="1520" y="784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93663" y="601663"/>
            <a:ext cx="7510463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5073A-4E93-4800-9B59-AEDC0EA99F88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640138" y="1239838"/>
            <a:ext cx="14578013" cy="8199437"/>
          </a:xfrm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822" y="348552"/>
            <a:ext cx="6508978" cy="2539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0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9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4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49.xml"/><Relationship Id="rId2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50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4.jp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5.jpg"/><Relationship Id="rId6" Type="http://schemas.openxmlformats.org/officeDocument/2006/relationships/oleObject" Target="../embeddings/oleObject6.bin"/><Relationship Id="rId7" Type="http://schemas.openxmlformats.org/officeDocument/2006/relationships/image" Target="../media/image2.emf"/><Relationship Id="rId8" Type="http://schemas.openxmlformats.org/officeDocument/2006/relationships/image" Target="../media/image3.jpg"/><Relationship Id="rId9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tags" Target="../tags/tag1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4.xml"/><Relationship Id="rId2" Type="http://schemas.openxmlformats.org/officeDocument/2006/relationships/tags" Target="../tags/tag115.xml"/><Relationship Id="rId3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7991707" y="6287539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7991707" y="6410649"/>
            <a:ext cx="39589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8/2/2018 4:03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781794" y="3047"/>
            <a:ext cx="9171024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257136" y="36514"/>
            <a:ext cx="397180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7991707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7991706" y="6410649"/>
            <a:ext cx="396111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8/2/2018 4:03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24890" y="3581761"/>
            <a:ext cx="8310355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3024152" y="155449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24891" y="6267797"/>
            <a:ext cx="4726774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76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5279988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king Draft Text"/>
          <p:cNvSpPr txBox="1">
            <a:spLocks noChangeArrowheads="1"/>
          </p:cNvSpPr>
          <p:nvPr userDrawn="1"/>
        </p:nvSpPr>
        <p:spPr bwMode="black">
          <a:xfrm>
            <a:off x="7991707" y="6287539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18" name="Working Draft"/>
          <p:cNvSpPr txBox="1">
            <a:spLocks noChangeArrowheads="1"/>
          </p:cNvSpPr>
          <p:nvPr userDrawn="1"/>
        </p:nvSpPr>
        <p:spPr bwMode="black">
          <a:xfrm>
            <a:off x="7991707" y="6410649"/>
            <a:ext cx="39589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8/2/2018 4:03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Printed"/>
          <p:cNvSpPr txBox="1">
            <a:spLocks noChangeArrowheads="1"/>
          </p:cNvSpPr>
          <p:nvPr userDrawn="1"/>
        </p:nvSpPr>
        <p:spPr bwMode="black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20" name="Title"/>
          <p:cNvSpPr>
            <a:spLocks noGrp="1" noChangeArrowheads="1"/>
          </p:cNvSpPr>
          <p:nvPr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Document type" hidden="1"/>
          <p:cNvSpPr txBox="1">
            <a:spLocks noChangeArrowheads="1"/>
          </p:cNvSpPr>
          <p:nvPr userDrawn="1"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3" name="doc id" hidden="1"/>
          <p:cNvSpPr txBox="1">
            <a:spLocks noChangeArrowheads="1"/>
          </p:cNvSpPr>
          <p:nvPr userDrawn="1"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149341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341" userDrawn="1">
          <p15:clr>
            <a:srgbClr val="F26B43"/>
          </p15:clr>
        </p15:guide>
        <p15:guide id="6" pos="99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8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5" pos="5305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6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tags" Target="../tags/tag20.xml"/><Relationship Id="rId25" Type="http://schemas.openxmlformats.org/officeDocument/2006/relationships/tags" Target="../tags/tag21.xml"/><Relationship Id="rId26" Type="http://schemas.openxmlformats.org/officeDocument/2006/relationships/tags" Target="../tags/tag22.xml"/><Relationship Id="rId27" Type="http://schemas.openxmlformats.org/officeDocument/2006/relationships/tags" Target="../tags/tag23.xml"/><Relationship Id="rId28" Type="http://schemas.openxmlformats.org/officeDocument/2006/relationships/tags" Target="../tags/tag24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30" Type="http://schemas.openxmlformats.org/officeDocument/2006/relationships/tags" Target="../tags/tag26.xml"/><Relationship Id="rId31" Type="http://schemas.openxmlformats.org/officeDocument/2006/relationships/tags" Target="../tags/tag27.xml"/><Relationship Id="rId32" Type="http://schemas.openxmlformats.org/officeDocument/2006/relationships/tags" Target="../tags/tag28.xml"/><Relationship Id="rId9" Type="http://schemas.openxmlformats.org/officeDocument/2006/relationships/tags" Target="../tags/tag5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33" Type="http://schemas.openxmlformats.org/officeDocument/2006/relationships/tags" Target="../tags/tag29.xml"/><Relationship Id="rId34" Type="http://schemas.openxmlformats.org/officeDocument/2006/relationships/tags" Target="../tags/tag30.xml"/><Relationship Id="rId35" Type="http://schemas.openxmlformats.org/officeDocument/2006/relationships/oleObject" Target="../embeddings/oleObject1.bin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48.xml"/><Relationship Id="rId21" Type="http://schemas.openxmlformats.org/officeDocument/2006/relationships/tags" Target="../tags/tag49.xml"/><Relationship Id="rId22" Type="http://schemas.openxmlformats.org/officeDocument/2006/relationships/tags" Target="../tags/tag50.xml"/><Relationship Id="rId23" Type="http://schemas.openxmlformats.org/officeDocument/2006/relationships/tags" Target="../tags/tag51.xml"/><Relationship Id="rId24" Type="http://schemas.openxmlformats.org/officeDocument/2006/relationships/tags" Target="../tags/tag52.xml"/><Relationship Id="rId25" Type="http://schemas.openxmlformats.org/officeDocument/2006/relationships/tags" Target="../tags/tag53.xml"/><Relationship Id="rId26" Type="http://schemas.openxmlformats.org/officeDocument/2006/relationships/tags" Target="../tags/tag54.xml"/><Relationship Id="rId27" Type="http://schemas.openxmlformats.org/officeDocument/2006/relationships/tags" Target="../tags/tag55.xml"/><Relationship Id="rId28" Type="http://schemas.openxmlformats.org/officeDocument/2006/relationships/tags" Target="../tags/tag56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30" Type="http://schemas.openxmlformats.org/officeDocument/2006/relationships/tags" Target="../tags/tag58.xml"/><Relationship Id="rId31" Type="http://schemas.openxmlformats.org/officeDocument/2006/relationships/tags" Target="../tags/tag59.xml"/><Relationship Id="rId32" Type="http://schemas.openxmlformats.org/officeDocument/2006/relationships/tags" Target="../tags/tag60.xml"/><Relationship Id="rId9" Type="http://schemas.openxmlformats.org/officeDocument/2006/relationships/tags" Target="../tags/tag37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33" Type="http://schemas.openxmlformats.org/officeDocument/2006/relationships/tags" Target="../tags/tag61.xml"/><Relationship Id="rId34" Type="http://schemas.openxmlformats.org/officeDocument/2006/relationships/tags" Target="../tags/tag62.xml"/><Relationship Id="rId35" Type="http://schemas.openxmlformats.org/officeDocument/2006/relationships/oleObject" Target="../embeddings/oleObject3.bin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1" Type="http://schemas.openxmlformats.org/officeDocument/2006/relationships/tags" Target="../tags/tag39.xml"/><Relationship Id="rId12" Type="http://schemas.openxmlformats.org/officeDocument/2006/relationships/tags" Target="../tags/tag40.xml"/><Relationship Id="rId13" Type="http://schemas.openxmlformats.org/officeDocument/2006/relationships/tags" Target="../tags/tag41.xml"/><Relationship Id="rId14" Type="http://schemas.openxmlformats.org/officeDocument/2006/relationships/tags" Target="../tags/tag42.xml"/><Relationship Id="rId15" Type="http://schemas.openxmlformats.org/officeDocument/2006/relationships/tags" Target="../tags/tag43.xml"/><Relationship Id="rId16" Type="http://schemas.openxmlformats.org/officeDocument/2006/relationships/tags" Target="../tags/tag44.xml"/><Relationship Id="rId17" Type="http://schemas.openxmlformats.org/officeDocument/2006/relationships/tags" Target="../tags/tag45.xml"/><Relationship Id="rId18" Type="http://schemas.openxmlformats.org/officeDocument/2006/relationships/tags" Target="../tags/tag46.xml"/><Relationship Id="rId19" Type="http://schemas.openxmlformats.org/officeDocument/2006/relationships/tags" Target="../tags/tag47.xml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tags" Target="../tags/tag106.xml"/><Relationship Id="rId47" Type="http://schemas.openxmlformats.org/officeDocument/2006/relationships/tags" Target="../tags/tag107.xml"/><Relationship Id="rId48" Type="http://schemas.openxmlformats.org/officeDocument/2006/relationships/tags" Target="../tags/tag108.xml"/><Relationship Id="rId49" Type="http://schemas.openxmlformats.org/officeDocument/2006/relationships/tags" Target="../tags/tag109.xml"/><Relationship Id="rId20" Type="http://schemas.openxmlformats.org/officeDocument/2006/relationships/tags" Target="../tags/tag80.xml"/><Relationship Id="rId21" Type="http://schemas.openxmlformats.org/officeDocument/2006/relationships/tags" Target="../tags/tag81.xml"/><Relationship Id="rId22" Type="http://schemas.openxmlformats.org/officeDocument/2006/relationships/tags" Target="../tags/tag82.xml"/><Relationship Id="rId23" Type="http://schemas.openxmlformats.org/officeDocument/2006/relationships/tags" Target="../tags/tag83.xml"/><Relationship Id="rId24" Type="http://schemas.openxmlformats.org/officeDocument/2006/relationships/tags" Target="../tags/tag84.xml"/><Relationship Id="rId25" Type="http://schemas.openxmlformats.org/officeDocument/2006/relationships/tags" Target="../tags/tag85.xml"/><Relationship Id="rId26" Type="http://schemas.openxmlformats.org/officeDocument/2006/relationships/tags" Target="../tags/tag86.xml"/><Relationship Id="rId27" Type="http://schemas.openxmlformats.org/officeDocument/2006/relationships/tags" Target="../tags/tag87.xml"/><Relationship Id="rId28" Type="http://schemas.openxmlformats.org/officeDocument/2006/relationships/tags" Target="../tags/tag88.xml"/><Relationship Id="rId29" Type="http://schemas.openxmlformats.org/officeDocument/2006/relationships/tags" Target="../tags/tag89.xml"/><Relationship Id="rId50" Type="http://schemas.openxmlformats.org/officeDocument/2006/relationships/oleObject" Target="../embeddings/oleObject5.bin"/><Relationship Id="rId51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5.vml"/><Relationship Id="rId30" Type="http://schemas.openxmlformats.org/officeDocument/2006/relationships/tags" Target="../tags/tag90.xml"/><Relationship Id="rId31" Type="http://schemas.openxmlformats.org/officeDocument/2006/relationships/tags" Target="../tags/tag91.xml"/><Relationship Id="rId32" Type="http://schemas.openxmlformats.org/officeDocument/2006/relationships/tags" Target="../tags/tag92.xml"/><Relationship Id="rId9" Type="http://schemas.openxmlformats.org/officeDocument/2006/relationships/tags" Target="../tags/tag69.xml"/><Relationship Id="rId6" Type="http://schemas.openxmlformats.org/officeDocument/2006/relationships/tags" Target="../tags/tag66.xml"/><Relationship Id="rId7" Type="http://schemas.openxmlformats.org/officeDocument/2006/relationships/tags" Target="../tags/tag67.xml"/><Relationship Id="rId8" Type="http://schemas.openxmlformats.org/officeDocument/2006/relationships/tags" Target="../tags/tag68.xml"/><Relationship Id="rId33" Type="http://schemas.openxmlformats.org/officeDocument/2006/relationships/tags" Target="../tags/tag93.xml"/><Relationship Id="rId34" Type="http://schemas.openxmlformats.org/officeDocument/2006/relationships/tags" Target="../tags/tag94.xml"/><Relationship Id="rId35" Type="http://schemas.openxmlformats.org/officeDocument/2006/relationships/tags" Target="../tags/tag95.xml"/><Relationship Id="rId36" Type="http://schemas.openxmlformats.org/officeDocument/2006/relationships/tags" Target="../tags/tag96.xml"/><Relationship Id="rId10" Type="http://schemas.openxmlformats.org/officeDocument/2006/relationships/tags" Target="../tags/tag70.xml"/><Relationship Id="rId11" Type="http://schemas.openxmlformats.org/officeDocument/2006/relationships/tags" Target="../tags/tag71.xml"/><Relationship Id="rId12" Type="http://schemas.openxmlformats.org/officeDocument/2006/relationships/tags" Target="../tags/tag72.xml"/><Relationship Id="rId13" Type="http://schemas.openxmlformats.org/officeDocument/2006/relationships/tags" Target="../tags/tag73.xml"/><Relationship Id="rId14" Type="http://schemas.openxmlformats.org/officeDocument/2006/relationships/tags" Target="../tags/tag74.xml"/><Relationship Id="rId15" Type="http://schemas.openxmlformats.org/officeDocument/2006/relationships/tags" Target="../tags/tag75.xml"/><Relationship Id="rId16" Type="http://schemas.openxmlformats.org/officeDocument/2006/relationships/tags" Target="../tags/tag76.xml"/><Relationship Id="rId17" Type="http://schemas.openxmlformats.org/officeDocument/2006/relationships/tags" Target="../tags/tag77.xml"/><Relationship Id="rId18" Type="http://schemas.openxmlformats.org/officeDocument/2006/relationships/tags" Target="../tags/tag78.xml"/><Relationship Id="rId19" Type="http://schemas.openxmlformats.org/officeDocument/2006/relationships/tags" Target="../tags/tag79.xml"/><Relationship Id="rId37" Type="http://schemas.openxmlformats.org/officeDocument/2006/relationships/tags" Target="../tags/tag97.xml"/><Relationship Id="rId38" Type="http://schemas.openxmlformats.org/officeDocument/2006/relationships/tags" Target="../tags/tag98.xml"/><Relationship Id="rId39" Type="http://schemas.openxmlformats.org/officeDocument/2006/relationships/tags" Target="../tags/tag99.xml"/><Relationship Id="rId40" Type="http://schemas.openxmlformats.org/officeDocument/2006/relationships/tags" Target="../tags/tag100.xml"/><Relationship Id="rId41" Type="http://schemas.openxmlformats.org/officeDocument/2006/relationships/tags" Target="../tags/tag101.xml"/><Relationship Id="rId42" Type="http://schemas.openxmlformats.org/officeDocument/2006/relationships/tags" Target="../tags/tag102.xml"/><Relationship Id="rId43" Type="http://schemas.openxmlformats.org/officeDocument/2006/relationships/tags" Target="../tags/tag103.xml"/><Relationship Id="rId44" Type="http://schemas.openxmlformats.org/officeDocument/2006/relationships/tags" Target="../tags/tag104.xml"/><Relationship Id="rId45" Type="http://schemas.openxmlformats.org/officeDocument/2006/relationships/tags" Target="../tags/tag105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130.xml"/><Relationship Id="rId21" Type="http://schemas.openxmlformats.org/officeDocument/2006/relationships/tags" Target="../tags/tag131.xml"/><Relationship Id="rId22" Type="http://schemas.openxmlformats.org/officeDocument/2006/relationships/tags" Target="../tags/tag132.xml"/><Relationship Id="rId23" Type="http://schemas.openxmlformats.org/officeDocument/2006/relationships/tags" Target="../tags/tag133.xml"/><Relationship Id="rId24" Type="http://schemas.openxmlformats.org/officeDocument/2006/relationships/tags" Target="../tags/tag134.xml"/><Relationship Id="rId25" Type="http://schemas.openxmlformats.org/officeDocument/2006/relationships/tags" Target="../tags/tag135.xml"/><Relationship Id="rId26" Type="http://schemas.openxmlformats.org/officeDocument/2006/relationships/tags" Target="../tags/tag136.xml"/><Relationship Id="rId27" Type="http://schemas.openxmlformats.org/officeDocument/2006/relationships/tags" Target="../tags/tag137.xml"/><Relationship Id="rId28" Type="http://schemas.openxmlformats.org/officeDocument/2006/relationships/tags" Target="../tags/tag138.xml"/><Relationship Id="rId29" Type="http://schemas.openxmlformats.org/officeDocument/2006/relationships/tags" Target="../tags/tag139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7.vml"/><Relationship Id="rId30" Type="http://schemas.openxmlformats.org/officeDocument/2006/relationships/tags" Target="../tags/tag140.xml"/><Relationship Id="rId31" Type="http://schemas.openxmlformats.org/officeDocument/2006/relationships/tags" Target="../tags/tag141.xml"/><Relationship Id="rId32" Type="http://schemas.openxmlformats.org/officeDocument/2006/relationships/tags" Target="../tags/tag142.xml"/><Relationship Id="rId9" Type="http://schemas.openxmlformats.org/officeDocument/2006/relationships/tags" Target="../tags/tag119.xml"/><Relationship Id="rId6" Type="http://schemas.openxmlformats.org/officeDocument/2006/relationships/tags" Target="../tags/tag116.xml"/><Relationship Id="rId7" Type="http://schemas.openxmlformats.org/officeDocument/2006/relationships/tags" Target="../tags/tag117.xml"/><Relationship Id="rId8" Type="http://schemas.openxmlformats.org/officeDocument/2006/relationships/tags" Target="../tags/tag118.xml"/><Relationship Id="rId33" Type="http://schemas.openxmlformats.org/officeDocument/2006/relationships/tags" Target="../tags/tag143.xml"/><Relationship Id="rId34" Type="http://schemas.openxmlformats.org/officeDocument/2006/relationships/tags" Target="../tags/tag144.xml"/><Relationship Id="rId35" Type="http://schemas.openxmlformats.org/officeDocument/2006/relationships/tags" Target="../tags/tag145.xml"/><Relationship Id="rId36" Type="http://schemas.openxmlformats.org/officeDocument/2006/relationships/tags" Target="../tags/tag146.xml"/><Relationship Id="rId10" Type="http://schemas.openxmlformats.org/officeDocument/2006/relationships/tags" Target="../tags/tag120.xml"/><Relationship Id="rId11" Type="http://schemas.openxmlformats.org/officeDocument/2006/relationships/tags" Target="../tags/tag121.xml"/><Relationship Id="rId12" Type="http://schemas.openxmlformats.org/officeDocument/2006/relationships/tags" Target="../tags/tag122.xml"/><Relationship Id="rId13" Type="http://schemas.openxmlformats.org/officeDocument/2006/relationships/tags" Target="../tags/tag123.xml"/><Relationship Id="rId14" Type="http://schemas.openxmlformats.org/officeDocument/2006/relationships/tags" Target="../tags/tag124.xml"/><Relationship Id="rId15" Type="http://schemas.openxmlformats.org/officeDocument/2006/relationships/tags" Target="../tags/tag125.xml"/><Relationship Id="rId16" Type="http://schemas.openxmlformats.org/officeDocument/2006/relationships/tags" Target="../tags/tag126.xml"/><Relationship Id="rId17" Type="http://schemas.openxmlformats.org/officeDocument/2006/relationships/tags" Target="../tags/tag127.xml"/><Relationship Id="rId18" Type="http://schemas.openxmlformats.org/officeDocument/2006/relationships/tags" Target="../tags/tag128.xml"/><Relationship Id="rId19" Type="http://schemas.openxmlformats.org/officeDocument/2006/relationships/tags" Target="../tags/tag129.xml"/><Relationship Id="rId37" Type="http://schemas.openxmlformats.org/officeDocument/2006/relationships/tags" Target="../tags/tag147.xml"/><Relationship Id="rId38" Type="http://schemas.openxmlformats.org/officeDocument/2006/relationships/oleObject" Target="../embeddings/oleObject8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3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734646" y="1940591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8/2/2018 4:03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79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9341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79" y="6507559"/>
            <a:ext cx="96017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059937" y="272354"/>
            <a:ext cx="1345750" cy="761545"/>
            <a:chOff x="7607284" y="279400"/>
            <a:chExt cx="1009134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10470645" y="272458"/>
            <a:ext cx="935043" cy="1028245"/>
            <a:chOff x="5894005" y="919828"/>
            <a:chExt cx="701158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381730" y="271952"/>
            <a:ext cx="1023959" cy="1317003"/>
            <a:chOff x="5894005" y="2695123"/>
            <a:chExt cx="767833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5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10734646" y="1940591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8/2/2018 4:03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58778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29" name="4. Footnote" hidden="1"/>
          <p:cNvSpPr txBox="1">
            <a:spLocks noChangeArrowheads="1"/>
          </p:cNvSpPr>
          <p:nvPr/>
        </p:nvSpPr>
        <p:spPr bwMode="auto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30" name="5. Source" hidden="1"/>
          <p:cNvSpPr>
            <a:spLocks noChangeArrowheads="1"/>
          </p:cNvSpPr>
          <p:nvPr/>
        </p:nvSpPr>
        <p:spPr bwMode="auto">
          <a:xfrm>
            <a:off x="158779" y="6507559"/>
            <a:ext cx="915197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Sticker" hidden="1"/>
          <p:cNvGrpSpPr/>
          <p:nvPr userDrawn="1"/>
        </p:nvGrpSpPr>
        <p:grpSpPr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735015" y="6328651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059937" y="272354"/>
            <a:ext cx="1345750" cy="761545"/>
            <a:chOff x="7607284" y="279400"/>
            <a:chExt cx="1009134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10470645" y="272458"/>
            <a:ext cx="935043" cy="1028245"/>
            <a:chOff x="5894005" y="919828"/>
            <a:chExt cx="701158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381730" y="271952"/>
            <a:ext cx="1023959" cy="1317003"/>
            <a:chOff x="5894005" y="2695123"/>
            <a:chExt cx="767833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12556202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50" imgW="270" imgH="270" progId="TCLayout.ActiveDocument.1">
                  <p:embed/>
                </p:oleObj>
              </mc:Choice>
              <mc:Fallback>
                <p:oleObj name="think-cell Slide" r:id="rId5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4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4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4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3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4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4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4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sp>
        <p:nvSpPr>
          <p:cNvPr id="62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63" name="ACET" hidden="1"/>
          <p:cNvGrpSpPr>
            <a:grpSpLocks/>
          </p:cNvGrpSpPr>
          <p:nvPr userDrawn="1"/>
        </p:nvGrpSpPr>
        <p:grpSpPr bwMode="gray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64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6" name="Sticker" hidden="1"/>
          <p:cNvGrpSpPr/>
          <p:nvPr userDrawn="1"/>
        </p:nvGrpSpPr>
        <p:grpSpPr bwMode="gray"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67" name="StickerRectangle"/>
            <p:cNvSpPr>
              <a:spLocks noChangeArrowheads="1"/>
            </p:cNvSpPr>
            <p:nvPr/>
          </p:nvSpPr>
          <p:spPr bwMode="gray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68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" name="SlideBottomBar" hidden="1"/>
          <p:cNvSpPr/>
          <p:nvPr userDrawn="1"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1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72" name="LegendLines" hidden="1"/>
          <p:cNvGrpSpPr/>
          <p:nvPr userDrawn="1"/>
        </p:nvGrpSpPr>
        <p:grpSpPr>
          <a:xfrm>
            <a:off x="10059937" y="272354"/>
            <a:ext cx="1345750" cy="761545"/>
            <a:chOff x="7607284" y="279400"/>
            <a:chExt cx="1009134" cy="761545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78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Boxes" hidden="1"/>
          <p:cNvGrpSpPr/>
          <p:nvPr userDrawn="1"/>
        </p:nvGrpSpPr>
        <p:grpSpPr>
          <a:xfrm>
            <a:off x="10470645" y="272458"/>
            <a:ext cx="935043" cy="1028245"/>
            <a:chOff x="5894005" y="919828"/>
            <a:chExt cx="701158" cy="1028245"/>
          </a:xfrm>
        </p:grpSpPr>
        <p:sp>
          <p:nvSpPr>
            <p:cNvPr id="80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1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2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3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4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5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8" name="LegendMoons" hidden="1"/>
          <p:cNvGrpSpPr/>
          <p:nvPr userDrawn="1"/>
        </p:nvGrpSpPr>
        <p:grpSpPr>
          <a:xfrm>
            <a:off x="10381730" y="271952"/>
            <a:ext cx="1023959" cy="1317003"/>
            <a:chOff x="5894005" y="2695123"/>
            <a:chExt cx="767833" cy="1317003"/>
          </a:xfrm>
        </p:grpSpPr>
        <p:grpSp>
          <p:nvGrpSpPr>
            <p:cNvPr id="89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07" name="Oval 106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8" name="Arc 107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0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05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6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03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4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01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2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99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0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4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5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96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87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09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54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4" Type="http://schemas.openxmlformats.org/officeDocument/2006/relationships/tags" Target="../tags/tag153.xml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1.xml"/><Relationship Id="rId7" Type="http://schemas.openxmlformats.org/officeDocument/2006/relationships/oleObject" Target="../embeddings/oleObject10.bin"/><Relationship Id="rId1" Type="http://schemas.openxmlformats.org/officeDocument/2006/relationships/vmlDrawing" Target="../drawings/vmlDrawing9.vml"/><Relationship Id="rId2" Type="http://schemas.openxmlformats.org/officeDocument/2006/relationships/tags" Target="../tags/tag1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9138" name="Rectangle 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49463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7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859138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94631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40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158781" y="230189"/>
            <a:ext cx="10646239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588"/>
            <a:r>
              <a:rPr lang="en-US" dirty="0"/>
              <a:t>Leading global white goods player performed holistic organizational redesign of its Operating Model, including revised regional and global structure</a:t>
            </a:r>
          </a:p>
        </p:txBody>
      </p:sp>
      <p:sp>
        <p:nvSpPr>
          <p:cNvPr id="859152" name="5. Source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58781" y="6508274"/>
            <a:ext cx="72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rgbClr val="808080"/>
                </a:solidFill>
                <a:latin typeface="+mn-lt"/>
              </a:rPr>
              <a:t>SOURCE: McKinsey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76467" y="1791651"/>
            <a:ext cx="2665547" cy="214212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Set-up client to double revenues from by 2015 </a:t>
            </a:r>
            <a:br>
              <a:rPr lang="en-US" sz="1200" dirty="0"/>
            </a:br>
            <a:r>
              <a:rPr lang="en-US" sz="1200" dirty="0"/>
              <a:t>and significantly increase share of revenues outside </a:t>
            </a:r>
            <a:br>
              <a:rPr lang="en-US" sz="1200" dirty="0"/>
            </a:br>
            <a:r>
              <a:rPr lang="en-US" sz="1200" dirty="0"/>
              <a:t>of Europe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Created more entrepreneurial organizational structure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Helped organization identify duplicative structures and reduce amount of wasteful/low-value adding activities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8134" y="1722111"/>
            <a:ext cx="3111325" cy="32870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  <a:buNone/>
            </a:pPr>
            <a:r>
              <a:rPr lang="en-US" sz="1200" b="1" dirty="0">
                <a:solidFill>
                  <a:schemeClr val="tx2"/>
                </a:solidFill>
              </a:rPr>
              <a:t>Client description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de-DE" sz="1200" dirty="0" err="1"/>
              <a:t>Leading</a:t>
            </a:r>
            <a:r>
              <a:rPr lang="de-DE" sz="1200" dirty="0"/>
              <a:t> global </a:t>
            </a:r>
            <a:r>
              <a:rPr lang="de-DE" sz="1200" dirty="0" err="1"/>
              <a:t>white</a:t>
            </a:r>
            <a:r>
              <a:rPr lang="de-DE" sz="1200" dirty="0"/>
              <a:t> </a:t>
            </a:r>
            <a:r>
              <a:rPr lang="de-DE" sz="1200" dirty="0" err="1"/>
              <a:t>goods</a:t>
            </a:r>
            <a:r>
              <a:rPr lang="de-DE" sz="1200" dirty="0"/>
              <a:t> </a:t>
            </a:r>
            <a:r>
              <a:rPr lang="de-DE" sz="1200" dirty="0" err="1"/>
              <a:t>player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traditionally</a:t>
            </a:r>
            <a:r>
              <a:rPr lang="de-DE" sz="1200" dirty="0"/>
              <a:t> strong European </a:t>
            </a:r>
            <a:r>
              <a:rPr lang="de-DE" sz="1200" dirty="0" err="1"/>
              <a:t>footprint</a:t>
            </a:r>
            <a:endParaRPr lang="de-DE" sz="1200" dirty="0"/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de-DE" sz="1200" dirty="0" err="1"/>
              <a:t>Organizational</a:t>
            </a:r>
            <a:r>
              <a:rPr lang="de-DE" sz="1200" dirty="0"/>
              <a:t> </a:t>
            </a:r>
            <a:r>
              <a:rPr lang="de-DE" sz="1200" dirty="0" err="1"/>
              <a:t>structure</a:t>
            </a:r>
            <a:r>
              <a:rPr lang="de-DE" sz="1200" dirty="0"/>
              <a:t> not fit </a:t>
            </a:r>
            <a:r>
              <a:rPr lang="de-DE" sz="1200" dirty="0" err="1"/>
              <a:t>for</a:t>
            </a:r>
            <a:r>
              <a:rPr lang="de-DE" sz="1200" dirty="0"/>
              <a:t> high </a:t>
            </a:r>
            <a:r>
              <a:rPr lang="de-DE" sz="1200" dirty="0" err="1"/>
              <a:t>growth</a:t>
            </a:r>
            <a:r>
              <a:rPr lang="de-DE" sz="1200" dirty="0"/>
              <a:t> </a:t>
            </a:r>
            <a:r>
              <a:rPr lang="de-DE" sz="1200" dirty="0" err="1"/>
              <a:t>purpose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anchored</a:t>
            </a:r>
            <a:r>
              <a:rPr lang="de-DE" sz="1200" dirty="0"/>
              <a:t> </a:t>
            </a:r>
            <a:r>
              <a:rPr lang="de-DE" sz="1200" dirty="0" err="1"/>
              <a:t>too</a:t>
            </a:r>
            <a:r>
              <a:rPr lang="de-DE" sz="1200" dirty="0"/>
              <a:t> </a:t>
            </a:r>
            <a:r>
              <a:rPr lang="de-DE" sz="1200" dirty="0" err="1"/>
              <a:t>heavily</a:t>
            </a:r>
            <a:r>
              <a:rPr lang="de-DE" sz="1200" dirty="0"/>
              <a:t> in </a:t>
            </a:r>
            <a:r>
              <a:rPr lang="de-DE" sz="1200" dirty="0" err="1"/>
              <a:t>home</a:t>
            </a:r>
            <a:r>
              <a:rPr lang="de-DE" sz="1200" dirty="0"/>
              <a:t> </a:t>
            </a:r>
            <a:r>
              <a:rPr lang="de-DE" sz="1200" dirty="0" err="1"/>
              <a:t>markets</a:t>
            </a:r>
            <a:endParaRPr lang="en-US" sz="1200" dirty="0"/>
          </a:p>
          <a:p>
            <a:pPr marL="1587" lvl="1" indent="0">
              <a:spcBef>
                <a:spcPct val="30000"/>
              </a:spcBef>
              <a:buNone/>
            </a:pPr>
            <a:r>
              <a:rPr lang="en-US" sz="1200" b="1" dirty="0">
                <a:solidFill>
                  <a:schemeClr val="tx2"/>
                </a:solidFill>
              </a:rPr>
              <a:t>Objective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Set up structure to allow higher growth in markets outside of Europe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Enable and empower regional management through stronger entrepreneurial structure and larger degrees of freedom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Structure global layer as supportive mechanism to support regional growth targets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77313" y="1724761"/>
            <a:ext cx="3806276" cy="238219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End-to-end approach covering all functions </a:t>
            </a:r>
            <a:br>
              <a:rPr lang="en-US" sz="1200" dirty="0"/>
            </a:br>
            <a:r>
              <a:rPr lang="en-US" sz="1200" dirty="0"/>
              <a:t>of the organization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All organizational choices directly derived from and mirrored against strategic objectives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Cross-functional approach including series of workshops and detailed organizational design based on top down framework from short initial design phase</a:t>
            </a:r>
          </a:p>
          <a:p>
            <a:pPr marL="192088" lvl="1" indent="-190500" defTabSz="893763" eaLnBrk="0" hangingPunct="0">
              <a:spcBef>
                <a:spcPct val="30000"/>
              </a:spcBef>
            </a:pPr>
            <a:r>
              <a:rPr lang="en-US" sz="1200" dirty="0"/>
              <a:t>Design phase complemented and followed by holistic change management approach to support implementation not only through “boxes and lines”, but also achieve a fundamental mindset shift</a:t>
            </a: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xmlns="" id="{C5542EFC-6F50-1F4D-9FCB-1B42F63FFC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3188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CPG010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xmlns="" id="{8ED04CDF-AF83-A64F-9444-C0E5CC9CFA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(GEM) | Western Europe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157376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3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241335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241335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241335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36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213513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7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213513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566952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599232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609662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609662"/>
            <a:ext cx="3913067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8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Anuradha Sarin\Documents\16 Case Codification process\0000_Golden Marketing and Sales_Cases\BSH (Patrick Simon)_Marketing_Marketing Organization and Redesign_Leading global white goods player performed holistic organizational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133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Georgia</vt:lpstr>
      <vt:lpstr>Times New Roman</vt:lpstr>
      <vt:lpstr>Arial</vt:lpstr>
      <vt:lpstr>Firm Format - template_Blue</vt:lpstr>
      <vt:lpstr>Firm Format - template_Grey</vt:lpstr>
      <vt:lpstr>M&amp;S Theme</vt:lpstr>
      <vt:lpstr>1_Firm Format - template_Grey</vt:lpstr>
      <vt:lpstr>think-cell Slide</vt:lpstr>
      <vt:lpstr>Leading global white goods player performed holistic organizational redesign of its Operating Model, including revised regional and global structure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2018-03-22T15:03:52Z</dcterms:created>
  <dcterms:modified xsi:type="dcterms:W3CDTF">2019-05-21T16:22:52Z</dcterms:modified>
  <cp:category/>
  <cp:contentStatus/>
  <dc:language/>
  <cp:version/>
</cp:coreProperties>
</file>