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  <p:sldMasterId id="2147483675" r:id="rId3"/>
    <p:sldMasterId id="2147483679" r:id="rId4"/>
  </p:sldMasterIdLst>
  <p:notesMasterIdLst>
    <p:notesMasterId r:id="rId6"/>
  </p:notesMasterIdLst>
  <p:handoutMasterIdLst>
    <p:handoutMasterId r:id="rId7"/>
  </p:handoutMasterIdLst>
  <p:sldIdLst>
    <p:sldId id="361" r:id="rId5"/>
  </p:sldIdLst>
  <p:sldSz cx="12161838" cy="6721475"/>
  <p:notesSz cx="7315200" cy="9601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8" autoAdjust="0"/>
    <p:restoredTop sz="94426" autoAdjust="0"/>
  </p:normalViewPr>
  <p:slideViewPr>
    <p:cSldViewPr snapToGrid="0" snapToObjects="1">
      <p:cViewPr>
        <p:scale>
          <a:sx n="127" d="100"/>
          <a:sy n="127" d="100"/>
        </p:scale>
        <p:origin x="720" y="336"/>
      </p:cViewPr>
      <p:guideLst>
        <p:guide orient="horz" pos="2117"/>
        <p:guide pos="3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58750" y="601663"/>
            <a:ext cx="7640638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5073A-4E93-4800-9B59-AEDC0EA99F88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768725" y="1239838"/>
            <a:ext cx="14835188" cy="8199437"/>
          </a:xfrm>
          <a:ln/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822" y="348552"/>
            <a:ext cx="6508978" cy="2539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2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6.jpg"/><Relationship Id="rId5" Type="http://schemas.openxmlformats.org/officeDocument/2006/relationships/oleObject" Target="../embeddings/oleObject9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8.vml"/><Relationship Id="rId2" Type="http://schemas.openxmlformats.org/officeDocument/2006/relationships/tags" Target="../tags/tag14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149.xml"/><Relationship Id="rId2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50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4.jpg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6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4" Type="http://schemas.openxmlformats.org/officeDocument/2006/relationships/slideMaster" Target="../slideMasters/slideMaster3.xml"/><Relationship Id="rId5" Type="http://schemas.openxmlformats.org/officeDocument/2006/relationships/image" Target="../media/image5.jpg"/><Relationship Id="rId6" Type="http://schemas.openxmlformats.org/officeDocument/2006/relationships/oleObject" Target="../embeddings/oleObject6.bin"/><Relationship Id="rId7" Type="http://schemas.openxmlformats.org/officeDocument/2006/relationships/image" Target="../media/image2.emf"/><Relationship Id="rId8" Type="http://schemas.openxmlformats.org/officeDocument/2006/relationships/image" Target="../media/image3.jpg"/><Relationship Id="rId9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tags" Target="../tags/tag1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12.xml"/><Relationship Id="rId2" Type="http://schemas.openxmlformats.org/officeDocument/2006/relationships/tags" Target="../tags/tag113.xml"/><Relationship Id="rId3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4.xml"/><Relationship Id="rId2" Type="http://schemas.openxmlformats.org/officeDocument/2006/relationships/tags" Target="../tags/tag115.xml"/><Relationship Id="rId3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8/2/2018 4:13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 hidden="1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61838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29199" y="3392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59491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50172" y="6377192"/>
            <a:ext cx="391166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89853" y="192025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0941" y="6254080"/>
            <a:ext cx="5211674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 hidden="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71" userDrawn="1">
          <p15:clr>
            <a:srgbClr val="F26B43"/>
          </p15:clr>
        </p15:guide>
        <p15:guide id="2" pos="100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 hidden="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830941" y="3047"/>
            <a:ext cx="9333052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456020" y="36514"/>
            <a:ext cx="404197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gray">
          <a:xfrm>
            <a:off x="8132900" y="6287539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gray">
          <a:xfrm>
            <a:off x="8132899" y="6410649"/>
            <a:ext cx="40310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8/2/2018 4:13 PM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gray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3078332" y="3581761"/>
            <a:ext cx="8457178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 hidden="1"/>
          <p:cNvSpPr>
            <a:spLocks noEditPoints="1"/>
          </p:cNvSpPr>
          <p:nvPr userDrawn="1"/>
        </p:nvSpPr>
        <p:spPr bwMode="auto">
          <a:xfrm>
            <a:off x="3077580" y="155449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3078333" y="6267797"/>
            <a:ext cx="4810284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 userDrawn="1">
          <p15:clr>
            <a:srgbClr val="FBAE40"/>
          </p15:clr>
        </p15:guide>
        <p15:guide id="2" pos="383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 hidden="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71" userDrawn="1">
          <p15:clr>
            <a:srgbClr val="F26B43"/>
          </p15:clr>
        </p15:guide>
        <p15:guide id="2" pos="100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 hidden="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9" y="-1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6309090"/>
              </p:ext>
            </p:extLst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50173" y="6377192"/>
            <a:ext cx="3806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6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1" y="6254081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15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king Draft Text" hidden="1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18" name="Working Draft" hidden="1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8/2/2018 4:13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Printed" hidden="1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20" name="Title"/>
          <p:cNvSpPr>
            <a:spLocks noGrp="1" noChangeArrowheads="1"/>
          </p:cNvSpPr>
          <p:nvPr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2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3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4" name="LogoImage" hidden="1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89"/>
            <a:ext cx="116964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24772" y="-13134"/>
            <a:ext cx="1731903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824" y="-495300"/>
            <a:ext cx="18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1" name="SlideLogoText" hidden="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5" pos="7471" userDrawn="1">
          <p15:clr>
            <a:srgbClr val="F26B43"/>
          </p15:clr>
        </p15:guide>
        <p15:guide id="6" pos="100" userDrawn="1">
          <p15:clr>
            <a:srgbClr val="F26B43"/>
          </p15:clr>
        </p15:guide>
        <p15:guide id="7" orient="horz" pos="571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SlideLogoText" hidden="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8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4" pos="96">
          <p15:clr>
            <a:srgbClr val="000000"/>
          </p15:clr>
        </p15:guide>
        <p15:guide id="5" pos="5399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8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tags" Target="../tags/tag19.xml"/><Relationship Id="rId24" Type="http://schemas.openxmlformats.org/officeDocument/2006/relationships/tags" Target="../tags/tag20.xml"/><Relationship Id="rId25" Type="http://schemas.openxmlformats.org/officeDocument/2006/relationships/tags" Target="../tags/tag21.xml"/><Relationship Id="rId26" Type="http://schemas.openxmlformats.org/officeDocument/2006/relationships/tags" Target="../tags/tag22.xml"/><Relationship Id="rId27" Type="http://schemas.openxmlformats.org/officeDocument/2006/relationships/tags" Target="../tags/tag23.xml"/><Relationship Id="rId28" Type="http://schemas.openxmlformats.org/officeDocument/2006/relationships/tags" Target="../tags/tag24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30" Type="http://schemas.openxmlformats.org/officeDocument/2006/relationships/tags" Target="../tags/tag26.xml"/><Relationship Id="rId31" Type="http://schemas.openxmlformats.org/officeDocument/2006/relationships/tags" Target="../tags/tag27.xml"/><Relationship Id="rId32" Type="http://schemas.openxmlformats.org/officeDocument/2006/relationships/tags" Target="../tags/tag28.xml"/><Relationship Id="rId9" Type="http://schemas.openxmlformats.org/officeDocument/2006/relationships/tags" Target="../tags/tag5.x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Relationship Id="rId33" Type="http://schemas.openxmlformats.org/officeDocument/2006/relationships/tags" Target="../tags/tag29.xml"/><Relationship Id="rId34" Type="http://schemas.openxmlformats.org/officeDocument/2006/relationships/tags" Target="../tags/tag30.xml"/><Relationship Id="rId35" Type="http://schemas.openxmlformats.org/officeDocument/2006/relationships/oleObject" Target="../embeddings/oleObject1.bin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tags" Target="../tags/tag48.xml"/><Relationship Id="rId21" Type="http://schemas.openxmlformats.org/officeDocument/2006/relationships/tags" Target="../tags/tag49.xml"/><Relationship Id="rId22" Type="http://schemas.openxmlformats.org/officeDocument/2006/relationships/tags" Target="../tags/tag50.xml"/><Relationship Id="rId23" Type="http://schemas.openxmlformats.org/officeDocument/2006/relationships/tags" Target="../tags/tag51.xml"/><Relationship Id="rId24" Type="http://schemas.openxmlformats.org/officeDocument/2006/relationships/tags" Target="../tags/tag52.xml"/><Relationship Id="rId25" Type="http://schemas.openxmlformats.org/officeDocument/2006/relationships/tags" Target="../tags/tag53.xml"/><Relationship Id="rId26" Type="http://schemas.openxmlformats.org/officeDocument/2006/relationships/tags" Target="../tags/tag54.xml"/><Relationship Id="rId27" Type="http://schemas.openxmlformats.org/officeDocument/2006/relationships/tags" Target="../tags/tag55.xml"/><Relationship Id="rId28" Type="http://schemas.openxmlformats.org/officeDocument/2006/relationships/tags" Target="../tags/tag56.xml"/><Relationship Id="rId29" Type="http://schemas.openxmlformats.org/officeDocument/2006/relationships/tags" Target="../tags/tag57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3.vml"/><Relationship Id="rId30" Type="http://schemas.openxmlformats.org/officeDocument/2006/relationships/tags" Target="../tags/tag58.xml"/><Relationship Id="rId31" Type="http://schemas.openxmlformats.org/officeDocument/2006/relationships/tags" Target="../tags/tag59.xml"/><Relationship Id="rId32" Type="http://schemas.openxmlformats.org/officeDocument/2006/relationships/tags" Target="../tags/tag60.xml"/><Relationship Id="rId9" Type="http://schemas.openxmlformats.org/officeDocument/2006/relationships/tags" Target="../tags/tag37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33" Type="http://schemas.openxmlformats.org/officeDocument/2006/relationships/tags" Target="../tags/tag61.xml"/><Relationship Id="rId34" Type="http://schemas.openxmlformats.org/officeDocument/2006/relationships/tags" Target="../tags/tag62.xml"/><Relationship Id="rId35" Type="http://schemas.openxmlformats.org/officeDocument/2006/relationships/oleObject" Target="../embeddings/oleObject3.bin"/><Relationship Id="rId36" Type="http://schemas.openxmlformats.org/officeDocument/2006/relationships/image" Target="../media/image1.emf"/><Relationship Id="rId10" Type="http://schemas.openxmlformats.org/officeDocument/2006/relationships/tags" Target="../tags/tag38.xml"/><Relationship Id="rId11" Type="http://schemas.openxmlformats.org/officeDocument/2006/relationships/tags" Target="../tags/tag39.xml"/><Relationship Id="rId12" Type="http://schemas.openxmlformats.org/officeDocument/2006/relationships/tags" Target="../tags/tag40.xml"/><Relationship Id="rId13" Type="http://schemas.openxmlformats.org/officeDocument/2006/relationships/tags" Target="../tags/tag41.xml"/><Relationship Id="rId14" Type="http://schemas.openxmlformats.org/officeDocument/2006/relationships/tags" Target="../tags/tag42.xml"/><Relationship Id="rId15" Type="http://schemas.openxmlformats.org/officeDocument/2006/relationships/tags" Target="../tags/tag43.xml"/><Relationship Id="rId16" Type="http://schemas.openxmlformats.org/officeDocument/2006/relationships/tags" Target="../tags/tag44.xml"/><Relationship Id="rId17" Type="http://schemas.openxmlformats.org/officeDocument/2006/relationships/tags" Target="../tags/tag45.xml"/><Relationship Id="rId18" Type="http://schemas.openxmlformats.org/officeDocument/2006/relationships/tags" Target="../tags/tag46.xml"/><Relationship Id="rId19" Type="http://schemas.openxmlformats.org/officeDocument/2006/relationships/tags" Target="../tags/tag47.xml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tags" Target="../tags/tag106.xml"/><Relationship Id="rId47" Type="http://schemas.openxmlformats.org/officeDocument/2006/relationships/tags" Target="../tags/tag107.xml"/><Relationship Id="rId48" Type="http://schemas.openxmlformats.org/officeDocument/2006/relationships/tags" Target="../tags/tag108.xml"/><Relationship Id="rId49" Type="http://schemas.openxmlformats.org/officeDocument/2006/relationships/tags" Target="../tags/tag109.xml"/><Relationship Id="rId20" Type="http://schemas.openxmlformats.org/officeDocument/2006/relationships/tags" Target="../tags/tag80.xml"/><Relationship Id="rId21" Type="http://schemas.openxmlformats.org/officeDocument/2006/relationships/tags" Target="../tags/tag81.xml"/><Relationship Id="rId22" Type="http://schemas.openxmlformats.org/officeDocument/2006/relationships/tags" Target="../tags/tag82.xml"/><Relationship Id="rId23" Type="http://schemas.openxmlformats.org/officeDocument/2006/relationships/tags" Target="../tags/tag83.xml"/><Relationship Id="rId24" Type="http://schemas.openxmlformats.org/officeDocument/2006/relationships/tags" Target="../tags/tag84.xml"/><Relationship Id="rId25" Type="http://schemas.openxmlformats.org/officeDocument/2006/relationships/tags" Target="../tags/tag85.xml"/><Relationship Id="rId26" Type="http://schemas.openxmlformats.org/officeDocument/2006/relationships/tags" Target="../tags/tag86.xml"/><Relationship Id="rId27" Type="http://schemas.openxmlformats.org/officeDocument/2006/relationships/tags" Target="../tags/tag87.xml"/><Relationship Id="rId28" Type="http://schemas.openxmlformats.org/officeDocument/2006/relationships/tags" Target="../tags/tag88.xml"/><Relationship Id="rId29" Type="http://schemas.openxmlformats.org/officeDocument/2006/relationships/tags" Target="../tags/tag89.xml"/><Relationship Id="rId50" Type="http://schemas.openxmlformats.org/officeDocument/2006/relationships/oleObject" Target="../embeddings/oleObject5.bin"/><Relationship Id="rId51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5.vml"/><Relationship Id="rId30" Type="http://schemas.openxmlformats.org/officeDocument/2006/relationships/tags" Target="../tags/tag90.xml"/><Relationship Id="rId31" Type="http://schemas.openxmlformats.org/officeDocument/2006/relationships/tags" Target="../tags/tag91.xml"/><Relationship Id="rId32" Type="http://schemas.openxmlformats.org/officeDocument/2006/relationships/tags" Target="../tags/tag92.xml"/><Relationship Id="rId9" Type="http://schemas.openxmlformats.org/officeDocument/2006/relationships/tags" Target="../tags/tag69.xml"/><Relationship Id="rId6" Type="http://schemas.openxmlformats.org/officeDocument/2006/relationships/tags" Target="../tags/tag66.xml"/><Relationship Id="rId7" Type="http://schemas.openxmlformats.org/officeDocument/2006/relationships/tags" Target="../tags/tag67.xml"/><Relationship Id="rId8" Type="http://schemas.openxmlformats.org/officeDocument/2006/relationships/tags" Target="../tags/tag68.xml"/><Relationship Id="rId33" Type="http://schemas.openxmlformats.org/officeDocument/2006/relationships/tags" Target="../tags/tag93.xml"/><Relationship Id="rId34" Type="http://schemas.openxmlformats.org/officeDocument/2006/relationships/tags" Target="../tags/tag94.xml"/><Relationship Id="rId35" Type="http://schemas.openxmlformats.org/officeDocument/2006/relationships/tags" Target="../tags/tag95.xml"/><Relationship Id="rId36" Type="http://schemas.openxmlformats.org/officeDocument/2006/relationships/tags" Target="../tags/tag96.xml"/><Relationship Id="rId10" Type="http://schemas.openxmlformats.org/officeDocument/2006/relationships/tags" Target="../tags/tag70.xml"/><Relationship Id="rId11" Type="http://schemas.openxmlformats.org/officeDocument/2006/relationships/tags" Target="../tags/tag71.xml"/><Relationship Id="rId12" Type="http://schemas.openxmlformats.org/officeDocument/2006/relationships/tags" Target="../tags/tag72.xml"/><Relationship Id="rId13" Type="http://schemas.openxmlformats.org/officeDocument/2006/relationships/tags" Target="../tags/tag73.xml"/><Relationship Id="rId14" Type="http://schemas.openxmlformats.org/officeDocument/2006/relationships/tags" Target="../tags/tag74.xml"/><Relationship Id="rId15" Type="http://schemas.openxmlformats.org/officeDocument/2006/relationships/tags" Target="../tags/tag75.xml"/><Relationship Id="rId16" Type="http://schemas.openxmlformats.org/officeDocument/2006/relationships/tags" Target="../tags/tag76.xml"/><Relationship Id="rId17" Type="http://schemas.openxmlformats.org/officeDocument/2006/relationships/tags" Target="../tags/tag77.xml"/><Relationship Id="rId18" Type="http://schemas.openxmlformats.org/officeDocument/2006/relationships/tags" Target="../tags/tag78.xml"/><Relationship Id="rId19" Type="http://schemas.openxmlformats.org/officeDocument/2006/relationships/tags" Target="../tags/tag79.xml"/><Relationship Id="rId37" Type="http://schemas.openxmlformats.org/officeDocument/2006/relationships/tags" Target="../tags/tag97.xml"/><Relationship Id="rId38" Type="http://schemas.openxmlformats.org/officeDocument/2006/relationships/tags" Target="../tags/tag98.xml"/><Relationship Id="rId39" Type="http://schemas.openxmlformats.org/officeDocument/2006/relationships/tags" Target="../tags/tag99.xml"/><Relationship Id="rId40" Type="http://schemas.openxmlformats.org/officeDocument/2006/relationships/tags" Target="../tags/tag100.xml"/><Relationship Id="rId41" Type="http://schemas.openxmlformats.org/officeDocument/2006/relationships/tags" Target="../tags/tag101.xml"/><Relationship Id="rId42" Type="http://schemas.openxmlformats.org/officeDocument/2006/relationships/tags" Target="../tags/tag102.xml"/><Relationship Id="rId43" Type="http://schemas.openxmlformats.org/officeDocument/2006/relationships/tags" Target="../tags/tag103.xml"/><Relationship Id="rId44" Type="http://schemas.openxmlformats.org/officeDocument/2006/relationships/tags" Target="../tags/tag104.xml"/><Relationship Id="rId45" Type="http://schemas.openxmlformats.org/officeDocument/2006/relationships/tags" Target="../tags/tag105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130.xml"/><Relationship Id="rId21" Type="http://schemas.openxmlformats.org/officeDocument/2006/relationships/tags" Target="../tags/tag131.xml"/><Relationship Id="rId22" Type="http://schemas.openxmlformats.org/officeDocument/2006/relationships/tags" Target="../tags/tag132.xml"/><Relationship Id="rId23" Type="http://schemas.openxmlformats.org/officeDocument/2006/relationships/tags" Target="../tags/tag133.xml"/><Relationship Id="rId24" Type="http://schemas.openxmlformats.org/officeDocument/2006/relationships/tags" Target="../tags/tag134.xml"/><Relationship Id="rId25" Type="http://schemas.openxmlformats.org/officeDocument/2006/relationships/tags" Target="../tags/tag135.xml"/><Relationship Id="rId26" Type="http://schemas.openxmlformats.org/officeDocument/2006/relationships/tags" Target="../tags/tag136.xml"/><Relationship Id="rId27" Type="http://schemas.openxmlformats.org/officeDocument/2006/relationships/tags" Target="../tags/tag137.xml"/><Relationship Id="rId28" Type="http://schemas.openxmlformats.org/officeDocument/2006/relationships/tags" Target="../tags/tag138.xml"/><Relationship Id="rId29" Type="http://schemas.openxmlformats.org/officeDocument/2006/relationships/tags" Target="../tags/tag139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7.vml"/><Relationship Id="rId30" Type="http://schemas.openxmlformats.org/officeDocument/2006/relationships/tags" Target="../tags/tag140.xml"/><Relationship Id="rId31" Type="http://schemas.openxmlformats.org/officeDocument/2006/relationships/tags" Target="../tags/tag141.xml"/><Relationship Id="rId32" Type="http://schemas.openxmlformats.org/officeDocument/2006/relationships/tags" Target="../tags/tag142.xml"/><Relationship Id="rId9" Type="http://schemas.openxmlformats.org/officeDocument/2006/relationships/tags" Target="../tags/tag119.xml"/><Relationship Id="rId6" Type="http://schemas.openxmlformats.org/officeDocument/2006/relationships/tags" Target="../tags/tag116.xml"/><Relationship Id="rId7" Type="http://schemas.openxmlformats.org/officeDocument/2006/relationships/tags" Target="../tags/tag117.xml"/><Relationship Id="rId8" Type="http://schemas.openxmlformats.org/officeDocument/2006/relationships/tags" Target="../tags/tag118.xml"/><Relationship Id="rId33" Type="http://schemas.openxmlformats.org/officeDocument/2006/relationships/tags" Target="../tags/tag143.xml"/><Relationship Id="rId34" Type="http://schemas.openxmlformats.org/officeDocument/2006/relationships/tags" Target="../tags/tag144.xml"/><Relationship Id="rId35" Type="http://schemas.openxmlformats.org/officeDocument/2006/relationships/tags" Target="../tags/tag145.xml"/><Relationship Id="rId36" Type="http://schemas.openxmlformats.org/officeDocument/2006/relationships/tags" Target="../tags/tag146.xml"/><Relationship Id="rId10" Type="http://schemas.openxmlformats.org/officeDocument/2006/relationships/tags" Target="../tags/tag120.xml"/><Relationship Id="rId11" Type="http://schemas.openxmlformats.org/officeDocument/2006/relationships/tags" Target="../tags/tag121.xml"/><Relationship Id="rId12" Type="http://schemas.openxmlformats.org/officeDocument/2006/relationships/tags" Target="../tags/tag122.xml"/><Relationship Id="rId13" Type="http://schemas.openxmlformats.org/officeDocument/2006/relationships/tags" Target="../tags/tag123.xml"/><Relationship Id="rId14" Type="http://schemas.openxmlformats.org/officeDocument/2006/relationships/tags" Target="../tags/tag124.xml"/><Relationship Id="rId15" Type="http://schemas.openxmlformats.org/officeDocument/2006/relationships/tags" Target="../tags/tag125.xml"/><Relationship Id="rId16" Type="http://schemas.openxmlformats.org/officeDocument/2006/relationships/tags" Target="../tags/tag126.xml"/><Relationship Id="rId17" Type="http://schemas.openxmlformats.org/officeDocument/2006/relationships/tags" Target="../tags/tag127.xml"/><Relationship Id="rId18" Type="http://schemas.openxmlformats.org/officeDocument/2006/relationships/tags" Target="../tags/tag128.xml"/><Relationship Id="rId19" Type="http://schemas.openxmlformats.org/officeDocument/2006/relationships/tags" Target="../tags/tag129.xml"/><Relationship Id="rId37" Type="http://schemas.openxmlformats.org/officeDocument/2006/relationships/tags" Target="../tags/tag147.xml"/><Relationship Id="rId38" Type="http://schemas.openxmlformats.org/officeDocument/2006/relationships/oleObject" Target="../embeddings/oleObject8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5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44138" y="1940591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8/2/2018 4:13 PM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5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5" y="6305946"/>
            <a:ext cx="1169647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4" y="6507559"/>
            <a:ext cx="97713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7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 hidden="1"/>
          <p:cNvSpPr txBox="1">
            <a:spLocks noChangeArrowheads="1"/>
          </p:cNvSpPr>
          <p:nvPr userDrawn="1"/>
        </p:nvSpPr>
        <p:spPr bwMode="auto">
          <a:xfrm rot="5400000">
            <a:off x="10944138" y="1940591"/>
            <a:ext cx="224580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8/2/2018 4:13 PM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 hidden="1"/>
          <p:cNvSpPr txBox="1">
            <a:spLocks noChangeArrowheads="1"/>
          </p:cNvSpPr>
          <p:nvPr userDrawn="1"/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61585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61583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29" name="4. Footnote" hidden="1"/>
          <p:cNvSpPr txBox="1">
            <a:spLocks noChangeArrowheads="1"/>
          </p:cNvSpPr>
          <p:nvPr/>
        </p:nvSpPr>
        <p:spPr bwMode="auto">
          <a:xfrm>
            <a:off x="161585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30" name="5. Source" hidden="1"/>
          <p:cNvSpPr>
            <a:spLocks noChangeArrowheads="1"/>
          </p:cNvSpPr>
          <p:nvPr/>
        </p:nvSpPr>
        <p:spPr bwMode="auto">
          <a:xfrm>
            <a:off x="161584" y="6507559"/>
            <a:ext cx="931366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Sticker" hidden="1"/>
          <p:cNvGrpSpPr/>
          <p:nvPr userDrawn="1"/>
        </p:nvGrpSpPr>
        <p:grpSpPr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11942342" y="6328651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030421448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50" imgW="270" imgH="270" progId="TCLayout.ActiveDocument.1">
                  <p:embed/>
                </p:oleObj>
              </mc:Choice>
              <mc:Fallback>
                <p:oleObj name="think-cell Slide" r:id="rId5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4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4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3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4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4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3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4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4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3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4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4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3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4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4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sp>
        <p:nvSpPr>
          <p:cNvPr id="62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63" name="ACET" hidden="1"/>
          <p:cNvGrpSpPr>
            <a:grpSpLocks/>
          </p:cNvGrpSpPr>
          <p:nvPr userDrawn="1"/>
        </p:nvGrpSpPr>
        <p:grpSpPr bwMode="gray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64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6" name="Sticker" hidden="1"/>
          <p:cNvGrpSpPr/>
          <p:nvPr userDrawn="1"/>
        </p:nvGrpSpPr>
        <p:grpSpPr bwMode="gray"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67" name="StickerRectangle"/>
            <p:cNvSpPr>
              <a:spLocks noChangeArrowheads="1"/>
            </p:cNvSpPr>
            <p:nvPr/>
          </p:nvSpPr>
          <p:spPr bwMode="gray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68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1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72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78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80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81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82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83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84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5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8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89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07" name="Oval 106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8" name="Arc 107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0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05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6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1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03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4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2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01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2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3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99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0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4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5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96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7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8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12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09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20" y="1951380"/>
            <a:ext cx="3666241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31074" y="431801"/>
            <a:ext cx="777352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17786" y="431801"/>
            <a:ext cx="1090640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63211" y="403225"/>
            <a:ext cx="845214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62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4" Type="http://schemas.openxmlformats.org/officeDocument/2006/relationships/tags" Target="../tags/tag153.xml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1.xml"/><Relationship Id="rId7" Type="http://schemas.openxmlformats.org/officeDocument/2006/relationships/oleObject" Target="../embeddings/oleObject10.bin"/><Relationship Id="rId1" Type="http://schemas.openxmlformats.org/officeDocument/2006/relationships/vmlDrawing" Target="../drawings/vmlDrawing9.vml"/><Relationship Id="rId2" Type="http://schemas.openxmlformats.org/officeDocument/2006/relationships/tags" Target="../tags/tag1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9138" name="Rectangle 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6002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9" name="think-cell Slide" r:id="rId7" imgW="0" imgH="0" progId="TCLayout.ActiveDocument.1">
                  <p:embed/>
                </p:oleObj>
              </mc:Choice>
              <mc:Fallback>
                <p:oleObj name="think-cell Slide" r:id="rId7" imgW="0" imgH="0" progId="TCLayout.ActiveDocument.1">
                  <p:embed/>
                  <p:pic>
                    <p:nvPicPr>
                      <p:cNvPr id="859138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60020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9140" name="Rectangle 4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281354" y="230189"/>
            <a:ext cx="10056447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Global pet food producer redefined its end-to-end operating model, identifying $150M+ in total savings of overhead cost</a:t>
            </a:r>
          </a:p>
        </p:txBody>
      </p:sp>
      <p:sp>
        <p:nvSpPr>
          <p:cNvPr id="859152" name="5. Source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61712" y="6508274"/>
            <a:ext cx="720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altLang="zh-CN" sz="800" dirty="0">
                <a:solidFill>
                  <a:srgbClr val="808080"/>
                </a:solidFill>
                <a:latin typeface="+mn-lt"/>
              </a:rPr>
              <a:t>SOURCE: McKinsey</a:t>
            </a: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gray">
          <a:xfrm>
            <a:off x="328041" y="1563174"/>
            <a:ext cx="3101418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 eaLnBrk="0" hangingPunct="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30000"/>
              </a:spcBef>
            </a:pPr>
            <a:r>
              <a:rPr lang="en-US" sz="1200" b="1" dirty="0">
                <a:solidFill>
                  <a:schemeClr val="tx2"/>
                </a:solidFill>
              </a:rPr>
              <a:t>Client description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sz="1200" dirty="0"/>
              <a:t>One of the world’s largest producers of pet food and adjacent products with +12,000 employees across </a:t>
            </a:r>
            <a:br>
              <a:rPr lang="en-US" sz="1200" dirty="0"/>
            </a:br>
            <a:r>
              <a:rPr lang="en-US" sz="1200" dirty="0"/>
              <a:t>the globe 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sz="1200" dirty="0"/>
              <a:t>Company aiming to reduce operating expense and improve efficiency and ways of working across the different organizational layers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1200" b="1" dirty="0">
                <a:solidFill>
                  <a:schemeClr val="tx2"/>
                </a:solidFill>
              </a:rPr>
              <a:t>Objective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sz="1200" dirty="0"/>
              <a:t>Redesign the Operating Model in order to create a simpler, more efficient, and more capable organization 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sz="1200" dirty="0"/>
              <a:t>The effort covered all functions from manufacturing to marketing across the entire globe</a:t>
            </a: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gray">
          <a:xfrm>
            <a:off x="4026868" y="1565013"/>
            <a:ext cx="3756721" cy="206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 eaLnBrk="0" hangingPunct="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30000"/>
              </a:spcBef>
            </a:pPr>
            <a:r>
              <a:rPr lang="en-US" sz="1200" b="1" dirty="0">
                <a:solidFill>
                  <a:schemeClr val="tx2"/>
                </a:solidFill>
              </a:rPr>
              <a:t>Redefinition </a:t>
            </a:r>
            <a:r>
              <a:rPr lang="en-US" sz="1200" dirty="0"/>
              <a:t>of global, regional and local </a:t>
            </a:r>
            <a:r>
              <a:rPr lang="en-US" sz="1200" b="1" dirty="0">
                <a:solidFill>
                  <a:schemeClr val="tx2"/>
                </a:solidFill>
              </a:rPr>
              <a:t>organizational structures</a:t>
            </a:r>
          </a:p>
          <a:p>
            <a:pPr lvl="1">
              <a:spcBef>
                <a:spcPct val="30000"/>
              </a:spcBef>
            </a:pPr>
            <a:r>
              <a:rPr lang="en-US" sz="1200" dirty="0"/>
              <a:t>Detailing and </a:t>
            </a:r>
            <a:r>
              <a:rPr lang="en-US" sz="1200" b="1" dirty="0">
                <a:solidFill>
                  <a:schemeClr val="tx2"/>
                </a:solidFill>
              </a:rPr>
              <a:t>clarification of roles and responsibilities </a:t>
            </a:r>
          </a:p>
          <a:p>
            <a:pPr lvl="1">
              <a:spcBef>
                <a:spcPct val="30000"/>
              </a:spcBef>
            </a:pPr>
            <a:r>
              <a:rPr lang="en-US" sz="1200" dirty="0"/>
              <a:t>Clarification of </a:t>
            </a:r>
            <a:r>
              <a:rPr lang="en-US" sz="1200" b="1" dirty="0">
                <a:solidFill>
                  <a:schemeClr val="tx2"/>
                </a:solidFill>
              </a:rPr>
              <a:t>accountabilities</a:t>
            </a:r>
            <a:r>
              <a:rPr lang="en-US" sz="1200" dirty="0"/>
              <a:t> and reduction of number of activities</a:t>
            </a:r>
          </a:p>
          <a:p>
            <a:pPr lvl="1">
              <a:spcBef>
                <a:spcPct val="30000"/>
              </a:spcBef>
            </a:pPr>
            <a:r>
              <a:rPr lang="en-US" sz="1200" b="1" dirty="0">
                <a:solidFill>
                  <a:schemeClr val="tx2"/>
                </a:solidFill>
              </a:rPr>
              <a:t>Identification opportunities for regional leverage </a:t>
            </a:r>
            <a:r>
              <a:rPr lang="en-US" sz="1200" dirty="0"/>
              <a:t>of skills and scale and </a:t>
            </a:r>
            <a:r>
              <a:rPr lang="en-US" sz="1200" b="1" dirty="0">
                <a:solidFill>
                  <a:schemeClr val="tx2"/>
                </a:solidFill>
              </a:rPr>
              <a:t>for Shared Service Centers</a:t>
            </a:r>
          </a:p>
          <a:p>
            <a:pPr lvl="1">
              <a:spcBef>
                <a:spcPct val="30000"/>
              </a:spcBef>
            </a:pPr>
            <a:r>
              <a:rPr lang="en-US" sz="1200" dirty="0"/>
              <a:t>Identification of </a:t>
            </a:r>
            <a:r>
              <a:rPr lang="en-US" sz="1200" b="1" dirty="0">
                <a:solidFill>
                  <a:schemeClr val="tx2"/>
                </a:solidFill>
              </a:rPr>
              <a:t>low value add activities </a:t>
            </a:r>
            <a:r>
              <a:rPr lang="en-US" sz="1200" dirty="0"/>
              <a:t>across countries and functions</a:t>
            </a: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gray">
          <a:xfrm>
            <a:off x="8222694" y="1581164"/>
            <a:ext cx="3246512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95350" eaLnBrk="0" hangingPunct="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 eaLnBrk="0" hangingPunct="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 eaLnBrk="0" hangingPunct="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 eaLnBrk="0" hangingPunct="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 eaLnBrk="0" hangingPunct="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30000"/>
              </a:spcBef>
            </a:pPr>
            <a:r>
              <a:rPr lang="en-US" sz="1200" dirty="0"/>
              <a:t>On track to realize </a:t>
            </a:r>
            <a:r>
              <a:rPr lang="en-US" sz="1200" b="1" dirty="0">
                <a:solidFill>
                  <a:schemeClr val="tx2"/>
                </a:solidFill>
              </a:rPr>
              <a:t>$150M+ total savings of overhead cost </a:t>
            </a:r>
            <a:r>
              <a:rPr lang="en-US" sz="1200" dirty="0"/>
              <a:t>and</a:t>
            </a:r>
            <a:r>
              <a:rPr lang="en-US" sz="1200" b="1" dirty="0">
                <a:solidFill>
                  <a:schemeClr val="tx2"/>
                </a:solidFill>
              </a:rPr>
              <a:t> reduce the percentage of </a:t>
            </a:r>
            <a:r>
              <a:rPr lang="en-US" sz="1200" b="1" dirty="0" err="1">
                <a:solidFill>
                  <a:schemeClr val="tx2"/>
                </a:solidFill>
              </a:rPr>
              <a:t>OHV</a:t>
            </a:r>
            <a:r>
              <a:rPr lang="en-US" sz="1200" b="1" dirty="0">
                <a:solidFill>
                  <a:schemeClr val="tx2"/>
                </a:solidFill>
              </a:rPr>
              <a:t> over sales by 2% pts</a:t>
            </a:r>
          </a:p>
          <a:p>
            <a:pPr lvl="1">
              <a:spcBef>
                <a:spcPct val="30000"/>
              </a:spcBef>
            </a:pPr>
            <a:r>
              <a:rPr lang="en-US" sz="1200" b="1" dirty="0">
                <a:solidFill>
                  <a:schemeClr val="tx2"/>
                </a:solidFill>
              </a:rPr>
              <a:t>New organization, processes, and capabilities </a:t>
            </a:r>
            <a:r>
              <a:rPr lang="en-US" sz="1200" dirty="0"/>
              <a:t>will improve efficiency and effectiveness of the different teams and sustain impact over time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E06DD9C2-F3F9-A440-9F39-DA3B8444774D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"/>
            <a:ext cx="2941066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 (GEM) | Western Europe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xmlns="" id="{EF4CE7BA-4AE9-A54D-A2B6-F7FA025021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69206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CPG013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053377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7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137336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137336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137336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36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1109514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7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1109514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462953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495233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789387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789387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100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Anuradha Sarin\Documents\16 Case Codification process\M&amp;S Cases\Mars\Mars_Marketing_Marketing Organization and redesign_Global pet food producer redefined its end-to-end operating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1_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168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Georgia</vt:lpstr>
      <vt:lpstr>Times New Roman</vt:lpstr>
      <vt:lpstr>Firm Format - template_Blue</vt:lpstr>
      <vt:lpstr>Firm Format - template_Grey</vt:lpstr>
      <vt:lpstr>M&amp;S Theme</vt:lpstr>
      <vt:lpstr>1_Firm Format - template_Grey</vt:lpstr>
      <vt:lpstr>think-cell Slide</vt:lpstr>
      <vt:lpstr>Global pet food producer redefined its end-to-end operating model, identifying $150M+ in total savings of overhead cost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2018-03-22T14:53:42Z</dcterms:created>
  <dcterms:modified xsi:type="dcterms:W3CDTF">2019-05-01T21:06:03Z</dcterms:modified>
  <cp:category/>
  <cp:contentStatus/>
  <dc:language/>
  <cp:version/>
</cp:coreProperties>
</file>