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  <p:sldMasterId id="2147483675" r:id="rId3"/>
    <p:sldMasterId id="2147483679" r:id="rId4"/>
  </p:sldMasterIdLst>
  <p:notesMasterIdLst>
    <p:notesMasterId r:id="rId6"/>
  </p:notesMasterIdLst>
  <p:handoutMasterIdLst>
    <p:handoutMasterId r:id="rId7"/>
  </p:handoutMasterIdLst>
  <p:sldIdLst>
    <p:sldId id="362" r:id="rId5"/>
  </p:sldIdLst>
  <p:sldSz cx="11950700" cy="6721475"/>
  <p:notesSz cx="7315200" cy="9601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5" autoAdjust="0"/>
    <p:restoredTop sz="94403" autoAdjust="0"/>
  </p:normalViewPr>
  <p:slideViewPr>
    <p:cSldViewPr snapToGrid="0" snapToObjects="1">
      <p:cViewPr>
        <p:scale>
          <a:sx n="165" d="100"/>
          <a:sy n="165" d="100"/>
        </p:scale>
        <p:origin x="1080" y="528"/>
      </p:cViewPr>
      <p:guideLst>
        <p:guide orient="horz" pos="2117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93663" y="601663"/>
            <a:ext cx="7510463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3663" y="601663"/>
            <a:ext cx="7510463" cy="422433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3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4" Type="http://schemas.openxmlformats.org/officeDocument/2006/relationships/image" Target="../media/image7.jpg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5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4" Type="http://schemas.openxmlformats.org/officeDocument/2006/relationships/image" Target="../media/image5.jpg"/><Relationship Id="rId5" Type="http://schemas.openxmlformats.org/officeDocument/2006/relationships/oleObject" Target="../embeddings/oleObject5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5.vml"/><Relationship Id="rId2" Type="http://schemas.openxmlformats.org/officeDocument/2006/relationships/tags" Target="../tags/tag6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Master" Target="../slideMasters/slideMaster3.xml"/><Relationship Id="rId5" Type="http://schemas.openxmlformats.org/officeDocument/2006/relationships/image" Target="../media/image6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2.emf"/><Relationship Id="rId8" Type="http://schemas.openxmlformats.org/officeDocument/2006/relationships/image" Target="../media/image3.jpg"/><Relationship Id="rId9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tags" Target="../tags/tag11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slideMaster" Target="../slideMasters/slideMaster3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8.vml"/><Relationship Id="rId2" Type="http://schemas.openxmlformats.org/officeDocument/2006/relationships/tags" Target="../tags/tag1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tags" Target="../tags/tag117.xml"/><Relationship Id="rId3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6:27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"/>
            <a:ext cx="11950700" cy="6721375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itleRectangle"/>
          <p:cNvSpPr>
            <a:spLocks noChangeAspect="1"/>
          </p:cNvSpPr>
          <p:nvPr/>
        </p:nvSpPr>
        <p:spPr bwMode="white">
          <a:xfrm>
            <a:off x="2780082" y="3392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260546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gray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gray">
          <a:xfrm>
            <a:off x="8106944" y="6377192"/>
            <a:ext cx="3843756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2/6/2019 1:33 PM Eastern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gray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1" name="LogoImage"/>
          <p:cNvSpPr>
            <a:spLocks noEditPoints="1"/>
          </p:cNvSpPr>
          <p:nvPr/>
        </p:nvSpPr>
        <p:spPr bwMode="auto">
          <a:xfrm>
            <a:off x="3036211" y="192025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Disclaimer-template_Blue" hidden="1"/>
          <p:cNvSpPr>
            <a:spLocks noChangeArrowheads="1"/>
          </p:cNvSpPr>
          <p:nvPr/>
        </p:nvSpPr>
        <p:spPr bwMode="black">
          <a:xfrm>
            <a:off x="2781793" y="6254080"/>
            <a:ext cx="5121196" cy="35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1073204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2" pos="99">
          <p15:clr>
            <a:srgbClr val="F26B43"/>
          </p15:clr>
        </p15:guide>
        <p15:guide id="3" orient="horz" pos="688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96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266014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think-cell Slide" r:id="rId5" imgW="526" imgH="526" progId="TCLayout.ActiveDocument.1">
                  <p:embed/>
                </p:oleObj>
              </mc:Choice>
              <mc:Fallback>
                <p:oleObj name="think-cell Slide" r:id="rId5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781794" y="3047"/>
            <a:ext cx="9171024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11257136" y="36514"/>
            <a:ext cx="397180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7991707" y="6287539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7991706" y="6410649"/>
            <a:ext cx="39611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6:27 PM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3024890" y="3581761"/>
            <a:ext cx="8310355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3024152" y="155449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3024891" y="6267797"/>
            <a:ext cx="4726774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 userDrawn="1">
          <p15:clr>
            <a:srgbClr val="FBAE40"/>
          </p15:clr>
        </p15:guide>
        <p15:guide id="2" pos="37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7341" userDrawn="1">
          <p15:clr>
            <a:srgbClr val="F26B43"/>
          </p15:clr>
        </p15:guide>
        <p15:guide id="2" pos="99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05" userDrawn="1">
          <p15:clr>
            <a:srgbClr val="000000"/>
          </p15:clr>
        </p15:guide>
        <p15:guide id="2" orient="horz" pos="570" userDrawn="1">
          <p15:clr>
            <a:srgbClr val="000000"/>
          </p15:clr>
        </p15:guide>
        <p15:guide id="3" orient="horz" pos="3912" userDrawn="1">
          <p15:clr>
            <a:srgbClr val="000000"/>
          </p15:clr>
        </p15:guide>
        <p15:guide id="4" pos="96" userDrawn="1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"/>
            <a:ext cx="11950791" cy="6721426"/>
          </a:xfrm>
          <a:prstGeom prst="rect">
            <a:avLst/>
          </a:prstGeom>
        </p:spPr>
      </p:pic>
      <p:sp>
        <p:nvSpPr>
          <p:cNvPr id="37" name="TitleRectangle"/>
          <p:cNvSpPr>
            <a:spLocks/>
          </p:cNvSpPr>
          <p:nvPr/>
        </p:nvSpPr>
        <p:spPr bwMode="white">
          <a:xfrm>
            <a:off x="2780082" y="-1"/>
            <a:ext cx="9170618" cy="3967882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8129839"/>
              </p:ext>
            </p:extLst>
          </p:nvPr>
        </p:nvGraphicFramePr>
        <p:xfrm>
          <a:off x="2118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/>
        </p:nvSpPr>
        <p:spPr bwMode="auto">
          <a:xfrm>
            <a:off x="11366405" y="36515"/>
            <a:ext cx="393769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1">
              <a:defRPr/>
            </a:pPr>
            <a:endParaRPr lang="en-US" sz="1067" baseline="0" noProof="0" dirty="0">
              <a:solidFill>
                <a:srgbClr val="482A06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/>
        </p:nvSpPr>
        <p:spPr bwMode="black">
          <a:xfrm>
            <a:off x="8106944" y="6254081"/>
            <a:ext cx="88267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="1" baseline="0" noProof="0" dirty="0">
                <a:solidFill>
                  <a:schemeClr val="bg1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black">
          <a:xfrm>
            <a:off x="8106944" y="6377192"/>
            <a:ext cx="3740265" cy="12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>
                <a:solidFill>
                  <a:schemeClr val="bg1"/>
                </a:solidFill>
                <a:latin typeface="+mn-lt"/>
              </a:rPr>
              <a:t>Last Modified 2/6/2019 1:33 PM Eastern Standard Time</a:t>
            </a:r>
            <a:endParaRPr lang="en-US" sz="800" baseline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black">
          <a:xfrm>
            <a:off x="8106945" y="6500304"/>
            <a:ext cx="354737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800" baseline="0" noProof="0" dirty="0">
                <a:solidFill>
                  <a:schemeClr val="bg1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>
            <p:ph type="ctrTitle"/>
          </p:nvPr>
        </p:nvSpPr>
        <p:spPr bwMode="gray">
          <a:xfrm>
            <a:off x="3024890" y="1434421"/>
            <a:ext cx="8310356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024890" y="3119079"/>
            <a:ext cx="8310356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/>
        </p:nvSpPr>
        <p:spPr bwMode="gray">
          <a:xfrm>
            <a:off x="3024890" y="3584143"/>
            <a:ext cx="83103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5" name="LogoImage"/>
          <p:cNvSpPr>
            <a:spLocks noEditPoints="1"/>
          </p:cNvSpPr>
          <p:nvPr/>
        </p:nvSpPr>
        <p:spPr bwMode="auto">
          <a:xfrm>
            <a:off x="3033779" y="187976"/>
            <a:ext cx="2177267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0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/>
        </p:nvSpPr>
        <p:spPr bwMode="black">
          <a:xfrm>
            <a:off x="2781793" y="6254081"/>
            <a:ext cx="5121196" cy="35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CONFIDENTIAL AND PROPRIETARY</a:t>
            </a:r>
          </a:p>
          <a:p>
            <a:pPr defTabSz="1073204" eaLnBrk="0" hangingPunct="0"/>
            <a:r>
              <a:rPr lang="en-US" sz="800" baseline="0" dirty="0">
                <a:solidFill>
                  <a:schemeClr val="bg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pic>
        <p:nvPicPr>
          <p:cNvPr id="14" name="background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"/>
            <a:ext cx="11950700" cy="6721079"/>
          </a:xfrm>
          <a:prstGeom prst="rect">
            <a:avLst/>
          </a:prstGeom>
        </p:spPr>
      </p:pic>
      <p:sp>
        <p:nvSpPr>
          <p:cNvPr id="15" name="TitleRectangle"/>
          <p:cNvSpPr>
            <a:spLocks/>
          </p:cNvSpPr>
          <p:nvPr userDrawn="1"/>
        </p:nvSpPr>
        <p:spPr bwMode="white">
          <a:xfrm>
            <a:off x="2781794" y="1"/>
            <a:ext cx="9171024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6" name="Object 15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4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Working Draft Text"/>
          <p:cNvSpPr txBox="1">
            <a:spLocks noChangeArrowheads="1"/>
          </p:cNvSpPr>
          <p:nvPr userDrawn="1"/>
        </p:nvSpPr>
        <p:spPr bwMode="black">
          <a:xfrm>
            <a:off x="7991707" y="6287539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18" name="Working Draft"/>
          <p:cNvSpPr txBox="1">
            <a:spLocks noChangeArrowheads="1"/>
          </p:cNvSpPr>
          <p:nvPr userDrawn="1"/>
        </p:nvSpPr>
        <p:spPr bwMode="black">
          <a:xfrm>
            <a:off x="7991707" y="6410649"/>
            <a:ext cx="39589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6:27 PM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Printed"/>
          <p:cNvSpPr txBox="1">
            <a:spLocks noChangeArrowheads="1"/>
          </p:cNvSpPr>
          <p:nvPr userDrawn="1"/>
        </p:nvSpPr>
        <p:spPr bwMode="black">
          <a:xfrm>
            <a:off x="7991707" y="6533760"/>
            <a:ext cx="372065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20" name="Title"/>
          <p:cNvSpPr>
            <a:spLocks noGrp="1" noChangeArrowheads="1"/>
          </p:cNvSpPr>
          <p:nvPr>
            <p:ph type="ctrTitle"/>
          </p:nvPr>
        </p:nvSpPr>
        <p:spPr>
          <a:xfrm>
            <a:off x="3024891" y="1434420"/>
            <a:ext cx="8310355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1" name="Subtitle"/>
          <p:cNvSpPr>
            <a:spLocks noGrp="1" noChangeArrowheads="1"/>
          </p:cNvSpPr>
          <p:nvPr>
            <p:ph type="subTitle" idx="1"/>
          </p:nvPr>
        </p:nvSpPr>
        <p:spPr>
          <a:xfrm>
            <a:off x="3024891" y="3119079"/>
            <a:ext cx="8310355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2" name="Document type" hidden="1"/>
          <p:cNvSpPr txBox="1">
            <a:spLocks noChangeArrowheads="1"/>
          </p:cNvSpPr>
          <p:nvPr userDrawn="1"/>
        </p:nvSpPr>
        <p:spPr bwMode="gray">
          <a:xfrm>
            <a:off x="3024891" y="3582218"/>
            <a:ext cx="83103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23" name="doc id" hidden="1"/>
          <p:cNvSpPr txBox="1">
            <a:spLocks noChangeArrowheads="1"/>
          </p:cNvSpPr>
          <p:nvPr userDrawn="1"/>
        </p:nvSpPr>
        <p:spPr bwMode="white">
          <a:xfrm>
            <a:off x="11260545" y="36514"/>
            <a:ext cx="39377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4" name="LogoImage"/>
          <p:cNvSpPr>
            <a:spLocks noEditPoints="1"/>
          </p:cNvSpPr>
          <p:nvPr userDrawn="1"/>
        </p:nvSpPr>
        <p:spPr bwMode="auto">
          <a:xfrm>
            <a:off x="3024890" y="150654"/>
            <a:ext cx="2903151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1600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Disclaimer-English (United States)" hidden="1"/>
          <p:cNvSpPr>
            <a:spLocks noChangeArrowheads="1"/>
          </p:cNvSpPr>
          <p:nvPr userDrawn="1"/>
        </p:nvSpPr>
        <p:spPr bwMode="black">
          <a:xfrm>
            <a:off x="3024891" y="6410649"/>
            <a:ext cx="472677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58781" y="230189"/>
            <a:ext cx="11493417" cy="36933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/>
        </p:nvSpPr>
        <p:spPr bwMode="gray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accent6"/>
                </a:solidFill>
              </a:rPr>
              <a:pPr lvl="0"/>
              <a:t>‹#›</a:t>
            </a:fld>
            <a:endParaRPr lang="en-US" sz="800" dirty="0">
              <a:solidFill>
                <a:schemeClr val="accent6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Isosceles Triangle 16">
            <a:extLst>
              <a:ext uri="{FF2B5EF4-FFF2-40B4-BE49-F238E27FC236}">
                <a16:creationId xmlns:a16="http://schemas.microsoft.com/office/drawing/2014/main" xmlns="" id="{E2C70A52-20E0-44EE-80F1-358CF5856D90}"/>
              </a:ext>
            </a:extLst>
          </p:cNvPr>
          <p:cNvSpPr/>
          <p:nvPr/>
        </p:nvSpPr>
        <p:spPr>
          <a:xfrm flipV="1">
            <a:off x="10243790" y="-13134"/>
            <a:ext cx="1701836" cy="124011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561" y="-495300"/>
            <a:ext cx="184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4266014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7" name="think-cell Slide" r:id="rId6" imgW="526" imgH="526" progId="TCLayout.ActiveDocument.1">
                  <p:embed/>
                </p:oleObj>
              </mc:Choice>
              <mc:Fallback>
                <p:oleObj name="think-cell Slide" r:id="rId6" imgW="526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"/>
          <p:cNvSpPr txBox="1">
            <a:spLocks/>
          </p:cNvSpPr>
          <p:nvPr userDrawn="1"/>
        </p:nvSpPr>
        <p:spPr bwMode="auto"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2" name="SlideLogoText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1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7340">
          <p15:clr>
            <a:srgbClr val="F26B43"/>
          </p15:clr>
        </p15:guide>
        <p15:guide id="3" orient="horz" pos="688">
          <p15:clr>
            <a:srgbClr val="F26B43"/>
          </p15:clr>
        </p15:guide>
        <p15:guide id="5" pos="7341" userDrawn="1">
          <p15:clr>
            <a:srgbClr val="F26B43"/>
          </p15:clr>
        </p15:guide>
        <p15:guide id="6" pos="99" userDrawn="1">
          <p15:clr>
            <a:srgbClr val="F26B43"/>
          </p15:clr>
        </p15:guide>
        <p15:guide id="7" orient="horz" pos="571" userDrawn="1">
          <p15:clr>
            <a:srgbClr val="F26B43"/>
          </p15:clr>
        </p15:guide>
        <p15:guide id="8" orient="horz" pos="3911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"/>
          <p:cNvSpPr txBox="1">
            <a:spLocks/>
          </p:cNvSpPr>
          <p:nvPr/>
        </p:nvSpPr>
        <p:spPr bwMode="black">
          <a:xfrm>
            <a:off x="11421440" y="6508273"/>
            <a:ext cx="125051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800" smtClean="0">
                <a:solidFill>
                  <a:schemeClr val="bg1"/>
                </a:solidFill>
              </a:rPr>
              <a:pPr lvl="0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SlideLogoText"/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0273986" y="6508273"/>
            <a:ext cx="1013233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193860"/>
            <a:r>
              <a:rPr lang="en-US" sz="800" baseline="0" noProof="0" dirty="0">
                <a:solidFill>
                  <a:schemeClr val="bg1"/>
                </a:solidFill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Slide Number"/>
          <p:cNvSpPr txBox="1">
            <a:spLocks/>
          </p:cNvSpPr>
          <p:nvPr userDrawn="1"/>
        </p:nvSpPr>
        <p:spPr>
          <a:xfrm>
            <a:off x="11421439" y="6508273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0274121" y="6508273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8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5008">
          <p15:clr>
            <a:srgbClr val="000000"/>
          </p15:clr>
        </p15:guide>
        <p15:guide id="5" pos="5305" userDrawn="1">
          <p15:clr>
            <a:srgbClr val="000000"/>
          </p15:clr>
        </p15:guide>
        <p15:guide id="6" orient="horz" pos="570" userDrawn="1">
          <p15:clr>
            <a:srgbClr val="000000"/>
          </p15:clr>
        </p15:guide>
        <p15:guide id="7" orient="horz" pos="3912" userDrawn="1">
          <p15:clr>
            <a:srgbClr val="000000"/>
          </p15:clr>
        </p15:guide>
        <p15:guide id="8" pos="96" userDrawn="1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tags" Target="../tags/tag16.xml"/><Relationship Id="rId21" Type="http://schemas.openxmlformats.org/officeDocument/2006/relationships/tags" Target="../tags/tag17.xml"/><Relationship Id="rId22" Type="http://schemas.openxmlformats.org/officeDocument/2006/relationships/tags" Target="../tags/tag18.xml"/><Relationship Id="rId23" Type="http://schemas.openxmlformats.org/officeDocument/2006/relationships/tags" Target="../tags/tag19.xml"/><Relationship Id="rId24" Type="http://schemas.openxmlformats.org/officeDocument/2006/relationships/tags" Target="../tags/tag20.xml"/><Relationship Id="rId25" Type="http://schemas.openxmlformats.org/officeDocument/2006/relationships/tags" Target="../tags/tag21.xml"/><Relationship Id="rId26" Type="http://schemas.openxmlformats.org/officeDocument/2006/relationships/tags" Target="../tags/tag22.xml"/><Relationship Id="rId27" Type="http://schemas.openxmlformats.org/officeDocument/2006/relationships/tags" Target="../tags/tag23.xml"/><Relationship Id="rId28" Type="http://schemas.openxmlformats.org/officeDocument/2006/relationships/tags" Target="../tags/tag24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vmlDrawing" Target="../drawings/vmlDrawing1.vml"/><Relationship Id="rId30" Type="http://schemas.openxmlformats.org/officeDocument/2006/relationships/tags" Target="../tags/tag26.xml"/><Relationship Id="rId31" Type="http://schemas.openxmlformats.org/officeDocument/2006/relationships/tags" Target="../tags/tag27.xml"/><Relationship Id="rId32" Type="http://schemas.openxmlformats.org/officeDocument/2006/relationships/tags" Target="../tags/tag28.xml"/><Relationship Id="rId9" Type="http://schemas.openxmlformats.org/officeDocument/2006/relationships/tags" Target="../tags/tag5.xml"/><Relationship Id="rId6" Type="http://schemas.openxmlformats.org/officeDocument/2006/relationships/tags" Target="../tags/tag2.xml"/><Relationship Id="rId7" Type="http://schemas.openxmlformats.org/officeDocument/2006/relationships/tags" Target="../tags/tag3.xml"/><Relationship Id="rId8" Type="http://schemas.openxmlformats.org/officeDocument/2006/relationships/tags" Target="../tags/tag4.xml"/><Relationship Id="rId33" Type="http://schemas.openxmlformats.org/officeDocument/2006/relationships/tags" Target="../tags/tag29.xml"/><Relationship Id="rId34" Type="http://schemas.openxmlformats.org/officeDocument/2006/relationships/tags" Target="../tags/tag30.xml"/><Relationship Id="rId35" Type="http://schemas.openxmlformats.org/officeDocument/2006/relationships/oleObject" Target="../embeddings/oleObject1.bin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1" Type="http://schemas.openxmlformats.org/officeDocument/2006/relationships/tags" Target="../tags/tag7.xml"/><Relationship Id="rId12" Type="http://schemas.openxmlformats.org/officeDocument/2006/relationships/tags" Target="../tags/tag8.xml"/><Relationship Id="rId13" Type="http://schemas.openxmlformats.org/officeDocument/2006/relationships/tags" Target="../tags/tag9.xml"/><Relationship Id="rId14" Type="http://schemas.openxmlformats.org/officeDocument/2006/relationships/tags" Target="../tags/tag10.xml"/><Relationship Id="rId15" Type="http://schemas.openxmlformats.org/officeDocument/2006/relationships/tags" Target="../tags/tag11.xml"/><Relationship Id="rId16" Type="http://schemas.openxmlformats.org/officeDocument/2006/relationships/tags" Target="../tags/tag12.xml"/><Relationship Id="rId17" Type="http://schemas.openxmlformats.org/officeDocument/2006/relationships/tags" Target="../tags/tag13.xml"/><Relationship Id="rId18" Type="http://schemas.openxmlformats.org/officeDocument/2006/relationships/tags" Target="../tags/tag14.xml"/><Relationship Id="rId19" Type="http://schemas.openxmlformats.org/officeDocument/2006/relationships/tags" Target="../tags/tag15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tags" Target="../tags/tag49.xml"/><Relationship Id="rId21" Type="http://schemas.openxmlformats.org/officeDocument/2006/relationships/tags" Target="../tags/tag50.xml"/><Relationship Id="rId22" Type="http://schemas.openxmlformats.org/officeDocument/2006/relationships/tags" Target="../tags/tag51.xml"/><Relationship Id="rId23" Type="http://schemas.openxmlformats.org/officeDocument/2006/relationships/tags" Target="../tags/tag52.xml"/><Relationship Id="rId24" Type="http://schemas.openxmlformats.org/officeDocument/2006/relationships/tags" Target="../tags/tag53.xml"/><Relationship Id="rId25" Type="http://schemas.openxmlformats.org/officeDocument/2006/relationships/tags" Target="../tags/tag54.xml"/><Relationship Id="rId26" Type="http://schemas.openxmlformats.org/officeDocument/2006/relationships/tags" Target="../tags/tag55.xml"/><Relationship Id="rId27" Type="http://schemas.openxmlformats.org/officeDocument/2006/relationships/tags" Target="../tags/tag56.xml"/><Relationship Id="rId28" Type="http://schemas.openxmlformats.org/officeDocument/2006/relationships/tags" Target="../tags/tag57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5" Type="http://schemas.openxmlformats.org/officeDocument/2006/relationships/vmlDrawing" Target="../drawings/vmlDrawing4.vml"/><Relationship Id="rId30" Type="http://schemas.openxmlformats.org/officeDocument/2006/relationships/tags" Target="../tags/tag59.xml"/><Relationship Id="rId31" Type="http://schemas.openxmlformats.org/officeDocument/2006/relationships/tags" Target="../tags/tag60.xml"/><Relationship Id="rId32" Type="http://schemas.openxmlformats.org/officeDocument/2006/relationships/tags" Target="../tags/tag61.xml"/><Relationship Id="rId9" Type="http://schemas.openxmlformats.org/officeDocument/2006/relationships/tags" Target="../tags/tag38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Relationship Id="rId33" Type="http://schemas.openxmlformats.org/officeDocument/2006/relationships/tags" Target="../tags/tag62.xml"/><Relationship Id="rId34" Type="http://schemas.openxmlformats.org/officeDocument/2006/relationships/tags" Target="../tags/tag63.xml"/><Relationship Id="rId35" Type="http://schemas.openxmlformats.org/officeDocument/2006/relationships/oleObject" Target="../embeddings/oleObject4.bin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tags" Target="../tags/tag41.xml"/><Relationship Id="rId13" Type="http://schemas.openxmlformats.org/officeDocument/2006/relationships/tags" Target="../tags/tag42.xml"/><Relationship Id="rId14" Type="http://schemas.openxmlformats.org/officeDocument/2006/relationships/tags" Target="../tags/tag43.xml"/><Relationship Id="rId15" Type="http://schemas.openxmlformats.org/officeDocument/2006/relationships/tags" Target="../tags/tag44.xml"/><Relationship Id="rId16" Type="http://schemas.openxmlformats.org/officeDocument/2006/relationships/tags" Target="../tags/tag45.xml"/><Relationship Id="rId17" Type="http://schemas.openxmlformats.org/officeDocument/2006/relationships/tags" Target="../tags/tag46.xml"/><Relationship Id="rId18" Type="http://schemas.openxmlformats.org/officeDocument/2006/relationships/tags" Target="../tags/tag47.xml"/><Relationship Id="rId19" Type="http://schemas.openxmlformats.org/officeDocument/2006/relationships/tags" Target="../tags/tag48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tags" Target="../tags/tag107.xml"/><Relationship Id="rId47" Type="http://schemas.openxmlformats.org/officeDocument/2006/relationships/tags" Target="../tags/tag108.xml"/><Relationship Id="rId48" Type="http://schemas.openxmlformats.org/officeDocument/2006/relationships/tags" Target="../tags/tag109.xml"/><Relationship Id="rId49" Type="http://schemas.openxmlformats.org/officeDocument/2006/relationships/tags" Target="../tags/tag110.xml"/><Relationship Id="rId20" Type="http://schemas.openxmlformats.org/officeDocument/2006/relationships/tags" Target="../tags/tag81.xml"/><Relationship Id="rId21" Type="http://schemas.openxmlformats.org/officeDocument/2006/relationships/tags" Target="../tags/tag82.xml"/><Relationship Id="rId22" Type="http://schemas.openxmlformats.org/officeDocument/2006/relationships/tags" Target="../tags/tag83.xml"/><Relationship Id="rId23" Type="http://schemas.openxmlformats.org/officeDocument/2006/relationships/tags" Target="../tags/tag84.xml"/><Relationship Id="rId24" Type="http://schemas.openxmlformats.org/officeDocument/2006/relationships/tags" Target="../tags/tag85.xml"/><Relationship Id="rId25" Type="http://schemas.openxmlformats.org/officeDocument/2006/relationships/tags" Target="../tags/tag86.xml"/><Relationship Id="rId26" Type="http://schemas.openxmlformats.org/officeDocument/2006/relationships/tags" Target="../tags/tag87.xml"/><Relationship Id="rId27" Type="http://schemas.openxmlformats.org/officeDocument/2006/relationships/tags" Target="../tags/tag88.xml"/><Relationship Id="rId28" Type="http://schemas.openxmlformats.org/officeDocument/2006/relationships/tags" Target="../tags/tag89.xml"/><Relationship Id="rId29" Type="http://schemas.openxmlformats.org/officeDocument/2006/relationships/tags" Target="../tags/tag90.xml"/><Relationship Id="rId50" Type="http://schemas.openxmlformats.org/officeDocument/2006/relationships/oleObject" Target="../embeddings/oleObject6.bin"/><Relationship Id="rId51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5" Type="http://schemas.openxmlformats.org/officeDocument/2006/relationships/vmlDrawing" Target="../drawings/vmlDrawing6.vml"/><Relationship Id="rId30" Type="http://schemas.openxmlformats.org/officeDocument/2006/relationships/tags" Target="../tags/tag91.xml"/><Relationship Id="rId31" Type="http://schemas.openxmlformats.org/officeDocument/2006/relationships/tags" Target="../tags/tag92.xml"/><Relationship Id="rId32" Type="http://schemas.openxmlformats.org/officeDocument/2006/relationships/tags" Target="../tags/tag93.xml"/><Relationship Id="rId9" Type="http://schemas.openxmlformats.org/officeDocument/2006/relationships/tags" Target="../tags/tag70.xml"/><Relationship Id="rId6" Type="http://schemas.openxmlformats.org/officeDocument/2006/relationships/tags" Target="../tags/tag67.xml"/><Relationship Id="rId7" Type="http://schemas.openxmlformats.org/officeDocument/2006/relationships/tags" Target="../tags/tag68.xml"/><Relationship Id="rId8" Type="http://schemas.openxmlformats.org/officeDocument/2006/relationships/tags" Target="../tags/tag69.xml"/><Relationship Id="rId33" Type="http://schemas.openxmlformats.org/officeDocument/2006/relationships/tags" Target="../tags/tag94.xml"/><Relationship Id="rId34" Type="http://schemas.openxmlformats.org/officeDocument/2006/relationships/tags" Target="../tags/tag95.xml"/><Relationship Id="rId35" Type="http://schemas.openxmlformats.org/officeDocument/2006/relationships/tags" Target="../tags/tag96.xml"/><Relationship Id="rId36" Type="http://schemas.openxmlformats.org/officeDocument/2006/relationships/tags" Target="../tags/tag97.xml"/><Relationship Id="rId10" Type="http://schemas.openxmlformats.org/officeDocument/2006/relationships/tags" Target="../tags/tag71.xml"/><Relationship Id="rId11" Type="http://schemas.openxmlformats.org/officeDocument/2006/relationships/tags" Target="../tags/tag72.xml"/><Relationship Id="rId12" Type="http://schemas.openxmlformats.org/officeDocument/2006/relationships/tags" Target="../tags/tag73.xml"/><Relationship Id="rId13" Type="http://schemas.openxmlformats.org/officeDocument/2006/relationships/tags" Target="../tags/tag74.xml"/><Relationship Id="rId14" Type="http://schemas.openxmlformats.org/officeDocument/2006/relationships/tags" Target="../tags/tag75.xml"/><Relationship Id="rId15" Type="http://schemas.openxmlformats.org/officeDocument/2006/relationships/tags" Target="../tags/tag76.xml"/><Relationship Id="rId16" Type="http://schemas.openxmlformats.org/officeDocument/2006/relationships/tags" Target="../tags/tag77.xml"/><Relationship Id="rId17" Type="http://schemas.openxmlformats.org/officeDocument/2006/relationships/tags" Target="../tags/tag78.xml"/><Relationship Id="rId18" Type="http://schemas.openxmlformats.org/officeDocument/2006/relationships/tags" Target="../tags/tag79.xml"/><Relationship Id="rId19" Type="http://schemas.openxmlformats.org/officeDocument/2006/relationships/tags" Target="../tags/tag80.xml"/><Relationship Id="rId37" Type="http://schemas.openxmlformats.org/officeDocument/2006/relationships/tags" Target="../tags/tag98.xml"/><Relationship Id="rId38" Type="http://schemas.openxmlformats.org/officeDocument/2006/relationships/tags" Target="../tags/tag99.xml"/><Relationship Id="rId39" Type="http://schemas.openxmlformats.org/officeDocument/2006/relationships/tags" Target="../tags/tag100.xml"/><Relationship Id="rId40" Type="http://schemas.openxmlformats.org/officeDocument/2006/relationships/tags" Target="../tags/tag101.xml"/><Relationship Id="rId41" Type="http://schemas.openxmlformats.org/officeDocument/2006/relationships/tags" Target="../tags/tag102.xml"/><Relationship Id="rId42" Type="http://schemas.openxmlformats.org/officeDocument/2006/relationships/tags" Target="../tags/tag103.xml"/><Relationship Id="rId43" Type="http://schemas.openxmlformats.org/officeDocument/2006/relationships/tags" Target="../tags/tag104.xml"/><Relationship Id="rId44" Type="http://schemas.openxmlformats.org/officeDocument/2006/relationships/tags" Target="../tags/tag105.xml"/><Relationship Id="rId45" Type="http://schemas.openxmlformats.org/officeDocument/2006/relationships/tags" Target="../tags/tag106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tags" Target="../tags/tag132.xml"/><Relationship Id="rId21" Type="http://schemas.openxmlformats.org/officeDocument/2006/relationships/tags" Target="../tags/tag133.xml"/><Relationship Id="rId22" Type="http://schemas.openxmlformats.org/officeDocument/2006/relationships/tags" Target="../tags/tag134.xml"/><Relationship Id="rId23" Type="http://schemas.openxmlformats.org/officeDocument/2006/relationships/tags" Target="../tags/tag135.xml"/><Relationship Id="rId24" Type="http://schemas.openxmlformats.org/officeDocument/2006/relationships/tags" Target="../tags/tag136.xml"/><Relationship Id="rId25" Type="http://schemas.openxmlformats.org/officeDocument/2006/relationships/tags" Target="../tags/tag137.xml"/><Relationship Id="rId26" Type="http://schemas.openxmlformats.org/officeDocument/2006/relationships/tags" Target="../tags/tag138.xml"/><Relationship Id="rId27" Type="http://schemas.openxmlformats.org/officeDocument/2006/relationships/tags" Target="../tags/tag139.xml"/><Relationship Id="rId28" Type="http://schemas.openxmlformats.org/officeDocument/2006/relationships/tags" Target="../tags/tag140.xml"/><Relationship Id="rId29" Type="http://schemas.openxmlformats.org/officeDocument/2006/relationships/tags" Target="../tags/tag141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5" Type="http://schemas.openxmlformats.org/officeDocument/2006/relationships/vmlDrawing" Target="../drawings/vmlDrawing9.vml"/><Relationship Id="rId30" Type="http://schemas.openxmlformats.org/officeDocument/2006/relationships/tags" Target="../tags/tag142.xml"/><Relationship Id="rId31" Type="http://schemas.openxmlformats.org/officeDocument/2006/relationships/tags" Target="../tags/tag143.xml"/><Relationship Id="rId32" Type="http://schemas.openxmlformats.org/officeDocument/2006/relationships/tags" Target="../tags/tag144.xml"/><Relationship Id="rId9" Type="http://schemas.openxmlformats.org/officeDocument/2006/relationships/tags" Target="../tags/tag121.xml"/><Relationship Id="rId6" Type="http://schemas.openxmlformats.org/officeDocument/2006/relationships/tags" Target="../tags/tag118.xml"/><Relationship Id="rId7" Type="http://schemas.openxmlformats.org/officeDocument/2006/relationships/tags" Target="../tags/tag119.xml"/><Relationship Id="rId8" Type="http://schemas.openxmlformats.org/officeDocument/2006/relationships/tags" Target="../tags/tag120.xml"/><Relationship Id="rId33" Type="http://schemas.openxmlformats.org/officeDocument/2006/relationships/tags" Target="../tags/tag145.xml"/><Relationship Id="rId34" Type="http://schemas.openxmlformats.org/officeDocument/2006/relationships/tags" Target="../tags/tag146.xml"/><Relationship Id="rId35" Type="http://schemas.openxmlformats.org/officeDocument/2006/relationships/tags" Target="../tags/tag147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1" Type="http://schemas.openxmlformats.org/officeDocument/2006/relationships/tags" Target="../tags/tag123.xml"/><Relationship Id="rId12" Type="http://schemas.openxmlformats.org/officeDocument/2006/relationships/tags" Target="../tags/tag124.xml"/><Relationship Id="rId13" Type="http://schemas.openxmlformats.org/officeDocument/2006/relationships/tags" Target="../tags/tag125.xml"/><Relationship Id="rId14" Type="http://schemas.openxmlformats.org/officeDocument/2006/relationships/tags" Target="../tags/tag126.xml"/><Relationship Id="rId15" Type="http://schemas.openxmlformats.org/officeDocument/2006/relationships/tags" Target="../tags/tag127.xml"/><Relationship Id="rId16" Type="http://schemas.openxmlformats.org/officeDocument/2006/relationships/tags" Target="../tags/tag128.xml"/><Relationship Id="rId17" Type="http://schemas.openxmlformats.org/officeDocument/2006/relationships/tags" Target="../tags/tag129.xml"/><Relationship Id="rId18" Type="http://schemas.openxmlformats.org/officeDocument/2006/relationships/tags" Target="../tags/tag130.xml"/><Relationship Id="rId19" Type="http://schemas.openxmlformats.org/officeDocument/2006/relationships/tags" Target="../tags/tag131.xml"/><Relationship Id="rId37" Type="http://schemas.openxmlformats.org/officeDocument/2006/relationships/tags" Target="../tags/tag149.xml"/><Relationship Id="rId38" Type="http://schemas.openxmlformats.org/officeDocument/2006/relationships/oleObject" Target="../embeddings/oleObject10.bin"/><Relationship Id="rId3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05446984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6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10732242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6:27 PM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79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600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58779" y="230189"/>
            <a:ext cx="114934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096" y="1951380"/>
            <a:ext cx="5737182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10732242" y="1940591"/>
            <a:ext cx="2250616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6:27 PM Malay Peninsula Standard Time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11734920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58780" y="75765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58778" y="554866"/>
            <a:ext cx="114934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58779" y="6305945"/>
            <a:ext cx="11400268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937094" y="1257754"/>
            <a:ext cx="5686374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11178853" y="285751"/>
            <a:ext cx="473334" cy="150811"/>
            <a:chOff x="8385837" y="285750"/>
            <a:chExt cx="354938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385837" y="285750"/>
              <a:ext cx="354938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385837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385837" y="436561"/>
              <a:ext cx="35493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11735015" y="6328651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10397126" y="50802"/>
            <a:ext cx="125718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680931631"/>
              </p:ext>
            </p:extLst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133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033" name="doc id" hidden="1"/>
          <p:cNvSpPr>
            <a:spLocks noChangeArrowheads="1"/>
          </p:cNvSpPr>
          <p:nvPr/>
        </p:nvSpPr>
        <p:spPr bwMode="gray">
          <a:xfrm flipH="1">
            <a:off x="10447062" y="50803"/>
            <a:ext cx="120718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193860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noProof="0" dirty="0">
                <a:solidFill>
                  <a:schemeClr val="accent6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>
              <a:tabLst/>
            </a:pPr>
            <a:r>
              <a:rPr lang="en-US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chemeClr val="tx2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35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4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49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36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4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47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37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4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45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4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43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4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41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1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758" y="1951380"/>
            <a:ext cx="4302696" cy="1319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latinLnBrk="0"/>
            <a:r>
              <a:rPr lang="en-US"/>
              <a:t>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62" name="Slide Elements" hidden="1"/>
          <p:cNvGrpSpPr/>
          <p:nvPr userDrawn="1"/>
        </p:nvGrpSpPr>
        <p:grpSpPr bwMode="gray">
          <a:xfrm>
            <a:off x="158779" y="6305945"/>
            <a:ext cx="11493418" cy="325438"/>
            <a:chOff x="119063" y="6305945"/>
            <a:chExt cx="8618537" cy="325438"/>
          </a:xfrm>
        </p:grpSpPr>
        <p:sp>
          <p:nvSpPr>
            <p:cNvPr id="6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6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65" name="SlideBottomBar" hidden="1"/>
          <p:cNvSpPr/>
          <p:nvPr userDrawn="1"/>
        </p:nvSpPr>
        <p:spPr>
          <a:xfrm>
            <a:off x="11347343" y="6327340"/>
            <a:ext cx="6096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66" name="doc id" hidden="1"/>
          <p:cNvSpPr>
            <a:spLocks noChangeArrowheads="1"/>
          </p:cNvSpPr>
          <p:nvPr userDrawn="1"/>
        </p:nvSpPr>
        <p:spPr bwMode="auto">
          <a:xfrm>
            <a:off x="10777860" y="50802"/>
            <a:ext cx="87645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7" name="LegendLines" hidden="1"/>
          <p:cNvGrpSpPr/>
          <p:nvPr userDrawn="1"/>
        </p:nvGrpSpPr>
        <p:grpSpPr>
          <a:xfrm>
            <a:off x="10059937" y="272354"/>
            <a:ext cx="1345750" cy="761545"/>
            <a:chOff x="7607284" y="279400"/>
            <a:chExt cx="1009134" cy="761545"/>
          </a:xfrm>
        </p:grpSpPr>
        <p:sp>
          <p:nvSpPr>
            <p:cNvPr id="68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69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0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447159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4" name="LegendBoxes" hidden="1"/>
          <p:cNvGrpSpPr/>
          <p:nvPr userDrawn="1"/>
        </p:nvGrpSpPr>
        <p:grpSpPr>
          <a:xfrm>
            <a:off x="10470645" y="272458"/>
            <a:ext cx="935043" cy="1028245"/>
            <a:chOff x="5894005" y="919828"/>
            <a:chExt cx="701158" cy="1028245"/>
          </a:xfrm>
        </p:grpSpPr>
        <p:sp>
          <p:nvSpPr>
            <p:cNvPr id="75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6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7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8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79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0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1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2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83" name="LegendMoons" hidden="1"/>
          <p:cNvGrpSpPr/>
          <p:nvPr userDrawn="1"/>
        </p:nvGrpSpPr>
        <p:grpSpPr>
          <a:xfrm>
            <a:off x="10381730" y="271952"/>
            <a:ext cx="1023959" cy="1317003"/>
            <a:chOff x="5894005" y="2695123"/>
            <a:chExt cx="767833" cy="1317003"/>
          </a:xfrm>
        </p:grpSpPr>
        <p:grpSp>
          <p:nvGrpSpPr>
            <p:cNvPr id="84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02" name="Oval 101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3" name="Arc 102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5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00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01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6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98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9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96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7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9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0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91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2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3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44715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56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446400" indent="-2484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615600" indent="-154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48800" indent="-1296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/>
          </p:nvPr>
        </p:nvGraphicFramePr>
        <p:xfrm>
          <a:off x="0" y="0"/>
          <a:ext cx="21170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1" name="think-cell Slide" r:id="rId38" imgW="270" imgH="270" progId="TCLayout.ActiveDocument.1">
                  <p:embed/>
                </p:oleObj>
              </mc:Choice>
              <mc:Fallback>
                <p:oleObj name="think-cell Slide" r:id="rId3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704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1704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133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11734921" y="4114413"/>
            <a:ext cx="245260" cy="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58781" y="230190"/>
            <a:ext cx="114934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58780" y="75765"/>
            <a:ext cx="490584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58781" y="554866"/>
            <a:ext cx="114934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58779" y="6305946"/>
            <a:ext cx="11400268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725" indent="-85725"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58780" y="6507559"/>
            <a:ext cx="9954329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93713" indent="-493713" defTabSz="1193860"/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937096" y="1951380"/>
            <a:ext cx="3602592" cy="12311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937094" y="1254580"/>
            <a:ext cx="5686373" cy="511175"/>
            <a:chOff x="915" y="708"/>
            <a:chExt cx="2686" cy="322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8"/>
              <a:ext cx="2686" cy="32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/>
        </p:nvGrpSpPr>
        <p:grpSpPr bwMode="gray">
          <a:xfrm>
            <a:off x="11178785" y="285751"/>
            <a:ext cx="473398" cy="150811"/>
            <a:chOff x="8385789" y="285750"/>
            <a:chExt cx="354986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385789" y="285750"/>
              <a:ext cx="35498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119386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38578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385789" y="436561"/>
              <a:ext cx="3549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LegendBoxes" hidden="1"/>
          <p:cNvGrpSpPr/>
          <p:nvPr/>
        </p:nvGrpSpPr>
        <p:grpSpPr bwMode="gray">
          <a:xfrm>
            <a:off x="10888342" y="279401"/>
            <a:ext cx="763856" cy="997467"/>
            <a:chOff x="7835905" y="279400"/>
            <a:chExt cx="763755" cy="997467"/>
          </a:xfrm>
        </p:grpSpPr>
        <p:sp>
          <p:nvSpPr>
            <p:cNvPr id="2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2" name="LegendLines" hidden="1"/>
          <p:cNvGrpSpPr/>
          <p:nvPr/>
        </p:nvGrpSpPr>
        <p:grpSpPr bwMode="gray">
          <a:xfrm>
            <a:off x="10580493" y="279401"/>
            <a:ext cx="1071705" cy="730251"/>
            <a:chOff x="7540629" y="279400"/>
            <a:chExt cx="1071563" cy="730251"/>
          </a:xfrm>
        </p:grpSpPr>
        <p:sp>
          <p:nvSpPr>
            <p:cNvPr id="3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9" name="LegendMoons" hidden="1"/>
          <p:cNvGrpSpPr/>
          <p:nvPr/>
        </p:nvGrpSpPr>
        <p:grpSpPr bwMode="gray">
          <a:xfrm>
            <a:off x="10821657" y="250825"/>
            <a:ext cx="830540" cy="1306516"/>
            <a:chOff x="7769225" y="250825"/>
            <a:chExt cx="830430" cy="1306516"/>
          </a:xfrm>
        </p:grpSpPr>
        <p:grpSp>
          <p:nvGrpSpPr>
            <p:cNvPr id="40" name="MoonLegend1"/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58" name="Oval 38"/>
              <p:cNvSpPr>
                <a:spLocks noChangeAspect="1" noChangeArrowheads="1"/>
              </p:cNvSpPr>
              <p:nvPr>
                <p:custDataLst>
                  <p:tags r:id="rId36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Arc 39"/>
              <p:cNvSpPr>
                <a:spLocks noChangeAspect="1"/>
              </p:cNvSpPr>
              <p:nvPr>
                <p:custDataLst>
                  <p:tags r:id="rId3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1" name="MoonLegend2"/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6" name="Oval 41"/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Arc 42"/>
              <p:cNvSpPr>
                <a:spLocks noChangeAspect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MoonLegend4"/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4" name="Oval 47"/>
              <p:cNvSpPr>
                <a:spLocks noChangeAspect="1" noChangeArrowheads="1"/>
              </p:cNvSpPr>
              <p:nvPr>
                <p:custDataLst>
                  <p:tags r:id="rId32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Arc 48"/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3" name="MoonLegend5"/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2" name="Oval 50"/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Oval 5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3"/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0" name="Oval 47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Arc 48"/>
              <p:cNvSpPr>
                <a:spLocks noChangeAspect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0" name="SlideBottomBar" hidden="1"/>
          <p:cNvSpPr/>
          <p:nvPr/>
        </p:nvSpPr>
        <p:spPr>
          <a:xfrm>
            <a:off x="11765654" y="6507559"/>
            <a:ext cx="45725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1" name="doc id" hidden="1"/>
          <p:cNvSpPr>
            <a:spLocks noChangeArrowheads="1"/>
          </p:cNvSpPr>
          <p:nvPr/>
        </p:nvSpPr>
        <p:spPr bwMode="auto">
          <a:xfrm>
            <a:off x="10240064" y="50802"/>
            <a:ext cx="141129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/>
          <p:nvPr/>
        </p:nvGrpSpPr>
        <p:grpSpPr bwMode="gray">
          <a:xfrm>
            <a:off x="10839567" y="431801"/>
            <a:ext cx="763856" cy="997467"/>
            <a:chOff x="7835905" y="279400"/>
            <a:chExt cx="763755" cy="997467"/>
          </a:xfrm>
        </p:grpSpPr>
        <p:sp>
          <p:nvSpPr>
            <p:cNvPr id="64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2" name="LegendLines" hidden="1"/>
          <p:cNvGrpSpPr/>
          <p:nvPr/>
        </p:nvGrpSpPr>
        <p:grpSpPr bwMode="gray">
          <a:xfrm>
            <a:off x="10531718" y="431801"/>
            <a:ext cx="1071705" cy="730251"/>
            <a:chOff x="7540629" y="279400"/>
            <a:chExt cx="1071563" cy="730251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588" cy="18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gray">
          <a:xfrm>
            <a:off x="10772883" y="403225"/>
            <a:ext cx="830540" cy="1306516"/>
            <a:chOff x="7769225" y="250825"/>
            <a:chExt cx="830430" cy="1306516"/>
          </a:xfrm>
        </p:grpSpPr>
        <p:grpSp>
          <p:nvGrpSpPr>
            <p:cNvPr id="8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9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9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9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9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8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9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aseline="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85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6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7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8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89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002960"/>
                </a:buClr>
              </a:pPr>
              <a:r>
                <a:rPr lang="en-US" sz="1200" baseline="0" dirty="0">
                  <a:solidFill>
                    <a:srgbClr val="000000"/>
                  </a:solidFill>
                  <a:latin typeface="+mn-lt"/>
                  <a:ea typeface="+mn-ea"/>
                </a:rPr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17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hdr="0" ftr="0" dt="0"/>
  <p:txStyles>
    <p:titleStyle>
      <a:lvl1pPr algn="l" defTabSz="1193860" rtl="0" eaLnBrk="1" fontAlgn="base" hangingPunct="1">
        <a:spcBef>
          <a:spcPct val="0"/>
        </a:spcBef>
        <a:spcAft>
          <a:spcPct val="0"/>
        </a:spcAft>
        <a:tabLst>
          <a:tab pos="359851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2pPr>
      <a:lvl3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3pPr>
      <a:lvl4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4pPr>
      <a:lvl5pPr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5pPr>
      <a:lvl6pPr marL="609630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6pPr>
      <a:lvl7pPr marL="121926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7pPr>
      <a:lvl8pPr marL="1828891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8pPr>
      <a:lvl9pPr marL="2438522" algn="l" defTabSz="1193860" rtl="0" eaLnBrk="1" fontAlgn="base" hangingPunct="1">
        <a:spcBef>
          <a:spcPct val="0"/>
        </a:spcBef>
        <a:spcAft>
          <a:spcPct val="0"/>
        </a:spcAft>
        <a:defRPr sz="2533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194400" indent="-190800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609630" indent="-349268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819192" indent="-207444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999794" indent="-173575" algn="l" defTabSz="895350" rtl="0" eaLnBrk="1" fontAlgn="base" latinLnBrk="0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en-US" sz="16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6pPr>
      <a:lvl7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7pPr>
      <a:lvl8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8pPr>
      <a:lvl9pPr marL="999794" indent="-173575" algn="l" defTabSz="119386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2133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30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6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1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52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152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413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044" algn="l" defTabSz="121926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2.emf"/><Relationship Id="rId13" Type="http://schemas.openxmlformats.org/officeDocument/2006/relationships/image" Target="../media/image9.png"/><Relationship Id="rId14" Type="http://schemas.openxmlformats.org/officeDocument/2006/relationships/image" Target="../media/image10.jpeg"/><Relationship Id="rId15" Type="http://schemas.openxmlformats.org/officeDocument/2006/relationships/image" Target="../media/image11.png"/><Relationship Id="rId16" Type="http://schemas.openxmlformats.org/officeDocument/2006/relationships/oleObject" Target="../embeddings/oleObject13.bin"/><Relationship Id="rId17" Type="http://schemas.openxmlformats.org/officeDocument/2006/relationships/image" Target="../media/image8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53.xml"/><Relationship Id="rId3" Type="http://schemas.openxmlformats.org/officeDocument/2006/relationships/tags" Target="../tags/tag154.xml"/><Relationship Id="rId4" Type="http://schemas.openxmlformats.org/officeDocument/2006/relationships/tags" Target="../tags/tag155.xml"/><Relationship Id="rId5" Type="http://schemas.openxmlformats.org/officeDocument/2006/relationships/tags" Target="../tags/tag156.xml"/><Relationship Id="rId6" Type="http://schemas.openxmlformats.org/officeDocument/2006/relationships/tags" Target="../tags/tag157.xml"/><Relationship Id="rId7" Type="http://schemas.openxmlformats.org/officeDocument/2006/relationships/tags" Target="../tags/tag158.xml"/><Relationship Id="rId8" Type="http://schemas.openxmlformats.org/officeDocument/2006/relationships/tags" Target="../tags/tag159.xml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30475860"/>
              </p:ext>
            </p:extLst>
          </p:nvPr>
        </p:nvGraphicFramePr>
        <p:xfrm>
          <a:off x="149463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5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631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94631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/>
          <a:p>
            <a:pPr algn="ctr"/>
            <a:endParaRPr lang="ja-JP" altLang="en-US" sz="1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81" y="230189"/>
            <a:ext cx="11493417" cy="1477328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Top beverage company in Asia to achieve significant profitability improvement through Zero-Based Budgeting(‘ZBB’) to secure a platform for long-term profitable growth </a:t>
            </a:r>
            <a:br>
              <a:rPr lang="en-US" altLang="ja-JP" dirty="0">
                <a:ea typeface="MS PGothic" pitchFamily="34" charset="-128"/>
              </a:rPr>
            </a:br>
            <a:endParaRPr lang="en-US" altLang="ja-JP" dirty="0">
              <a:ea typeface="MS PGothic" pitchFamily="34" charset="-128"/>
            </a:endParaRP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360867" y="2042780"/>
            <a:ext cx="2894324" cy="2548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Client faced with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limited market growth and profit gap</a:t>
            </a:r>
            <a:r>
              <a:rPr lang="en-US" altLang="ja-JP" sz="1200" dirty="0">
                <a:ea typeface="MS PGothic" pitchFamily="34" charset="-128"/>
              </a:rPr>
              <a:t> vs. global leading players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Need to move on to more balanced profitable growth </a:t>
            </a:r>
            <a:r>
              <a:rPr lang="en-US" altLang="ja-JP" sz="1200" dirty="0">
                <a:ea typeface="MS PGothic" pitchFamily="34" charset="-128"/>
              </a:rPr>
              <a:t>in </a:t>
            </a:r>
            <a:r>
              <a:rPr lang="en-US" altLang="ja-JP" sz="1200" dirty="0" err="1">
                <a:ea typeface="MS PGothic" pitchFamily="34" charset="-128"/>
              </a:rPr>
              <a:t>M&amp;S</a:t>
            </a:r>
            <a:r>
              <a:rPr lang="en-US" altLang="ja-JP" sz="1200" dirty="0">
                <a:ea typeface="MS PGothic" pitchFamily="34" charset="-128"/>
              </a:rPr>
              <a:t>, supply chain, supporting </a:t>
            </a:r>
            <a:r>
              <a:rPr lang="en-US" altLang="ja-JP" sz="1200" dirty="0" err="1">
                <a:ea typeface="MS PGothic" pitchFamily="34" charset="-128"/>
              </a:rPr>
              <a:t>func</a:t>
            </a:r>
            <a:r>
              <a:rPr lang="en-US" altLang="ja-JP" sz="1200" dirty="0">
                <a:ea typeface="MS PGothic" pitchFamily="34" charset="-128"/>
              </a:rPr>
              <a:t>. from existing revenue-driven operation   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‘</a:t>
            </a:r>
            <a:r>
              <a:rPr lang="en-US" altLang="ja-JP" sz="1200" b="1" dirty="0" err="1">
                <a:solidFill>
                  <a:schemeClr val="tx2"/>
                </a:solidFill>
                <a:ea typeface="MS PGothic" pitchFamily="34" charset="-128"/>
              </a:rPr>
              <a:t>ZBB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’ is a way to drive sustainable productivity </a:t>
            </a:r>
            <a:b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</a:b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improvements and build a culture of cost management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3563549" y="2049135"/>
            <a:ext cx="4736765" cy="217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Conducted all financial data visibility analysis </a:t>
            </a:r>
            <a:r>
              <a:rPr lang="en-US" altLang="ja-JP" sz="1200" dirty="0">
                <a:ea typeface="MS PGothic" pitchFamily="34" charset="-128"/>
              </a:rPr>
              <a:t>through ETL</a:t>
            </a:r>
            <a:r>
              <a:rPr lang="en-US" altLang="ja-JP" sz="1200" baseline="30000" dirty="0">
                <a:ea typeface="MS PGothic" pitchFamily="34" charset="-128"/>
              </a:rPr>
              <a:t>1</a:t>
            </a:r>
            <a:r>
              <a:rPr lang="en-US" altLang="ja-JP" sz="1200" dirty="0">
                <a:ea typeface="MS PGothic" pitchFamily="34" charset="-128"/>
              </a:rPr>
              <a:t> of transaction level of 3 years’ spending data (‘Spend cube’) and operational data analysis in manufacturing, logistics, sales channel. 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Identified detailed cost-saving levers &amp; initiatives</a:t>
            </a:r>
            <a:r>
              <a:rPr lang="en-US" altLang="ja-JP" sz="1200" dirty="0">
                <a:ea typeface="MS PGothic" pitchFamily="34" charset="-128"/>
              </a:rPr>
              <a:t> by leveraging relevant global industry benchmarks, savings levers&amp; impact from firm’s previous experience, and item-level cost tree analysis.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On-going of bottom-up validation &amp; further opportunity development </a:t>
            </a:r>
            <a:r>
              <a:rPr lang="en-US" altLang="ja-JP" sz="1200" dirty="0">
                <a:ea typeface="MS PGothic" pitchFamily="34" charset="-128"/>
              </a:rPr>
              <a:t>with each cost owners to set up the savings target for the next 3 years</a:t>
            </a: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gray">
          <a:xfrm>
            <a:off x="3754931" y="4351848"/>
            <a:ext cx="20907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Leadership</a:t>
            </a:r>
          </a:p>
        </p:txBody>
      </p:sp>
      <p:sp>
        <p:nvSpPr>
          <p:cNvPr id="28" name="Line 101"/>
          <p:cNvSpPr>
            <a:spLocks noChangeShapeType="1"/>
          </p:cNvSpPr>
          <p:nvPr/>
        </p:nvSpPr>
        <p:spPr bwMode="auto">
          <a:xfrm>
            <a:off x="3754931" y="4563243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Rectangle 103"/>
          <p:cNvSpPr>
            <a:spLocks noChangeArrowheads="1"/>
          </p:cNvSpPr>
          <p:nvPr/>
        </p:nvSpPr>
        <p:spPr bwMode="gray">
          <a:xfrm>
            <a:off x="4342307" y="4621892"/>
            <a:ext cx="606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ea typeface="MS PGothic" pitchFamily="34" charset="-128"/>
              </a:rPr>
              <a:t>Max </a:t>
            </a:r>
            <a:r>
              <a:rPr lang="en-US" altLang="ja-JP" sz="1200" dirty="0" err="1">
                <a:ea typeface="MS PGothic" pitchFamily="34" charset="-128"/>
              </a:rPr>
              <a:t>Magni</a:t>
            </a:r>
            <a:endParaRPr lang="en-US" altLang="ja-JP" sz="1200" dirty="0">
              <a:ea typeface="MS PGothic" pitchFamily="34" charset="-128"/>
            </a:endParaRPr>
          </a:p>
        </p:txBody>
      </p:sp>
      <p:pic>
        <p:nvPicPr>
          <p:cNvPr id="38" name="Picture 3"/>
          <p:cNvPicPr preferRelativeResize="0">
            <a:picLocks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5" r="8457" b="22172"/>
          <a:stretch/>
        </p:blipFill>
        <p:spPr bwMode="auto">
          <a:xfrm>
            <a:off x="3754932" y="4608250"/>
            <a:ext cx="569913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 preferRelativeResize="0">
            <a:picLocks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7" t="5942" r="13730" b="18337"/>
          <a:stretch/>
        </p:blipFill>
        <p:spPr>
          <a:xfrm>
            <a:off x="4901173" y="4608250"/>
            <a:ext cx="569913" cy="760413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6069704" y="4608250"/>
            <a:ext cx="569913" cy="760413"/>
          </a:xfrm>
          <a:prstGeom prst="rect">
            <a:avLst/>
          </a:prstGeom>
        </p:spPr>
      </p:pic>
      <p:sp>
        <p:nvSpPr>
          <p:cNvPr id="43" name="Rectangle 103"/>
          <p:cNvSpPr>
            <a:spLocks noChangeArrowheads="1"/>
          </p:cNvSpPr>
          <p:nvPr/>
        </p:nvSpPr>
        <p:spPr bwMode="gray">
          <a:xfrm>
            <a:off x="5507598" y="4664946"/>
            <a:ext cx="606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 err="1">
                <a:ea typeface="MS PGothic" pitchFamily="34" charset="-128"/>
              </a:rPr>
              <a:t>Hejin</a:t>
            </a:r>
            <a:endParaRPr lang="en-US" altLang="ja-JP" sz="1200" dirty="0">
              <a:ea typeface="MS PGothic" pitchFamily="34" charset="-128"/>
            </a:endParaRPr>
          </a:p>
          <a:p>
            <a:r>
              <a:rPr lang="en-US" altLang="ja-JP" sz="1200" dirty="0">
                <a:ea typeface="MS PGothic" pitchFamily="34" charset="-128"/>
              </a:rPr>
              <a:t>Kang</a:t>
            </a:r>
          </a:p>
        </p:txBody>
      </p:sp>
      <p:sp>
        <p:nvSpPr>
          <p:cNvPr id="44" name="Rectangle 103"/>
          <p:cNvSpPr>
            <a:spLocks noChangeArrowheads="1"/>
          </p:cNvSpPr>
          <p:nvPr/>
        </p:nvSpPr>
        <p:spPr bwMode="gray">
          <a:xfrm>
            <a:off x="6699656" y="4667034"/>
            <a:ext cx="606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200" dirty="0">
                <a:ea typeface="MS PGothic" pitchFamily="34" charset="-128"/>
              </a:rPr>
              <a:t>Sumi</a:t>
            </a:r>
          </a:p>
          <a:p>
            <a:r>
              <a:rPr lang="en-US" altLang="ja-JP" sz="1200" dirty="0">
                <a:ea typeface="MS PGothic" pitchFamily="34" charset="-128"/>
              </a:rPr>
              <a:t>Kim</a:t>
            </a:r>
          </a:p>
        </p:txBody>
      </p:sp>
      <p:sp>
        <p:nvSpPr>
          <p:cNvPr id="46" name="4. Footnote"/>
          <p:cNvSpPr txBox="1">
            <a:spLocks noChangeArrowheads="1"/>
          </p:cNvSpPr>
          <p:nvPr/>
        </p:nvSpPr>
        <p:spPr bwMode="gray">
          <a:xfrm>
            <a:off x="199233" y="6495329"/>
            <a:ext cx="8618537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ko-KR" sz="800" dirty="0">
                <a:solidFill>
                  <a:schemeClr val="accent6"/>
                </a:solidFill>
                <a:latin typeface="Arial" panose="020B0604020202020204" pitchFamily="34" charset="0"/>
              </a:rPr>
              <a:t>1 Extraction, Transformation, Loading internal data for analysis                2  Overall equipment effectiveness</a:t>
            </a:r>
            <a:endParaRPr lang="en-US" sz="800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gray">
          <a:xfrm>
            <a:off x="8751162" y="3582435"/>
            <a:ext cx="2674938" cy="236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Manufacturing productivity improvement </a:t>
            </a:r>
            <a:r>
              <a:rPr lang="en-US" altLang="ja-JP" sz="1200" dirty="0">
                <a:ea typeface="MS PGothic" pitchFamily="34" charset="-128"/>
              </a:rPr>
              <a:t>aiming at 15-25% uplift on OEE</a:t>
            </a:r>
            <a:r>
              <a:rPr lang="en-US" altLang="ja-JP" sz="1200" baseline="30000" dirty="0">
                <a:ea typeface="MS PGothic" pitchFamily="34" charset="-128"/>
              </a:rPr>
              <a:t>2</a:t>
            </a:r>
            <a:r>
              <a:rPr lang="en-US" altLang="ja-JP" sz="1200" dirty="0">
                <a:ea typeface="MS PGothic" pitchFamily="34" charset="-128"/>
              </a:rPr>
              <a:t> and yield 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solidFill>
                <a:schemeClr val="tx2"/>
              </a:solidFill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Found opportunity of billions of KRW through turning around currently loss-making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sales-equipment operation</a:t>
            </a:r>
          </a:p>
          <a:p>
            <a:pPr lvl="1">
              <a:spcBef>
                <a:spcPct val="20000"/>
              </a:spcBef>
            </a:pPr>
            <a:endParaRPr lang="en-US" altLang="ja-JP" sz="12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r>
              <a:rPr lang="en-US" altLang="ja-JP" sz="1200" dirty="0">
                <a:ea typeface="MS PGothic" pitchFamily="34" charset="-128"/>
              </a:rPr>
              <a:t>Expect more than 10 billion saving from </a:t>
            </a:r>
            <a:r>
              <a:rPr lang="en-US" altLang="ja-JP" sz="1200" b="1" dirty="0">
                <a:solidFill>
                  <a:schemeClr val="tx2"/>
                </a:solidFill>
                <a:ea typeface="MS PGothic" pitchFamily="34" charset="-128"/>
              </a:rPr>
              <a:t>raw materials&amp; packaging and logistics </a:t>
            </a:r>
          </a:p>
        </p:txBody>
      </p:sp>
      <p:graphicFrame>
        <p:nvGraphicFramePr>
          <p:cNvPr id="48" name="Object 75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24189986"/>
              </p:ext>
            </p:extLst>
          </p:nvPr>
        </p:nvGraphicFramePr>
        <p:xfrm>
          <a:off x="8749576" y="2310782"/>
          <a:ext cx="26225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0" name="Chart" r:id="rId16" imgW="2622529" imgH="914400" progId="MSGraph.Chart.8">
                  <p:embed followColorScheme="full"/>
                </p:oleObj>
              </mc:Choice>
              <mc:Fallback>
                <p:oleObj name="Chart" r:id="rId16" imgW="2622529" imgH="91440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9576" y="2310782"/>
                        <a:ext cx="2622529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91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>
            <a:off x="9467125" y="2104407"/>
            <a:ext cx="1206500" cy="1397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0" name="Oval 9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46539" y="2037732"/>
            <a:ext cx="447675" cy="273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</a:pPr>
            <a:fld id="{AABEDFAD-287F-446F-BE06-515BE3ACF916}" type="datetime'''''''-''''''''''''''''''''''''''''''7''''''''''''''''''%'''">
              <a:rPr lang="ja-JP" altLang="en-US" sz="1200" b="1">
                <a:ea typeface="MS PGothic" panose="020B0600070205080204" pitchFamily="34" charset="-128"/>
                <a:cs typeface="Arial" panose="020B0604020202020204" pitchFamily="34" charset="0"/>
              </a:rPr>
              <a:pPr algn="ctr">
                <a:lnSpc>
                  <a:spcPct val="90000"/>
                </a:lnSpc>
              </a:pPr>
              <a:t>-7%</a:t>
            </a:fld>
            <a:endParaRPr lang="en-US" altLang="ja-JP" sz="1200" b="1" dirty="0">
              <a:ea typeface="MS PGothic" pitchFamily="34" charset="-128"/>
              <a:cs typeface="Arial" charset="0"/>
            </a:endParaRPr>
          </a:p>
        </p:txBody>
      </p:sp>
      <p:sp>
        <p:nvSpPr>
          <p:cNvPr id="51" name="Rectangle 7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1689" y="3112471"/>
            <a:ext cx="652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59BDA-2853-402D-900A-788D03DD1694}" type="datetime'''C''''''''''''''u''''''''r''r''e''''''''nt'''' '''">
              <a:rPr lang="ja-JP" altLang="en-US" sz="1200">
                <a:ea typeface="MS PGothic" panose="020B0600070205080204" pitchFamily="34" charset="-128"/>
                <a:cs typeface="Arial" panose="020B0604020202020204" pitchFamily="34" charset="0"/>
              </a:rPr>
              <a:pPr/>
              <a:t>Current </a:t>
            </a:fld>
            <a:endParaRPr lang="en-US" altLang="ja-JP" sz="1200"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52" name="Rectangle 8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243414" y="3112471"/>
            <a:ext cx="860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63A92B-6544-4E8B-9D2E-F5795C5F4C1F}" type="datetime'''''''''''Z''BB'' ''''''''''''''''''ta''''r''''''g''''''''et'">
              <a:rPr lang="ja-JP" altLang="en-US" sz="1200">
                <a:ea typeface="MS PGothic" panose="020B0600070205080204" pitchFamily="34" charset="-128"/>
                <a:cs typeface="Arial" panose="020B0604020202020204" pitchFamily="34" charset="0"/>
              </a:rPr>
              <a:pPr/>
              <a:t>ZBB target</a:t>
            </a:fld>
            <a:endParaRPr lang="en-US" altLang="ja-JP" sz="1200"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xmlns="" id="{FFB7C091-A45F-9F46-8B96-FFDBC1C2DF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xmlns="" id="{0A0C45F5-39AB-0642-B5C0-905DC0A4D2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83188" y="-1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CPG020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4947D3F-259D-42C0-84D1-844A439351E5}"/>
              </a:ext>
            </a:extLst>
          </p:cNvPr>
          <p:cNvSpPr/>
          <p:nvPr/>
        </p:nvSpPr>
        <p:spPr>
          <a:xfrm>
            <a:off x="277043" y="1514297"/>
            <a:ext cx="11249026" cy="38643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6" name="AutoShape 250">
            <a:extLst>
              <a:ext uri="{FF2B5EF4-FFF2-40B4-BE49-F238E27FC236}">
                <a16:creationId xmlns:a16="http://schemas.microsoft.com/office/drawing/2014/main" xmlns="" id="{8D1ADB82-E005-49B0-B643-DB87B66CA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296" y="1592279"/>
            <a:ext cx="2902837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Impact </a:t>
            </a:r>
            <a:endParaRPr lang="en-GB" sz="1300" b="1" noProof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AutoShape 250">
            <a:extLst>
              <a:ext uri="{FF2B5EF4-FFF2-40B4-BE49-F238E27FC236}">
                <a16:creationId xmlns:a16="http://schemas.microsoft.com/office/drawing/2014/main" xmlns="" id="{6BA7510F-FED1-4BB1-8538-03916250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67" y="1598256"/>
            <a:ext cx="2662576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18288" anchor="b"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+mj-lt"/>
              </a:rPr>
              <a:t>Client </a:t>
            </a:r>
            <a:r>
              <a:rPr lang="pl-PL" sz="1300" b="1" dirty="0" err="1">
                <a:solidFill>
                  <a:schemeClr val="bg1"/>
                </a:solidFill>
                <a:latin typeface="+mj-lt"/>
              </a:rPr>
              <a:t>context</a:t>
            </a:r>
            <a:endParaRPr lang="en-GB" sz="13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AutoShape 250">
            <a:extLst>
              <a:ext uri="{FF2B5EF4-FFF2-40B4-BE49-F238E27FC236}">
                <a16:creationId xmlns:a16="http://schemas.microsoft.com/office/drawing/2014/main" xmlns="" id="{2B4B2D88-34FB-45DB-9748-10AF928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022" y="1598256"/>
            <a:ext cx="3195409" cy="218521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288" anchor="b">
            <a:spAutoFit/>
          </a:bodyPr>
          <a:lstStyle/>
          <a:p>
            <a:r>
              <a:rPr lang="en-GB" sz="1300" b="1" dirty="0">
                <a:solidFill>
                  <a:schemeClr val="bg1"/>
                </a:solidFill>
                <a:latin typeface="+mj-lt"/>
              </a:rPr>
              <a:t>Approach</a:t>
            </a:r>
          </a:p>
        </p:txBody>
      </p:sp>
      <p:sp>
        <p:nvSpPr>
          <p:cNvPr id="59" name="Chevron 29">
            <a:extLst>
              <a:ext uri="{FF2B5EF4-FFF2-40B4-BE49-F238E27FC236}">
                <a16:creationId xmlns:a16="http://schemas.microsoft.com/office/drawing/2014/main" xmlns="" id="{760B9098-0A71-4339-80DE-92FC49808609}"/>
              </a:ext>
            </a:extLst>
          </p:cNvPr>
          <p:cNvSpPr/>
          <p:nvPr/>
        </p:nvSpPr>
        <p:spPr>
          <a:xfrm>
            <a:off x="3384915" y="1576757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0" name="Chevron 31">
            <a:extLst>
              <a:ext uri="{FF2B5EF4-FFF2-40B4-BE49-F238E27FC236}">
                <a16:creationId xmlns:a16="http://schemas.microsoft.com/office/drawing/2014/main" xmlns="" id="{9C85239B-BE4A-4380-BA4F-409B662C565B}"/>
              </a:ext>
            </a:extLst>
          </p:cNvPr>
          <p:cNvSpPr/>
          <p:nvPr/>
        </p:nvSpPr>
        <p:spPr>
          <a:xfrm>
            <a:off x="8381533" y="1576757"/>
            <a:ext cx="178634" cy="274165"/>
          </a:xfrm>
          <a:prstGeom prst="chevron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10446AF0-4F47-4A20-AA96-6BC2881BB331}"/>
              </a:ext>
            </a:extLst>
          </p:cNvPr>
          <p:cNvCxnSpPr>
            <a:cxnSpLocks/>
          </p:cNvCxnSpPr>
          <p:nvPr/>
        </p:nvCxnSpPr>
        <p:spPr>
          <a:xfrm>
            <a:off x="3474232" y="1967005"/>
            <a:ext cx="0" cy="4375390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53270D9D-7EAB-4C89-AEBC-8D80F2980B30}"/>
              </a:ext>
            </a:extLst>
          </p:cNvPr>
          <p:cNvCxnSpPr>
            <a:cxnSpLocks/>
          </p:cNvCxnSpPr>
          <p:nvPr/>
        </p:nvCxnSpPr>
        <p:spPr>
          <a:xfrm flipH="1">
            <a:off x="8381533" y="1923873"/>
            <a:ext cx="66815" cy="4418522"/>
          </a:xfrm>
          <a:prstGeom prst="line">
            <a:avLst/>
          </a:prstGeom>
          <a:ln w="63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6EE8274F-3066-4F6B-AED0-39C56F789B25}"/>
              </a:ext>
            </a:extLst>
          </p:cNvPr>
          <p:cNvSpPr/>
          <p:nvPr/>
        </p:nvSpPr>
        <p:spPr>
          <a:xfrm>
            <a:off x="189831" y="5742231"/>
            <a:ext cx="3195084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Client name: </a:t>
            </a:r>
            <a:r>
              <a:rPr lang="en-U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 smtClean="0">
              <a:solidFill>
                <a:schemeClr val="accent3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 smtClean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100" b="1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100" b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Fees Structure: </a:t>
            </a:r>
            <a:r>
              <a:rPr lang="es-ES" sz="1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FFC66F86-C32E-472F-956F-216485749F32}"/>
              </a:ext>
            </a:extLst>
          </p:cNvPr>
          <p:cNvSpPr/>
          <p:nvPr/>
        </p:nvSpPr>
        <p:spPr>
          <a:xfrm>
            <a:off x="3687729" y="5742231"/>
            <a:ext cx="4390990" cy="6001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pl-PL" sz="1100" b="1" dirty="0" err="1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pl-PL" sz="1100" b="1" dirty="0">
                <a:solidFill>
                  <a:schemeClr val="accent3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l-PL" sz="11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l-PL" sz="11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Michelle Chua\Documents\01 MICHELLE CHUA\EVENTS - PAST\EVENTS 2017\00_M&amp;S ITP\06_MCK GOT KNOWLEDGE\MS ITP Prework_Sonny Kim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AY1wuwQ.yMBR6iH7cDp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287LzOSuqyDQjWVYmp5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HKmqOnRASOZn4U3TjGQ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TZuOFxZTiqe071LpK3GC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4mgIjgsQ5WHMwjuM9mqA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M&amp;S Them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&amp;S Theme" id="{B3C59C3A-AFD1-C14F-8EEE-3BF76D303094}" vid="{262060A8-7AF0-4745-B3F8-1F0C69862F8B}"/>
    </a:ext>
  </a:extLst>
</a:theme>
</file>

<file path=ppt/theme/theme4.xml><?xml version="1.0" encoding="utf-8"?>
<a:theme xmlns:a="http://schemas.openxmlformats.org/drawingml/2006/main" name="1_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wide" id="{5C28D347-7A05-43D7-81F9-D532D56F9B81}" vid="{63BA7BF6-B6E9-4263-BAC0-A9858E8AABB2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247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Georgia</vt:lpstr>
      <vt:lpstr>MS PGothic</vt:lpstr>
      <vt:lpstr>ＭＳ Ｐゴシック</vt:lpstr>
      <vt:lpstr>Times New Roman</vt:lpstr>
      <vt:lpstr>Arial</vt:lpstr>
      <vt:lpstr>Firm Format - template_Blue</vt:lpstr>
      <vt:lpstr>Firm Format - template_Grey</vt:lpstr>
      <vt:lpstr>M&amp;S Theme</vt:lpstr>
      <vt:lpstr>1_Firm Format - template_Grey</vt:lpstr>
      <vt:lpstr>think-cell Slide</vt:lpstr>
      <vt:lpstr>Chart</vt:lpstr>
      <vt:lpstr>Top beverage company in Asia to achieve significant profitability improvement through Zero-Based Budgeting(‘ZBB’) to secure a platform for long-term profitable growth  </vt:lpstr>
    </vt:vector>
  </TitlesOfParts>
  <Manager/>
  <Company/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2019-05-21T16:27:13Z</dcterms:modified>
  <cp:category/>
  <cp:contentStatus/>
  <dc:language/>
  <cp:version/>
</cp:coreProperties>
</file>