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 id="2147483667" r:id="rId2"/>
    <p:sldMasterId id="2147483671" r:id="rId3"/>
  </p:sldMasterIdLst>
  <p:notesMasterIdLst>
    <p:notesMasterId r:id="rId5"/>
  </p:notesMasterIdLst>
  <p:handoutMasterIdLst>
    <p:handoutMasterId r:id="rId6"/>
  </p:handoutMasterIdLst>
  <p:sldIdLst>
    <p:sldId id="368" r:id="rId4"/>
  </p:sldIdLst>
  <p:sldSz cx="11949113" cy="6721475"/>
  <p:notesSz cx="7099300" cy="10234613"/>
  <p:custDataLst>
    <p:tags r:id="rId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3763">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563BB"/>
    <a:srgbClr val="0354B0"/>
    <a:srgbClr val="0049A6"/>
    <a:srgbClr val="0457B5"/>
    <a:srgbClr val="10A2ED"/>
    <a:srgbClr val="087CE3"/>
    <a:srgbClr val="055CB9"/>
    <a:srgbClr val="035CB8"/>
    <a:srgbClr val="066BC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6814" autoAdjust="0"/>
  </p:normalViewPr>
  <p:slideViewPr>
    <p:cSldViewPr snapToGrid="0" snapToObjects="1">
      <p:cViewPr varScale="1">
        <p:scale>
          <a:sx n="166" d="100"/>
          <a:sy n="166" d="100"/>
        </p:scale>
        <p:origin x="216" y="728"/>
      </p:cViewPr>
      <p:guideLst>
        <p:guide orient="horz" pos="2117"/>
        <p:guide pos="3763"/>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80" d="100"/>
          <a:sy n="80" d="100"/>
        </p:scale>
        <p:origin x="1530"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tags" Target="tags/tag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50719" y="549825"/>
            <a:ext cx="6647971" cy="3739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74896" y="5499465"/>
            <a:ext cx="6049780" cy="12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335558" y="9842082"/>
            <a:ext cx="563197" cy="19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898690" y="117994"/>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825" y="549275"/>
            <a:ext cx="6648450" cy="3740150"/>
          </a:xfrm>
        </p:spPr>
      </p:sp>
      <p:sp>
        <p:nvSpPr>
          <p:cNvPr id="3" name="Notes Placeholder 2"/>
          <p:cNvSpPr>
            <a:spLocks noGrp="1"/>
          </p:cNvSpPr>
          <p:nvPr>
            <p:ph type="body" idx="1"/>
          </p:nvPr>
        </p:nvSpPr>
        <p:spPr/>
        <p:txBody>
          <a:bodyPr/>
          <a:lstStyle/>
          <a:p>
            <a:r>
              <a:rPr lang="en-US" dirty="0"/>
              <a:t>ICA</a:t>
            </a:r>
          </a:p>
          <a:p>
            <a:r>
              <a:rPr lang="en-US" dirty="0"/>
              <a:t>In order to manage the change smoothly and realistically execute the transformation, we had to prioritize by balancing the many initiatives in our portfolio and design, launch and implement only the pragmatic initiatives. What that meant specifically was bringing into the war room only email to begin, show success there, and then start adding in additional digital marketing channels in a strategic and pragmatic way; for instance, we couldn’t bring in paid media until we convinced leadership to hire that role and bring them in. In our portfolio and plan, we expect the sales impact of our efforts in 2019 to amount to over $25M.</a:t>
            </a:r>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1</a:t>
            </a:fld>
            <a:endParaRPr lang="en-US" dirty="0"/>
          </a:p>
        </p:txBody>
      </p:sp>
    </p:spTree>
    <p:extLst>
      <p:ext uri="{BB962C8B-B14F-4D97-AF65-F5344CB8AC3E}">
        <p14:creationId xmlns:p14="http://schemas.microsoft.com/office/powerpoint/2010/main" val="2474694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3.jpg"/><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4" Type="http://schemas.openxmlformats.org/officeDocument/2006/relationships/slideMaster" Target="../slideMasters/slideMaster1.xml"/><Relationship Id="rId5" Type="http://schemas.openxmlformats.org/officeDocument/2006/relationships/oleObject" Target="../embeddings/oleObject3.bin"/><Relationship Id="rId6"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slideMaster" Target="../slideMasters/slideMaster2.xml"/><Relationship Id="rId5" Type="http://schemas.openxmlformats.org/officeDocument/2006/relationships/image" Target="../media/image3.jpg"/><Relationship Id="rId6" Type="http://schemas.openxmlformats.org/officeDocument/2006/relationships/oleObject" Target="../embeddings/oleObject6.bin"/><Relationship Id="rId7" Type="http://schemas.openxmlformats.org/officeDocument/2006/relationships/image" Target="../media/image2.emf"/><Relationship Id="rId8" Type="http://schemas.openxmlformats.org/officeDocument/2006/relationships/oleObject" Target="../embeddings/oleObject7.bin"/><Relationship Id="rId1" Type="http://schemas.openxmlformats.org/officeDocument/2006/relationships/vmlDrawing" Target="../drawings/vmlDrawing5.vml"/><Relationship Id="rId2"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2.xml"/><Relationship Id="rId4" Type="http://schemas.openxmlformats.org/officeDocument/2006/relationships/tags" Target="../tags/tag63.xml"/><Relationship Id="rId5" Type="http://schemas.openxmlformats.org/officeDocument/2006/relationships/slideMaster" Target="../slideMasters/slideMaster2.xml"/><Relationship Id="rId6" Type="http://schemas.openxmlformats.org/officeDocument/2006/relationships/oleObject" Target="../embeddings/oleObject8.bin"/><Relationship Id="rId7" Type="http://schemas.openxmlformats.org/officeDocument/2006/relationships/image" Target="../media/image4.emf"/><Relationship Id="rId1" Type="http://schemas.openxmlformats.org/officeDocument/2006/relationships/vmlDrawing" Target="../drawings/vmlDrawing6.vml"/><Relationship Id="rId2" Type="http://schemas.openxmlformats.org/officeDocument/2006/relationships/tags" Target="../tags/tag6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image" Target="../media/image5.jpg"/><Relationship Id="rId5" Type="http://schemas.openxmlformats.org/officeDocument/2006/relationships/oleObject" Target="../embeddings/oleObject10.bin"/><Relationship Id="rId6" Type="http://schemas.openxmlformats.org/officeDocument/2006/relationships/image" Target="../media/image2.emf"/><Relationship Id="rId1" Type="http://schemas.openxmlformats.org/officeDocument/2006/relationships/vmlDrawing" Target="../drawings/vmlDrawing8.vml"/><Relationship Id="rId2" Type="http://schemas.openxmlformats.org/officeDocument/2006/relationships/tags" Target="../tags/tag96.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9"/>
            <a:ext cx="11949204" cy="6721426"/>
          </a:xfrm>
          <a:prstGeom prst="rect">
            <a:avLst/>
          </a:prstGeom>
        </p:spPr>
      </p:pic>
      <p:sp>
        <p:nvSpPr>
          <p:cNvPr id="37"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84542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786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a:solidFill>
                  <a:schemeClr val="bg1"/>
                </a:solidFill>
                <a:latin typeface="+mn-lt"/>
              </a:rPr>
              <a:t>Last Modified 1/28/2019 3:49 PM Central European Standard Time</a:t>
            </a:r>
            <a:endParaRPr lang="en-US" sz="800" baseline="0" noProof="0" dirty="0">
              <a:solidFill>
                <a:schemeClr val="bg1"/>
              </a:solidFill>
              <a:latin typeface="+mn-lt"/>
            </a:endParaRPr>
          </a:p>
        </p:txBody>
      </p:sp>
      <p:sp>
        <p:nvSpPr>
          <p:cNvPr id="7" name="Printed"/>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dirty="0">
                <a:solidFill>
                  <a:schemeClr val="bg1"/>
                </a:solidFill>
                <a:latin typeface="+mn-lt"/>
              </a:rPr>
              <a:t>Printed</a:t>
            </a: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35"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78031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1"/>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806393017"/>
      </p:ext>
    </p:extLst>
  </p:cSld>
  <p:clrMapOvr>
    <a:masterClrMapping/>
  </p:clrMapOvr>
  <p:extLst mod="1">
    <p:ext uri="{DCECCB84-F9BA-43D5-87BE-67443E8EF086}">
      <p15:sldGuideLst xmlns:p15="http://schemas.microsoft.com/office/powerpoint/2012/main">
        <p15:guide id="1" pos="7340" userDrawn="1">
          <p15:clr>
            <a:srgbClr val="F26B43"/>
          </p15:clr>
        </p15:guide>
        <p15:guide id="2" pos="99" userDrawn="1">
          <p15:clr>
            <a:srgbClr val="F26B43"/>
          </p15:clr>
        </p15:guide>
        <p15:guide id="3" orient="horz" pos="688" userDrawn="1">
          <p15:clr>
            <a:srgbClr val="F26B43"/>
          </p15:clr>
        </p15:guide>
        <p15:guide id="4" orient="horz" pos="3911"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9C2D0DCE-CDCF-4279-9C42-4592E8D9FAB3}"/>
              </a:ext>
            </a:extLst>
          </p:cNvPr>
          <p:cNvGraphicFramePr>
            <a:graphicFrameLocks noChangeAspect="1"/>
          </p:cNvGraphicFramePr>
          <p:nvPr userDrawn="1">
            <p:custDataLst>
              <p:tags r:id="rId2"/>
            </p:custDataLst>
            <p:extLst>
              <p:ext uri="{D42A27DB-BD31-4B8C-83A1-F6EECF244321}">
                <p14:modId xmlns:p14="http://schemas.microsoft.com/office/powerpoint/2010/main" val="23915019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49" name="think-cell Slide" r:id="rId5" imgW="386" imgH="386" progId="TCLayout.ActiveDocument.1">
                  <p:embed/>
                </p:oleObj>
              </mc:Choice>
              <mc:Fallback>
                <p:oleObj name="think-cell Slide" r:id="rId5" imgW="386" imgH="3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000552610"/>
      </p:ext>
    </p:extLst>
  </p:cSld>
  <p:clrMapOvr>
    <a:masterClrMapping/>
  </p:clrMapOvr>
  <p:extLst mod="1">
    <p:ext uri="{DCECCB84-F9BA-43D5-87BE-67443E8EF086}">
      <p15:sldGuideLst xmlns:p15="http://schemas.microsoft.com/office/powerpoint/2012/main">
        <p15:guide id="1" pos="5008" userDrawn="1">
          <p15:clr>
            <a:srgbClr val="000000"/>
          </p15:clr>
        </p15:guide>
        <p15:guide id="2" orient="horz" pos="570" userDrawn="1">
          <p15:clr>
            <a:srgbClr val="000000"/>
          </p15:clr>
        </p15:guide>
        <p15:guide id="3" orient="horz" pos="3912" userDrawn="1">
          <p15:clr>
            <a:srgbClr val="000000"/>
          </p15:clr>
        </p15:guide>
        <p15:guide id="4" pos="96"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backgroun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
            <a:ext cx="11949204" cy="6721426"/>
          </a:xfrm>
          <a:prstGeom prst="rect">
            <a:avLst/>
          </a:prstGeom>
        </p:spPr>
      </p:pic>
      <p:sp>
        <p:nvSpPr>
          <p:cNvPr id="37" name="TitleRectangle"/>
          <p:cNvSpPr>
            <a:spLocks/>
          </p:cNvSpPr>
          <p:nvPr/>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4786767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18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a:solidFill>
                  <a:schemeClr val="bg1"/>
                </a:solidFill>
                <a:latin typeface="+mn-lt"/>
              </a:rPr>
              <a:t>Last Modified 2/6/2019 1:33 PM Eastern Standard Time</a:t>
            </a:r>
            <a:endParaRPr lang="en-US" sz="800" baseline="0" noProof="0" dirty="0">
              <a:solidFill>
                <a:schemeClr val="bg1"/>
              </a:solidFill>
              <a:latin typeface="+mn-lt"/>
            </a:endParaRPr>
          </a:p>
        </p:txBody>
      </p:sp>
      <p:sp>
        <p:nvSpPr>
          <p:cNvPr id="7" name="Printed"/>
          <p:cNvSpPr txBox="1">
            <a:spLocks noChangeArrowheads="1"/>
          </p:cNvSpPr>
          <p:nvPr/>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dirty="0">
                <a:solidFill>
                  <a:schemeClr val="bg1"/>
                </a:solidFill>
                <a:latin typeface="+mn-lt"/>
              </a:rPr>
              <a:t>Printed</a:t>
            </a:r>
          </a:p>
        </p:txBody>
      </p:sp>
      <p:sp>
        <p:nvSpPr>
          <p:cNvPr id="13314" name="Title"/>
          <p:cNvSpPr>
            <a:spLocks noGrp="1" noChangeArrowheads="1"/>
          </p:cNvSpPr>
          <p:nvPr>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smtClean="0"/>
              <a:t>Click to edit Master title style</a:t>
            </a:r>
            <a:endParaRPr lang="en-US" noProof="0" dirty="0"/>
          </a:p>
        </p:txBody>
      </p:sp>
      <p:sp>
        <p:nvSpPr>
          <p:cNvPr id="13315" name="Subtitle"/>
          <p:cNvSpPr>
            <a:spLocks noGrp="1" noChangeArrowheads="1"/>
          </p:cNvSpPr>
          <p:nvPr>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smtClean="0"/>
              <a:t>Click to edit Master subtitle style</a:t>
            </a:r>
            <a:endParaRPr lang="en-US" noProof="0" dirty="0"/>
          </a:p>
        </p:txBody>
      </p:sp>
      <p:sp>
        <p:nvSpPr>
          <p:cNvPr id="57" name="Document type" hidden="1"/>
          <p:cNvSpPr txBox="1">
            <a:spLocks noChangeArrowheads="1"/>
          </p:cNvSpPr>
          <p:nvPr/>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35" name="LogoImage"/>
          <p:cNvSpPr>
            <a:spLocks noEditPoints="1"/>
          </p:cNvSpPr>
          <p:nvPr/>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6" name="Disclaimer-English (United States)" hidden="1"/>
          <p:cNvSpPr>
            <a:spLocks noChangeArrowheads="1"/>
          </p:cNvSpPr>
          <p:nvPr/>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pic>
        <p:nvPicPr>
          <p:cNvPr id="14" name="backgroun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9"/>
            <a:ext cx="11949204" cy="6721426"/>
          </a:xfrm>
          <a:prstGeom prst="rect">
            <a:avLst/>
          </a:prstGeom>
        </p:spPr>
      </p:pic>
      <p:sp>
        <p:nvSpPr>
          <p:cNvPr id="15"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graphicFrame>
        <p:nvGraphicFramePr>
          <p:cNvPr id="16" name="Object 15" hidden="1"/>
          <p:cNvGraphicFramePr>
            <a:graphicFrameLocks noChangeAspect="1"/>
          </p:cNvGraphicFramePr>
          <p:nvPr userDrawn="1">
            <p:custDataLst>
              <p:tags r:id="rId3"/>
            </p:custDataLst>
            <p:extLst>
              <p:ext uri="{D42A27DB-BD31-4B8C-83A1-F6EECF244321}">
                <p14:modId xmlns:p14="http://schemas.microsoft.com/office/powerpoint/2010/main" val="22784542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185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7"/>
                      <a:stretch>
                        <a:fillRect/>
                      </a:stretch>
                    </p:blipFill>
                    <p:spPr>
                      <a:xfrm>
                        <a:off x="2118" y="1589"/>
                        <a:ext cx="2116" cy="1587"/>
                      </a:xfrm>
                      <a:prstGeom prst="rect">
                        <a:avLst/>
                      </a:prstGeom>
                    </p:spPr>
                  </p:pic>
                </p:oleObj>
              </mc:Fallback>
            </mc:AlternateContent>
          </a:graphicData>
        </a:graphic>
      </p:graphicFrame>
      <p:sp>
        <p:nvSpPr>
          <p:cNvPr id="17"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18" name="Working Draft Text"/>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19" name="Working Draft"/>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a:solidFill>
                  <a:schemeClr val="bg1"/>
                </a:solidFill>
                <a:latin typeface="+mn-lt"/>
              </a:rPr>
              <a:t>Last Modified 1/28/2019 3:49 PM Central European Standard Time</a:t>
            </a:r>
            <a:endParaRPr lang="en-US" sz="800" baseline="0" noProof="0" dirty="0">
              <a:solidFill>
                <a:schemeClr val="bg1"/>
              </a:solidFill>
              <a:latin typeface="+mn-lt"/>
            </a:endParaRPr>
          </a:p>
        </p:txBody>
      </p:sp>
      <p:sp>
        <p:nvSpPr>
          <p:cNvPr id="20" name="Printed"/>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dirty="0">
                <a:solidFill>
                  <a:schemeClr val="bg1"/>
                </a:solidFill>
                <a:latin typeface="+mn-lt"/>
              </a:rPr>
              <a:t>Printed</a:t>
            </a:r>
          </a:p>
        </p:txBody>
      </p:sp>
      <p:sp>
        <p:nvSpPr>
          <p:cNvPr id="21" name="Title"/>
          <p:cNvSpPr>
            <a:spLocks noGrp="1" noChangeArrowheads="1"/>
          </p:cNvSpPr>
          <p:nvPr>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22" name="Subtitle"/>
          <p:cNvSpPr>
            <a:spLocks noGrp="1" noChangeArrowheads="1"/>
          </p:cNvSpPr>
          <p:nvPr>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23"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24"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5"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a:xfrm>
            <a:off x="158759" y="230189"/>
            <a:ext cx="11491891" cy="369332"/>
          </a:xfrm>
        </p:spPr>
        <p:txBody>
          <a:bodyPr/>
          <a:lstStyle>
            <a:lvl1pPr>
              <a:defRPr sz="2400"/>
            </a:lvl1pPr>
          </a:lstStyle>
          <a:p>
            <a:r>
              <a:rPr lang="en-US" smtClean="0"/>
              <a:t>Click to edit Master title style</a:t>
            </a:r>
            <a:endParaRPr lang="en-US" dirty="0"/>
          </a:p>
        </p:txBody>
      </p:sp>
      <p:sp>
        <p:nvSpPr>
          <p:cNvPr id="8" name="Slide Number"/>
          <p:cNvSpPr txBox="1">
            <a:spLocks/>
          </p:cNvSpPr>
          <p:nvPr/>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p:custDataLst>
              <p:tags r:id="rId1"/>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6" name="Isosceles Triangle 16">
            <a:extLst>
              <a:ext uri="{FF2B5EF4-FFF2-40B4-BE49-F238E27FC236}">
                <a16:creationId xmlns:a16="http://schemas.microsoft.com/office/drawing/2014/main" xmlns="" id="{E2C70A52-20E0-44EE-80F1-358CF5856D90}"/>
              </a:ext>
            </a:extLst>
          </p:cNvPr>
          <p:cNvSpPr/>
          <p:nvPr/>
        </p:nvSpPr>
        <p:spPr>
          <a:xfrm flipV="1">
            <a:off x="10242430" y="-13134"/>
            <a:ext cx="1701610" cy="1240116"/>
          </a:xfrm>
          <a:prstGeom prst="triangle">
            <a:avLst>
              <a:gd name="adj" fmla="val 100000"/>
            </a:avLst>
          </a:prstGeom>
          <a:solidFill>
            <a:schemeClr val="tx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 name="TextBox 2"/>
          <p:cNvSpPr txBox="1"/>
          <p:nvPr/>
        </p:nvSpPr>
        <p:spPr>
          <a:xfrm>
            <a:off x="3467100" y="-495300"/>
            <a:ext cx="184731" cy="338554"/>
          </a:xfrm>
          <a:prstGeom prst="rect">
            <a:avLst/>
          </a:prstGeom>
          <a:noFill/>
        </p:spPr>
        <p:txBody>
          <a:bodyPr wrap="none" rtlCol="0">
            <a:spAutoFit/>
          </a:bodyPr>
          <a:lstStyle/>
          <a:p>
            <a:endParaRPr lang="en-US" dirty="0"/>
          </a:p>
        </p:txBody>
      </p:sp>
      <p:sp>
        <p:nvSpPr>
          <p:cNvPr id="10"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11" name="SlideLogoText"/>
          <p:cNvSpPr>
            <a:spLocks noChangeArrowheads="1"/>
          </p:cNvSpPr>
          <p:nvPr userDrawn="1">
            <p:custDataLst>
              <p:tags r:id="rId2"/>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12"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cSld>
  <p:clrMapOvr>
    <a:masterClrMapping/>
  </p:clrMapOvr>
  <p:extLst mod="1">
    <p:ext uri="{DCECCB84-F9BA-43D5-87BE-67443E8EF086}">
      <p15:sldGuideLst xmlns:p15="http://schemas.microsoft.com/office/powerpoint/2012/main">
        <p15:guide id="5" pos="7340" userDrawn="1">
          <p15:clr>
            <a:srgbClr val="F26B43"/>
          </p15:clr>
        </p15:guide>
        <p15:guide id="6" pos="99" userDrawn="1">
          <p15:clr>
            <a:srgbClr val="F26B43"/>
          </p15:clr>
        </p15:guide>
        <p15:guide id="7" orient="horz" pos="688" userDrawn="1">
          <p15:clr>
            <a:srgbClr val="F26B43"/>
          </p15:clr>
        </p15:guide>
        <p15:guide id="8" orient="horz" pos="3911"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9" name="Slide Number"/>
          <p:cNvSpPr txBox="1">
            <a:spLocks/>
          </p:cNvSpPr>
          <p:nvPr/>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p:custDataLst>
              <p:tags r:id="rId2"/>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graphicFrame>
        <p:nvGraphicFramePr>
          <p:cNvPr id="6" name="Object 5" hidden="1">
            <a:extLst>
              <a:ext uri="{FF2B5EF4-FFF2-40B4-BE49-F238E27FC236}">
                <a16:creationId xmlns:a16="http://schemas.microsoft.com/office/drawing/2014/main" xmlns="" id="{9C2D0DCE-CDCF-4279-9C42-4592E8D9FAB3}"/>
              </a:ext>
            </a:extLst>
          </p:cNvPr>
          <p:cNvGraphicFramePr>
            <a:graphicFrameLocks noChangeAspect="1"/>
          </p:cNvGraphicFramePr>
          <p:nvPr userDrawn="1">
            <p:custDataLst>
              <p:tags r:id="rId3"/>
            </p:custDataLst>
            <p:extLst>
              <p:ext uri="{D42A27DB-BD31-4B8C-83A1-F6EECF244321}">
                <p14:modId xmlns:p14="http://schemas.microsoft.com/office/powerpoint/2010/main" val="23915019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81" name="think-cell Slide" r:id="rId6" imgW="386" imgH="386" progId="TCLayout.ActiveDocument.1">
                  <p:embed/>
                </p:oleObj>
              </mc:Choice>
              <mc:Fallback>
                <p:oleObj name="think-cell Slide" r:id="rId6" imgW="386" imgH="38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8" name="SlideLogoText"/>
          <p:cNvSpPr>
            <a:spLocks noChangeArrowheads="1"/>
          </p:cNvSpPr>
          <p:nvPr userDrawn="1">
            <p:custDataLst>
              <p:tags r:id="rId4"/>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11"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cSld>
  <p:clrMapOvr>
    <a:masterClrMapping/>
  </p:clrMapOvr>
  <p:extLst mod="1">
    <p:ext uri="{DCECCB84-F9BA-43D5-87BE-67443E8EF086}">
      <p15:sldGuideLst xmlns:p15="http://schemas.microsoft.com/office/powerpoint/2012/main">
        <p15:guide id="5" pos="5008" userDrawn="1">
          <p15:clr>
            <a:srgbClr val="000000"/>
          </p15:clr>
        </p15:guide>
        <p15:guide id="6" orient="horz" pos="570" userDrawn="1">
          <p15:clr>
            <a:srgbClr val="000000"/>
          </p15:clr>
        </p15:guide>
        <p15:guide id="7" orient="horz" pos="3912" userDrawn="1">
          <p15:clr>
            <a:srgbClr val="000000"/>
          </p15:clr>
        </p15:guide>
        <p15:guide id="8" pos="96"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2" name="backgroun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9"/>
            <a:ext cx="11949113" cy="6721375"/>
          </a:xfrm>
          <a:prstGeom prst="rect">
            <a:avLst/>
          </a:prstGeom>
        </p:spPr>
      </p:pic>
      <p:graphicFrame>
        <p:nvGraphicFramePr>
          <p:cNvPr id="3" name="Object 2" hidden="1"/>
          <p:cNvGraphicFramePr>
            <a:graphicFrameLocks noChangeAspect="1"/>
          </p:cNvGraphicFramePr>
          <p:nvPr>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49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7" name="TitleRectangle"/>
          <p:cNvSpPr>
            <a:spLocks noChangeAspect="1"/>
          </p:cNvSpPr>
          <p:nvPr/>
        </p:nvSpPr>
        <p:spPr bwMode="white">
          <a:xfrm>
            <a:off x="2779713" y="3392"/>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ndParaRPr>
          </a:p>
        </p:txBody>
      </p:sp>
      <p:sp>
        <p:nvSpPr>
          <p:cNvPr id="5" name="doc id" hidden="1"/>
          <p:cNvSpPr txBox="1">
            <a:spLocks noChangeArrowheads="1"/>
          </p:cNvSpPr>
          <p:nvPr/>
        </p:nvSpPr>
        <p:spPr bwMode="auto">
          <a:xfrm>
            <a:off x="11259050"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dirty="0">
              <a:solidFill>
                <a:srgbClr val="C5C5C5"/>
              </a:solidFill>
              <a:latin typeface="+mn-lt"/>
            </a:endParaRPr>
          </a:p>
        </p:txBody>
      </p:sp>
      <p:sp>
        <p:nvSpPr>
          <p:cNvPr id="4" name="Working Draft Text"/>
          <p:cNvSpPr txBox="1">
            <a:spLocks noChangeArrowheads="1"/>
          </p:cNvSpPr>
          <p:nvPr/>
        </p:nvSpPr>
        <p:spPr bwMode="gray">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dirty="0">
                <a:solidFill>
                  <a:srgbClr val="808080"/>
                </a:solidFill>
                <a:latin typeface="+mn-lt"/>
              </a:rPr>
              <a:t>WORKING DRAFT</a:t>
            </a:r>
          </a:p>
        </p:txBody>
      </p:sp>
      <p:sp>
        <p:nvSpPr>
          <p:cNvPr id="6" name="Working Draft"/>
          <p:cNvSpPr txBox="1">
            <a:spLocks noChangeArrowheads="1"/>
          </p:cNvSpPr>
          <p:nvPr/>
        </p:nvSpPr>
        <p:spPr bwMode="gray">
          <a:xfrm>
            <a:off x="8105867" y="6377191"/>
            <a:ext cx="3843246"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a:solidFill>
                  <a:srgbClr val="808080"/>
                </a:solidFill>
                <a:latin typeface="+mn-lt"/>
              </a:rPr>
              <a:t>Last Modified 2/6/2019 1:33 PM Eastern Standard Time</a:t>
            </a:r>
            <a:endParaRPr lang="en-US" sz="800" baseline="0" dirty="0">
              <a:solidFill>
                <a:srgbClr val="808080"/>
              </a:solidFill>
              <a:latin typeface="+mn-lt"/>
            </a:endParaRPr>
          </a:p>
        </p:txBody>
      </p:sp>
      <p:sp>
        <p:nvSpPr>
          <p:cNvPr id="7" name="Printed"/>
          <p:cNvSpPr txBox="1">
            <a:spLocks noChangeArrowheads="1"/>
          </p:cNvSpPr>
          <p:nvPr/>
        </p:nvSpPr>
        <p:spPr bwMode="gray">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dirty="0">
                <a:solidFill>
                  <a:srgbClr val="808080"/>
                </a:solidFill>
                <a:latin typeface="+mn-lt"/>
              </a:rPr>
              <a:t>Printed</a:t>
            </a:r>
          </a:p>
        </p:txBody>
      </p:sp>
      <p:sp>
        <p:nvSpPr>
          <p:cNvPr id="13314" name="Title"/>
          <p:cNvSpPr>
            <a:spLocks noGrp="1" noChangeArrowheads="1"/>
          </p:cNvSpPr>
          <p:nvPr>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smtClean="0"/>
              <a:t>Click to edit Master title style</a:t>
            </a:r>
            <a:endParaRPr lang="en-US" noProof="0" dirty="0"/>
          </a:p>
        </p:txBody>
      </p:sp>
      <p:sp>
        <p:nvSpPr>
          <p:cNvPr id="13315" name="Subtitle"/>
          <p:cNvSpPr>
            <a:spLocks noGrp="1" noChangeArrowheads="1"/>
          </p:cNvSpPr>
          <p:nvPr>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smtClean="0"/>
              <a:t>Click to edit Master subtitle style</a:t>
            </a:r>
            <a:endParaRPr lang="en-US" noProof="0" dirty="0"/>
          </a:p>
        </p:txBody>
      </p:sp>
      <p:sp>
        <p:nvSpPr>
          <p:cNvPr id="57" name="Document type" hidden="1"/>
          <p:cNvSpPr txBox="1">
            <a:spLocks noChangeArrowheads="1"/>
          </p:cNvSpPr>
          <p:nvPr/>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dirty="0">
                <a:solidFill>
                  <a:schemeClr val="accent6"/>
                </a:solidFill>
                <a:latin typeface="+mn-lt"/>
              </a:rPr>
              <a:t>Document type | Date</a:t>
            </a:r>
          </a:p>
        </p:txBody>
      </p:sp>
      <p:sp>
        <p:nvSpPr>
          <p:cNvPr id="31" name="LogoImage"/>
          <p:cNvSpPr>
            <a:spLocks noEditPoints="1"/>
          </p:cNvSpPr>
          <p:nvPr/>
        </p:nvSpPr>
        <p:spPr bwMode="auto">
          <a:xfrm>
            <a:off x="3035808" y="192024"/>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9" name="Disclaimer-template_Blue" hidden="1"/>
          <p:cNvSpPr>
            <a:spLocks noChangeArrowheads="1"/>
          </p:cNvSpPr>
          <p:nvPr/>
        </p:nvSpPr>
        <p:spPr bwMode="black">
          <a:xfrm>
            <a:off x="2781424" y="6254080"/>
            <a:ext cx="5120516" cy="35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rgbClr val="808080"/>
                </a:solidFill>
                <a:latin typeface="+mn-lt"/>
              </a:rPr>
              <a:t>CONFIDENTIALITY1</a:t>
            </a:r>
          </a:p>
          <a:p>
            <a:pPr defTabSz="1073204" eaLnBrk="0" hangingPunct="0"/>
            <a:r>
              <a:rPr lang="en-US" sz="800" baseline="0" dirty="0">
                <a:solidFill>
                  <a:srgbClr val="808080"/>
                </a:solidFill>
                <a:latin typeface="+mn-lt"/>
              </a:rPr>
              <a:t>Confidentiality2</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smtClean="0"/>
              <a:t>Click to edit Master title style</a:t>
            </a:r>
            <a:endParaRPr lang="en-US" dirty="0"/>
          </a:p>
        </p:txBody>
      </p:sp>
      <p:sp>
        <p:nvSpPr>
          <p:cNvPr id="8" name="Slide Number"/>
          <p:cNvSpPr txBox="1">
            <a:spLocks/>
          </p:cNvSpPr>
          <p:nvPr/>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9" name="SlideLogoText"/>
          <p:cNvSpPr>
            <a:spLocks noChangeArrowheads="1"/>
          </p:cNvSpPr>
          <p:nvPr>
            <p:custDataLst>
              <p:tags r:id="rId1"/>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dirty="0">
                <a:solidFill>
                  <a:srgbClr val="808080"/>
                </a:solidFill>
                <a:latin typeface="+mn-lt"/>
              </a:rPr>
              <a:t>McKinsey &amp; Company</a:t>
            </a:r>
          </a:p>
        </p:txBody>
      </p:sp>
      <p:sp>
        <p:nvSpPr>
          <p:cNvPr id="5" name="doc id" hidden="1"/>
          <p:cNvSpPr>
            <a:spLocks noChangeArrowheads="1"/>
          </p:cNvSpPr>
          <p:nvPr/>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2"/>
                </a:solidFill>
              </a:defRPr>
            </a:lvl1pPr>
          </a:lstStyle>
          <a:p>
            <a:r>
              <a:rPr lang="en-US" smtClean="0"/>
              <a:t>Click to edit Master title style</a:t>
            </a:r>
            <a:endParaRPr lang="en-US" dirty="0"/>
          </a:p>
        </p:txBody>
      </p:sp>
      <p:sp>
        <p:nvSpPr>
          <p:cNvPr id="9" name="Slide Number"/>
          <p:cNvSpPr txBox="1">
            <a:spLocks/>
          </p:cNvSpPr>
          <p:nvPr/>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10" name="SlideLogoText"/>
          <p:cNvSpPr>
            <a:spLocks noChangeArrowheads="1"/>
          </p:cNvSpPr>
          <p:nvPr>
            <p:custDataLst>
              <p:tags r:id="rId1"/>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dirty="0">
                <a:solidFill>
                  <a:srgbClr val="808080"/>
                </a:solidFill>
                <a:latin typeface="+mn-lt"/>
              </a:rPr>
              <a:t>McKinsey &amp; Company</a:t>
            </a:r>
          </a:p>
        </p:txBody>
      </p:sp>
      <p:sp>
        <p:nvSpPr>
          <p:cNvPr id="5" name="doc id" hidden="1"/>
          <p:cNvSpPr>
            <a:spLocks noChangeArrowheads="1"/>
          </p:cNvSpPr>
          <p:nvPr/>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tags" Target="../tags/tag5.xml"/><Relationship Id="rId20" Type="http://schemas.openxmlformats.org/officeDocument/2006/relationships/tags" Target="../tags/tag16.xml"/><Relationship Id="rId21" Type="http://schemas.openxmlformats.org/officeDocument/2006/relationships/tags" Target="../tags/tag17.xml"/><Relationship Id="rId22" Type="http://schemas.openxmlformats.org/officeDocument/2006/relationships/tags" Target="../tags/tag18.xml"/><Relationship Id="rId23" Type="http://schemas.openxmlformats.org/officeDocument/2006/relationships/oleObject" Target="../embeddings/oleObject1.bin"/><Relationship Id="rId24" Type="http://schemas.openxmlformats.org/officeDocument/2006/relationships/image" Target="../media/image1.emf"/><Relationship Id="rId10" Type="http://schemas.openxmlformats.org/officeDocument/2006/relationships/tags" Target="../tags/tag6.xml"/><Relationship Id="rId11" Type="http://schemas.openxmlformats.org/officeDocument/2006/relationships/tags" Target="../tags/tag7.xml"/><Relationship Id="rId12" Type="http://schemas.openxmlformats.org/officeDocument/2006/relationships/tags" Target="../tags/tag8.xml"/><Relationship Id="rId13" Type="http://schemas.openxmlformats.org/officeDocument/2006/relationships/tags" Target="../tags/tag9.xml"/><Relationship Id="rId14" Type="http://schemas.openxmlformats.org/officeDocument/2006/relationships/tags" Target="../tags/tag10.xml"/><Relationship Id="rId15" Type="http://schemas.openxmlformats.org/officeDocument/2006/relationships/tags" Target="../tags/tag11.xml"/><Relationship Id="rId16" Type="http://schemas.openxmlformats.org/officeDocument/2006/relationships/tags" Target="../tags/tag12.xml"/><Relationship Id="rId17" Type="http://schemas.openxmlformats.org/officeDocument/2006/relationships/tags" Target="../tags/tag13.xml"/><Relationship Id="rId18" Type="http://schemas.openxmlformats.org/officeDocument/2006/relationships/tags" Target="../tags/tag14.xml"/><Relationship Id="rId19" Type="http://schemas.openxmlformats.org/officeDocument/2006/relationships/tags" Target="../tags/tag1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tags" Target="../tags/tag2.xml"/><Relationship Id="rId7" Type="http://schemas.openxmlformats.org/officeDocument/2006/relationships/tags" Target="../tags/tag3.xml"/><Relationship Id="rId8"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20" Type="http://schemas.openxmlformats.org/officeDocument/2006/relationships/tags" Target="../tags/tag37.xml"/><Relationship Id="rId21" Type="http://schemas.openxmlformats.org/officeDocument/2006/relationships/tags" Target="../tags/tag38.xml"/><Relationship Id="rId22" Type="http://schemas.openxmlformats.org/officeDocument/2006/relationships/tags" Target="../tags/tag39.xml"/><Relationship Id="rId23" Type="http://schemas.openxmlformats.org/officeDocument/2006/relationships/tags" Target="../tags/tag40.xml"/><Relationship Id="rId24" Type="http://schemas.openxmlformats.org/officeDocument/2006/relationships/tags" Target="../tags/tag41.xml"/><Relationship Id="rId25" Type="http://schemas.openxmlformats.org/officeDocument/2006/relationships/tags" Target="../tags/tag42.xml"/><Relationship Id="rId26" Type="http://schemas.openxmlformats.org/officeDocument/2006/relationships/tags" Target="../tags/tag43.xml"/><Relationship Id="rId27" Type="http://schemas.openxmlformats.org/officeDocument/2006/relationships/tags" Target="../tags/tag44.xml"/><Relationship Id="rId28" Type="http://schemas.openxmlformats.org/officeDocument/2006/relationships/tags" Target="../tags/tag45.xml"/><Relationship Id="rId29" Type="http://schemas.openxmlformats.org/officeDocument/2006/relationships/tags" Target="../tags/tag46.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2.xml"/><Relationship Id="rId5" Type="http://schemas.openxmlformats.org/officeDocument/2006/relationships/vmlDrawing" Target="../drawings/vmlDrawing4.vml"/><Relationship Id="rId30" Type="http://schemas.openxmlformats.org/officeDocument/2006/relationships/tags" Target="../tags/tag47.xml"/><Relationship Id="rId31" Type="http://schemas.openxmlformats.org/officeDocument/2006/relationships/tags" Target="../tags/tag48.xml"/><Relationship Id="rId32" Type="http://schemas.openxmlformats.org/officeDocument/2006/relationships/tags" Target="../tags/tag49.xml"/><Relationship Id="rId9" Type="http://schemas.openxmlformats.org/officeDocument/2006/relationships/tags" Target="../tags/tag26.xml"/><Relationship Id="rId6" Type="http://schemas.openxmlformats.org/officeDocument/2006/relationships/tags" Target="../tags/tag23.xml"/><Relationship Id="rId7" Type="http://schemas.openxmlformats.org/officeDocument/2006/relationships/tags" Target="../tags/tag24.xml"/><Relationship Id="rId8" Type="http://schemas.openxmlformats.org/officeDocument/2006/relationships/tags" Target="../tags/tag25.xml"/><Relationship Id="rId33" Type="http://schemas.openxmlformats.org/officeDocument/2006/relationships/tags" Target="../tags/tag50.xml"/><Relationship Id="rId34" Type="http://schemas.openxmlformats.org/officeDocument/2006/relationships/tags" Target="../tags/tag51.xml"/><Relationship Id="rId35" Type="http://schemas.openxmlformats.org/officeDocument/2006/relationships/tags" Target="../tags/tag52.xml"/><Relationship Id="rId36" Type="http://schemas.openxmlformats.org/officeDocument/2006/relationships/tags" Target="../tags/tag53.xml"/><Relationship Id="rId10" Type="http://schemas.openxmlformats.org/officeDocument/2006/relationships/tags" Target="../tags/tag27.xml"/><Relationship Id="rId11" Type="http://schemas.openxmlformats.org/officeDocument/2006/relationships/tags" Target="../tags/tag28.xml"/><Relationship Id="rId12" Type="http://schemas.openxmlformats.org/officeDocument/2006/relationships/tags" Target="../tags/tag29.xml"/><Relationship Id="rId13" Type="http://schemas.openxmlformats.org/officeDocument/2006/relationships/tags" Target="../tags/tag30.xml"/><Relationship Id="rId14" Type="http://schemas.openxmlformats.org/officeDocument/2006/relationships/tags" Target="../tags/tag31.xml"/><Relationship Id="rId15" Type="http://schemas.openxmlformats.org/officeDocument/2006/relationships/tags" Target="../tags/tag32.xml"/><Relationship Id="rId16" Type="http://schemas.openxmlformats.org/officeDocument/2006/relationships/tags" Target="../tags/tag33.xml"/><Relationship Id="rId17" Type="http://schemas.openxmlformats.org/officeDocument/2006/relationships/tags" Target="../tags/tag34.xml"/><Relationship Id="rId18" Type="http://schemas.openxmlformats.org/officeDocument/2006/relationships/tags" Target="../tags/tag35.xml"/><Relationship Id="rId19" Type="http://schemas.openxmlformats.org/officeDocument/2006/relationships/tags" Target="../tags/tag36.xml"/><Relationship Id="rId37" Type="http://schemas.openxmlformats.org/officeDocument/2006/relationships/tags" Target="../tags/tag54.xml"/><Relationship Id="rId38" Type="http://schemas.openxmlformats.org/officeDocument/2006/relationships/tags" Target="../tags/tag55.xml"/><Relationship Id="rId39" Type="http://schemas.openxmlformats.org/officeDocument/2006/relationships/tags" Target="../tags/tag56.xml"/><Relationship Id="rId40" Type="http://schemas.openxmlformats.org/officeDocument/2006/relationships/oleObject" Target="../embeddings/oleObject4.bin"/><Relationship Id="rId41" Type="http://schemas.openxmlformats.org/officeDocument/2006/relationships/image" Target="../media/image1.emf"/><Relationship Id="rId42"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20" Type="http://schemas.openxmlformats.org/officeDocument/2006/relationships/tags" Target="../tags/tag78.xml"/><Relationship Id="rId21" Type="http://schemas.openxmlformats.org/officeDocument/2006/relationships/tags" Target="../tags/tag79.xml"/><Relationship Id="rId22" Type="http://schemas.openxmlformats.org/officeDocument/2006/relationships/tags" Target="../tags/tag80.xml"/><Relationship Id="rId23" Type="http://schemas.openxmlformats.org/officeDocument/2006/relationships/tags" Target="../tags/tag81.xml"/><Relationship Id="rId24" Type="http://schemas.openxmlformats.org/officeDocument/2006/relationships/tags" Target="../tags/tag82.xml"/><Relationship Id="rId25" Type="http://schemas.openxmlformats.org/officeDocument/2006/relationships/tags" Target="../tags/tag83.xml"/><Relationship Id="rId26" Type="http://schemas.openxmlformats.org/officeDocument/2006/relationships/tags" Target="../tags/tag84.xml"/><Relationship Id="rId27" Type="http://schemas.openxmlformats.org/officeDocument/2006/relationships/tags" Target="../tags/tag85.xml"/><Relationship Id="rId28" Type="http://schemas.openxmlformats.org/officeDocument/2006/relationships/tags" Target="../tags/tag86.xml"/><Relationship Id="rId29" Type="http://schemas.openxmlformats.org/officeDocument/2006/relationships/tags" Target="../tags/tag87.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theme" Target="../theme/theme3.xml"/><Relationship Id="rId5" Type="http://schemas.openxmlformats.org/officeDocument/2006/relationships/vmlDrawing" Target="../drawings/vmlDrawing7.vml"/><Relationship Id="rId30" Type="http://schemas.openxmlformats.org/officeDocument/2006/relationships/tags" Target="../tags/tag88.xml"/><Relationship Id="rId31" Type="http://schemas.openxmlformats.org/officeDocument/2006/relationships/tags" Target="../tags/tag89.xml"/><Relationship Id="rId32" Type="http://schemas.openxmlformats.org/officeDocument/2006/relationships/tags" Target="../tags/tag90.xml"/><Relationship Id="rId9" Type="http://schemas.openxmlformats.org/officeDocument/2006/relationships/tags" Target="../tags/tag67.xml"/><Relationship Id="rId6" Type="http://schemas.openxmlformats.org/officeDocument/2006/relationships/tags" Target="../tags/tag64.xml"/><Relationship Id="rId7" Type="http://schemas.openxmlformats.org/officeDocument/2006/relationships/tags" Target="../tags/tag65.xml"/><Relationship Id="rId8" Type="http://schemas.openxmlformats.org/officeDocument/2006/relationships/tags" Target="../tags/tag66.xml"/><Relationship Id="rId33" Type="http://schemas.openxmlformats.org/officeDocument/2006/relationships/tags" Target="../tags/tag91.xml"/><Relationship Id="rId34" Type="http://schemas.openxmlformats.org/officeDocument/2006/relationships/tags" Target="../tags/tag92.xml"/><Relationship Id="rId35" Type="http://schemas.openxmlformats.org/officeDocument/2006/relationships/tags" Target="../tags/tag93.xml"/><Relationship Id="rId36" Type="http://schemas.openxmlformats.org/officeDocument/2006/relationships/tags" Target="../tags/tag94.xml"/><Relationship Id="rId10" Type="http://schemas.openxmlformats.org/officeDocument/2006/relationships/tags" Target="../tags/tag68.xml"/><Relationship Id="rId11" Type="http://schemas.openxmlformats.org/officeDocument/2006/relationships/tags" Target="../tags/tag69.xml"/><Relationship Id="rId12" Type="http://schemas.openxmlformats.org/officeDocument/2006/relationships/tags" Target="../tags/tag70.xml"/><Relationship Id="rId13" Type="http://schemas.openxmlformats.org/officeDocument/2006/relationships/tags" Target="../tags/tag71.xml"/><Relationship Id="rId14" Type="http://schemas.openxmlformats.org/officeDocument/2006/relationships/tags" Target="../tags/tag72.xml"/><Relationship Id="rId15" Type="http://schemas.openxmlformats.org/officeDocument/2006/relationships/tags" Target="../tags/tag73.xml"/><Relationship Id="rId16" Type="http://schemas.openxmlformats.org/officeDocument/2006/relationships/tags" Target="../tags/tag74.xml"/><Relationship Id="rId17" Type="http://schemas.openxmlformats.org/officeDocument/2006/relationships/tags" Target="../tags/tag75.xml"/><Relationship Id="rId18" Type="http://schemas.openxmlformats.org/officeDocument/2006/relationships/tags" Target="../tags/tag76.xml"/><Relationship Id="rId19" Type="http://schemas.openxmlformats.org/officeDocument/2006/relationships/tags" Target="../tags/tag77.xml"/><Relationship Id="rId37" Type="http://schemas.openxmlformats.org/officeDocument/2006/relationships/tags" Target="../tags/tag95.xml"/><Relationship Id="rId38" Type="http://schemas.openxmlformats.org/officeDocument/2006/relationships/oleObject" Target="../embeddings/oleObject9.bin"/><Relationship Id="rId3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4182563054"/>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2825"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0689790" y="1940592"/>
            <a:ext cx="233237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a:solidFill>
                  <a:schemeClr val="accent6"/>
                </a:solidFill>
                <a:latin typeface="+mn-lt"/>
                <a:ea typeface="+mn-ea"/>
              </a:rPr>
              <a:t>Last Modified 1/28/2019 3:49 PM Central European Standard Time</a:t>
            </a:r>
            <a:endParaRPr lang="en-US" sz="600"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733346" y="4114418"/>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chemeClr val="accent6"/>
                </a:solidFill>
                <a:latin typeface="+mn-lt"/>
                <a:ea typeface="+mn-ea"/>
              </a:rPr>
              <a:t>Subtitle</a:t>
            </a:r>
            <a:endParaRPr lang="en-US" sz="1600" baseline="0" noProof="0" dirty="0">
              <a:solidFill>
                <a:schemeClr val="accent6"/>
              </a:solidFill>
              <a:latin typeface="+mn-lt"/>
              <a:ea typeface="+mn-ea"/>
            </a:endParaRP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6"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583485906"/>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025"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0" y="0"/>
                        <a:ext cx="211676" cy="158750"/>
                      </a:xfrm>
                      <a:prstGeom prst="rect">
                        <a:avLst/>
                      </a:prstGeom>
                    </p:spPr>
                  </p:pic>
                </p:oleObj>
              </mc:Fallback>
            </mc:AlternateContent>
          </a:graphicData>
        </a:graphic>
      </p:graphicFrame>
      <p:sp>
        <p:nvSpPr>
          <p:cNvPr id="6" name="Rectangle 5" hidden="1"/>
          <p:cNvSpPr/>
          <p:nvPr>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733346" y="4114418"/>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chemeClr val="accent6"/>
                </a:solidFill>
                <a:latin typeface="+mn-lt"/>
                <a:ea typeface="+mn-ea"/>
              </a:rPr>
              <a:t>Subtitle</a:t>
            </a:r>
            <a:endParaRPr lang="en-US" sz="1600" baseline="0" noProof="0" dirty="0">
              <a:solidFill>
                <a:schemeClr val="accent6"/>
              </a:solidFill>
              <a:latin typeface="+mn-lt"/>
              <a:ea typeface="+mn-ea"/>
            </a:endParaRP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p:nvGrpSpPr>
        <p:grpSpPr bwMode="gray">
          <a:xfrm>
            <a:off x="10820220" y="250825"/>
            <a:ext cx="830430" cy="1306516"/>
            <a:chOff x="7769225" y="250825"/>
            <a:chExt cx="830430" cy="1306516"/>
          </a:xfrm>
        </p:grpSpPr>
        <p:grpSp>
          <p:nvGrpSpPr>
            <p:cNvPr id="40" name="MoonLegend1"/>
            <p:cNvGrpSpPr>
              <a:grpSpLocks noChangeAspect="1"/>
            </p:cNvGrpSpPr>
            <p:nvPr>
              <p:custDataLst>
                <p:tags r:id="rId25"/>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38"/>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39"/>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26"/>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36"/>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37"/>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27"/>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34"/>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35"/>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28"/>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32"/>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33"/>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29"/>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30"/>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31"/>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graphicFrame>
        <p:nvGraphicFramePr>
          <p:cNvPr id="62" name="Object 61" hidden="1"/>
          <p:cNvGraphicFramePr>
            <a:graphicFrameLocks noChangeAspect="1"/>
          </p:cNvGraphicFramePr>
          <p:nvPr userDrawn="1">
            <p:custDataLst>
              <p:tags r:id="rId8"/>
            </p:custDataLst>
            <p:extLst>
              <p:ext uri="{D42A27DB-BD31-4B8C-83A1-F6EECF244321}">
                <p14:modId xmlns:p14="http://schemas.microsoft.com/office/powerpoint/2010/main" val="4182563054"/>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026"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1"/>
                      <a:stretch>
                        <a:fillRect/>
                      </a:stretch>
                    </p:blipFill>
                    <p:spPr>
                      <a:xfrm>
                        <a:off x="0" y="0"/>
                        <a:ext cx="211676" cy="158750"/>
                      </a:xfrm>
                      <a:prstGeom prst="rect">
                        <a:avLst/>
                      </a:prstGeom>
                    </p:spPr>
                  </p:pic>
                </p:oleObj>
              </mc:Fallback>
            </mc:AlternateContent>
          </a:graphicData>
        </a:graphic>
      </p:graphicFrame>
      <p:sp>
        <p:nvSpPr>
          <p:cNvPr id="63" name="Rectangle 62" hidden="1"/>
          <p:cNvSpPr/>
          <p:nvPr userDrawn="1">
            <p:custDataLst>
              <p:tags r:id="rId9"/>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64"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65"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chemeClr val="accent6"/>
                </a:solidFill>
                <a:latin typeface="+mn-lt"/>
                <a:ea typeface="+mn-ea"/>
              </a:rPr>
              <a:t>Subtitle</a:t>
            </a:r>
            <a:endParaRPr lang="en-US" sz="1600" baseline="0" noProof="0" dirty="0">
              <a:solidFill>
                <a:schemeClr val="accent6"/>
              </a:solidFill>
              <a:latin typeface="+mn-lt"/>
              <a:ea typeface="+mn-ea"/>
            </a:endParaRPr>
          </a:p>
        </p:txBody>
      </p:sp>
      <p:grpSp>
        <p:nvGrpSpPr>
          <p:cNvPr id="66" name="ACET" hidden="1"/>
          <p:cNvGrpSpPr>
            <a:grpSpLocks/>
          </p:cNvGrpSpPr>
          <p:nvPr userDrawn="1"/>
        </p:nvGrpSpPr>
        <p:grpSpPr bwMode="gray">
          <a:xfrm>
            <a:off x="1936837" y="1254579"/>
            <a:ext cx="5685618" cy="511175"/>
            <a:chOff x="915" y="708"/>
            <a:chExt cx="2686" cy="322"/>
          </a:xfrm>
        </p:grpSpPr>
        <p:cxnSp>
          <p:nvCxnSpPr>
            <p:cNvPr id="67"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69" name="Sticker" hidden="1"/>
          <p:cNvGrpSpPr/>
          <p:nvPr userDrawn="1"/>
        </p:nvGrpSpPr>
        <p:grpSpPr bwMode="gray">
          <a:xfrm>
            <a:off x="11177300" y="285750"/>
            <a:ext cx="473335" cy="150811"/>
            <a:chOff x="8385789" y="285750"/>
            <a:chExt cx="354986" cy="150811"/>
          </a:xfrm>
        </p:grpSpPr>
        <p:sp>
          <p:nvSpPr>
            <p:cNvPr id="7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7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7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3" name="LegendBoxes" hidden="1"/>
          <p:cNvGrpSpPr/>
          <p:nvPr userDrawn="1"/>
        </p:nvGrpSpPr>
        <p:grpSpPr bwMode="gray">
          <a:xfrm>
            <a:off x="10886895" y="279400"/>
            <a:ext cx="763755" cy="997467"/>
            <a:chOff x="7835905" y="279400"/>
            <a:chExt cx="763755" cy="997467"/>
          </a:xfrm>
        </p:grpSpPr>
        <p:sp>
          <p:nvSpPr>
            <p:cNvPr id="7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7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7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7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7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7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8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8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82" name="LegendLines" hidden="1"/>
          <p:cNvGrpSpPr/>
          <p:nvPr userDrawn="1"/>
        </p:nvGrpSpPr>
        <p:grpSpPr bwMode="gray">
          <a:xfrm>
            <a:off x="10579087" y="279400"/>
            <a:ext cx="1071563" cy="730251"/>
            <a:chOff x="7540629" y="279400"/>
            <a:chExt cx="1071563" cy="730251"/>
          </a:xfrm>
        </p:grpSpPr>
        <p:sp>
          <p:nvSpPr>
            <p:cNvPr id="8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8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8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8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8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8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89" name="LegendMoons" hidden="1"/>
          <p:cNvGrpSpPr/>
          <p:nvPr userDrawn="1"/>
        </p:nvGrpSpPr>
        <p:grpSpPr bwMode="gray">
          <a:xfrm>
            <a:off x="10820220" y="250825"/>
            <a:ext cx="830430" cy="1306516"/>
            <a:chOff x="7769225" y="250825"/>
            <a:chExt cx="830430" cy="1306516"/>
          </a:xfrm>
        </p:grpSpPr>
        <p:grpSp>
          <p:nvGrpSpPr>
            <p:cNvPr id="90" name="MoonLegend1"/>
            <p:cNvGrpSpPr>
              <a:grpSpLocks noChangeAspect="1"/>
            </p:cNvGrpSpPr>
            <p:nvPr>
              <p:custDataLst>
                <p:tags r:id="rId10"/>
              </p:custDataLst>
            </p:nvPr>
          </p:nvGrpSpPr>
          <p:grpSpPr bwMode="gray">
            <a:xfrm>
              <a:off x="7769225" y="250825"/>
              <a:ext cx="209550" cy="209551"/>
              <a:chOff x="4533" y="183"/>
              <a:chExt cx="144" cy="144"/>
            </a:xfrm>
          </p:grpSpPr>
          <p:sp>
            <p:nvSpPr>
              <p:cNvPr id="108" name="Oval 38"/>
              <p:cNvSpPr>
                <a:spLocks noChangeAspect="1" noChangeArrowheads="1"/>
              </p:cNvSpPr>
              <p:nvPr>
                <p:custDataLst>
                  <p:tags r:id="rId23"/>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109" name="Arc 39"/>
              <p:cNvSpPr>
                <a:spLocks noChangeAspect="1"/>
              </p:cNvSpPr>
              <p:nvPr>
                <p:custDataLst>
                  <p:tags r:id="rId24"/>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91" name="MoonLegend2"/>
            <p:cNvGrpSpPr>
              <a:grpSpLocks noChangeAspect="1"/>
            </p:cNvGrpSpPr>
            <p:nvPr>
              <p:custDataLst>
                <p:tags r:id="rId11"/>
              </p:custDataLst>
            </p:nvPr>
          </p:nvGrpSpPr>
          <p:grpSpPr bwMode="gray">
            <a:xfrm>
              <a:off x="7769225" y="525066"/>
              <a:ext cx="209550" cy="209551"/>
              <a:chOff x="1694" y="2044"/>
              <a:chExt cx="160" cy="160"/>
            </a:xfrm>
          </p:grpSpPr>
          <p:sp>
            <p:nvSpPr>
              <p:cNvPr id="106" name="Oval 41"/>
              <p:cNvSpPr>
                <a:spLocks noChangeAspect="1" noChangeArrowheads="1"/>
              </p:cNvSpPr>
              <p:nvPr>
                <p:custDataLst>
                  <p:tags r:id="rId21"/>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107" name="Arc 42"/>
              <p:cNvSpPr>
                <a:spLocks noChangeAspect="1"/>
              </p:cNvSpPr>
              <p:nvPr>
                <p:custDataLst>
                  <p:tags r:id="rId22"/>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92" name="MoonLegend4"/>
            <p:cNvGrpSpPr>
              <a:grpSpLocks noChangeAspect="1"/>
            </p:cNvGrpSpPr>
            <p:nvPr>
              <p:custDataLst>
                <p:tags r:id="rId12"/>
              </p:custDataLst>
            </p:nvPr>
          </p:nvGrpSpPr>
          <p:grpSpPr bwMode="gray">
            <a:xfrm>
              <a:off x="7769225" y="1073548"/>
              <a:ext cx="209550" cy="209551"/>
              <a:chOff x="4495" y="1198"/>
              <a:chExt cx="160" cy="160"/>
            </a:xfrm>
          </p:grpSpPr>
          <p:sp>
            <p:nvSpPr>
              <p:cNvPr id="104" name="Oval 47"/>
              <p:cNvSpPr>
                <a:spLocks noChangeAspect="1" noChangeArrowheads="1"/>
              </p:cNvSpPr>
              <p:nvPr>
                <p:custDataLst>
                  <p:tags r:id="rId19"/>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105" name="Arc 48"/>
              <p:cNvSpPr>
                <a:spLocks noChangeAspect="1"/>
              </p:cNvSpPr>
              <p:nvPr>
                <p:custDataLst>
                  <p:tags r:id="rId20"/>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93" name="MoonLegend5"/>
            <p:cNvGrpSpPr>
              <a:grpSpLocks noChangeAspect="1"/>
            </p:cNvGrpSpPr>
            <p:nvPr>
              <p:custDataLst>
                <p:tags r:id="rId13"/>
              </p:custDataLst>
            </p:nvPr>
          </p:nvGrpSpPr>
          <p:grpSpPr bwMode="gray">
            <a:xfrm>
              <a:off x="7769225" y="1347790"/>
              <a:ext cx="209550" cy="209551"/>
              <a:chOff x="4495" y="1440"/>
              <a:chExt cx="160" cy="160"/>
            </a:xfrm>
          </p:grpSpPr>
          <p:sp>
            <p:nvSpPr>
              <p:cNvPr id="102" name="Oval 50"/>
              <p:cNvSpPr>
                <a:spLocks noChangeAspect="1" noChangeArrowheads="1"/>
              </p:cNvSpPr>
              <p:nvPr>
                <p:custDataLst>
                  <p:tags r:id="rId17"/>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103" name="Oval 51"/>
              <p:cNvSpPr>
                <a:spLocks noChangeAspect="1" noChangeArrowheads="1"/>
              </p:cNvSpPr>
              <p:nvPr>
                <p:custDataLst>
                  <p:tags r:id="rId18"/>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94" name="MoonLegend3"/>
            <p:cNvGrpSpPr>
              <a:grpSpLocks noChangeAspect="1"/>
            </p:cNvGrpSpPr>
            <p:nvPr>
              <p:custDataLst>
                <p:tags r:id="rId14"/>
              </p:custDataLst>
            </p:nvPr>
          </p:nvGrpSpPr>
          <p:grpSpPr bwMode="gray">
            <a:xfrm>
              <a:off x="7769225" y="799307"/>
              <a:ext cx="209550" cy="209551"/>
              <a:chOff x="4495" y="1198"/>
              <a:chExt cx="160" cy="160"/>
            </a:xfrm>
          </p:grpSpPr>
          <p:sp>
            <p:nvSpPr>
              <p:cNvPr id="100" name="Oval 47"/>
              <p:cNvSpPr>
                <a:spLocks noChangeAspect="1" noChangeArrowheads="1"/>
              </p:cNvSpPr>
              <p:nvPr>
                <p:custDataLst>
                  <p:tags r:id="rId15"/>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101" name="Arc 48"/>
              <p:cNvSpPr>
                <a:spLocks noChangeAspect="1"/>
              </p:cNvSpPr>
              <p:nvPr>
                <p:custDataLst>
                  <p:tags r:id="rId16"/>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95" name="Legend1"/>
            <p:cNvSpPr>
              <a:spLocks noChangeArrowheads="1"/>
            </p:cNvSpPr>
            <p:nvPr/>
          </p:nvSpPr>
          <p:spPr bwMode="gray">
            <a:xfrm>
              <a:off x="8089900" y="26352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96" name="Legend2"/>
            <p:cNvSpPr>
              <a:spLocks noChangeArrowheads="1"/>
            </p:cNvSpPr>
            <p:nvPr/>
          </p:nvSpPr>
          <p:spPr bwMode="gray">
            <a:xfrm>
              <a:off x="8089900" y="538163"/>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97" name="Legend3"/>
            <p:cNvSpPr>
              <a:spLocks noChangeArrowheads="1"/>
            </p:cNvSpPr>
            <p:nvPr/>
          </p:nvSpPr>
          <p:spPr bwMode="gray">
            <a:xfrm>
              <a:off x="8089900" y="812802"/>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98" name="Legend4"/>
            <p:cNvSpPr>
              <a:spLocks noChangeArrowheads="1"/>
            </p:cNvSpPr>
            <p:nvPr/>
          </p:nvSpPr>
          <p:spPr bwMode="gray">
            <a:xfrm>
              <a:off x="8089900" y="108426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99" name="Legend5"/>
            <p:cNvSpPr>
              <a:spLocks noChangeArrowheads="1"/>
            </p:cNvSpPr>
            <p:nvPr/>
          </p:nvSpPr>
          <p:spPr bwMode="gray">
            <a:xfrm>
              <a:off x="8089900" y="1360490"/>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11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111" name="Text Placeholder 2"/>
          <p:cNvSpPr>
            <a:spLocks noGrp="1"/>
          </p:cNvSpPr>
          <p:nvPr>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12372899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30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23905"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211676" cy="158750"/>
                      </a:xfrm>
                      <a:prstGeom prst="rect">
                        <a:avLst/>
                      </a:prstGeom>
                    </p:spPr>
                  </p:pic>
                </p:oleObj>
              </mc:Fallback>
            </mc:AlternateContent>
          </a:graphicData>
        </a:graphic>
      </p:graphicFrame>
      <p:sp>
        <p:nvSpPr>
          <p:cNvPr id="6" name="Rectangle 5" hidden="1"/>
          <p:cNvSpPr/>
          <p:nvPr>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133" dirty="0">
              <a:solidFill>
                <a:srgbClr val="000000"/>
              </a:solidFill>
              <a:sym typeface="Arial" panose="020B0604020202020204" pitchFamily="34" charset="0"/>
            </a:endParaRPr>
          </a:p>
        </p:txBody>
      </p:sp>
      <p:sp>
        <p:nvSpPr>
          <p:cNvPr id="1035" name="Printed"/>
          <p:cNvSpPr txBox="1">
            <a:spLocks noChangeArrowheads="1"/>
          </p:cNvSpPr>
          <p:nvPr/>
        </p:nvSpPr>
        <p:spPr bwMode="gray">
          <a:xfrm rot="5400000">
            <a:off x="11733346" y="4114418"/>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dirty="0">
                <a:solidFill>
                  <a:srgbClr val="808080"/>
                </a:solidFill>
                <a:latin typeface="+mn-lt"/>
                <a:ea typeface="+mn-ea"/>
              </a:rPr>
              <a:t>Printed</a:t>
            </a: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11" name="3. Unit of measure" hidden="1"/>
          <p:cNvSpPr txBox="1">
            <a:spLocks noChangeArrowheads="1"/>
          </p:cNvSpPr>
          <p:nvPr/>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a:solidFill>
                  <a:schemeClr val="accent6"/>
                </a:solidFill>
                <a:latin typeface="+mn-lt"/>
                <a:ea typeface="+mn-ea"/>
              </a:rPr>
              <a:t>Subtitle</a:t>
            </a:r>
            <a:endParaRPr lang="en-US" sz="1600" baseline="0" dirty="0">
              <a:solidFill>
                <a:schemeClr val="accent6"/>
              </a:solidFill>
              <a:latin typeface="+mn-lt"/>
              <a:ea typeface="+mn-ea"/>
            </a:endParaRP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r>
              <a:rPr lang="en-US" sz="800" baseline="0" dirty="0">
                <a:solidFill>
                  <a:schemeClr val="accent6"/>
                </a:solidFill>
                <a:latin typeface="+mn-lt"/>
                <a:ea typeface="+mn-ea"/>
              </a:rPr>
              <a:t>SOURCE: Source</a:t>
            </a:r>
          </a:p>
        </p:txBody>
      </p:sp>
      <p:sp>
        <p:nvSpPr>
          <p:cNvPr id="3" name="Text Placeholder 2"/>
          <p:cNvSpPr>
            <a:spLocks noGrp="1"/>
          </p:cNvSpPr>
          <p:nvPr>
            <p:ph type="body" idx="1"/>
          </p:nvPr>
        </p:nvSpPr>
        <p:spPr bwMode="gray">
          <a:xfrm>
            <a:off x="1936839" y="1951380"/>
            <a:ext cx="3602114" cy="123110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ACET" hidden="1"/>
          <p:cNvGrpSpPr>
            <a:grpSpLocks/>
          </p:cNvGrpSpPr>
          <p:nvPr/>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chemeClr val="accent6"/>
                  </a:solidFill>
                  <a:latin typeface="+mn-lt"/>
                  <a:ea typeface="+mn-ea"/>
                </a:rPr>
                <a:t>Unit of measure</a:t>
              </a:r>
            </a:p>
          </p:txBody>
        </p:sp>
      </p:grpSp>
      <p:grpSp>
        <p:nvGrpSpPr>
          <p:cNvPr id="17" name="Sticker" hidden="1"/>
          <p:cNvGrpSpPr/>
          <p:nvPr/>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rgbClr val="002960"/>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2" name="LegendLines" hidden="1"/>
          <p:cNvGrpSpPr/>
          <p:nvPr/>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9" name="LegendMoons" hidden="1"/>
          <p:cNvGrpSpPr/>
          <p:nvPr/>
        </p:nvGrpSpPr>
        <p:grpSpPr bwMode="gray">
          <a:xfrm>
            <a:off x="10820220" y="250825"/>
            <a:ext cx="830430" cy="1306516"/>
            <a:chOff x="7769225" y="250825"/>
            <a:chExt cx="830430" cy="1306516"/>
          </a:xfrm>
        </p:grpSpPr>
        <p:grpSp>
          <p:nvGrpSpPr>
            <p:cNvPr id="40" name="MoonLegend1"/>
            <p:cNvGrpSpPr>
              <a:grpSpLocks noChangeAspect="1"/>
            </p:cNvGrpSpPr>
            <p:nvPr>
              <p:custDataLst>
                <p:tags r:id="rId23"/>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36"/>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9" name="Arc 39"/>
              <p:cNvSpPr>
                <a:spLocks noChangeAspect="1"/>
              </p:cNvSpPr>
              <p:nvPr>
                <p:custDataLst>
                  <p:tags r:id="rId37"/>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1" name="MoonLegend2"/>
            <p:cNvGrpSpPr>
              <a:grpSpLocks noChangeAspect="1"/>
            </p:cNvGrpSpPr>
            <p:nvPr>
              <p:custDataLst>
                <p:tags r:id="rId24"/>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34"/>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7" name="Arc 42"/>
              <p:cNvSpPr>
                <a:spLocks noChangeAspect="1"/>
              </p:cNvSpPr>
              <p:nvPr>
                <p:custDataLst>
                  <p:tags r:id="rId35"/>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2" name="MoonLegend4"/>
            <p:cNvGrpSpPr>
              <a:grpSpLocks noChangeAspect="1"/>
            </p:cNvGrpSpPr>
            <p:nvPr>
              <p:custDataLst>
                <p:tags r:id="rId25"/>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3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5" name="Arc 48"/>
              <p:cNvSpPr>
                <a:spLocks noChangeAspect="1"/>
              </p:cNvSpPr>
              <p:nvPr>
                <p:custDataLst>
                  <p:tags r:id="rId33"/>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3" name="MoonLegend5"/>
            <p:cNvGrpSpPr>
              <a:grpSpLocks noChangeAspect="1"/>
            </p:cNvGrpSpPr>
            <p:nvPr>
              <p:custDataLst>
                <p:tags r:id="rId26"/>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30"/>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3" name="Oval 51"/>
              <p:cNvSpPr>
                <a:spLocks noChangeAspect="1" noChangeArrowheads="1"/>
              </p:cNvSpPr>
              <p:nvPr>
                <p:custDataLst>
                  <p:tags r:id="rId31"/>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4" name="MoonLegend3"/>
            <p:cNvGrpSpPr>
              <a:grpSpLocks noChangeAspect="1"/>
            </p:cNvGrpSpPr>
            <p:nvPr>
              <p:custDataLst>
                <p:tags r:id="rId27"/>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2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1" name="Arc 48"/>
              <p:cNvSpPr>
                <a:spLocks noChangeAspect="1"/>
              </p:cNvSpPr>
              <p:nvPr>
                <p:custDataLst>
                  <p:tags r:id="rId29"/>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
        <p:nvSpPr>
          <p:cNvPr id="60" name="SlideBottomBar" hidden="1"/>
          <p:cNvSpPr/>
          <p:nvPr/>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a typeface="+mn-ea"/>
            </a:endParaRPr>
          </a:p>
        </p:txBody>
      </p:sp>
      <p:sp>
        <p:nvSpPr>
          <p:cNvPr id="61" name="doc id" hidden="1"/>
          <p:cNvSpPr>
            <a:spLocks noChangeArrowheads="1"/>
          </p:cNvSpPr>
          <p:nvPr/>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grpSp>
        <p:nvGrpSpPr>
          <p:cNvPr id="63" name="LegendBoxes" hidden="1"/>
          <p:cNvGrpSpPr/>
          <p:nvPr/>
        </p:nvGrpSpPr>
        <p:grpSpPr bwMode="gray">
          <a:xfrm>
            <a:off x="10838127" y="431800"/>
            <a:ext cx="763755" cy="997467"/>
            <a:chOff x="7835905" y="279400"/>
            <a:chExt cx="763755" cy="997467"/>
          </a:xfrm>
        </p:grpSpPr>
        <p:sp>
          <p:nvSpPr>
            <p:cNvPr id="6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2" name="LegendLines" hidden="1"/>
          <p:cNvGrpSpPr/>
          <p:nvPr/>
        </p:nvGrpSpPr>
        <p:grpSpPr bwMode="gray">
          <a:xfrm>
            <a:off x="10530319" y="431800"/>
            <a:ext cx="1071563" cy="730251"/>
            <a:chOff x="7540629" y="279400"/>
            <a:chExt cx="1071563" cy="730251"/>
          </a:xfrm>
        </p:grpSpPr>
        <p:sp>
          <p:nvSpPr>
            <p:cNvPr id="7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9" name="LegendMoons" hidden="1"/>
          <p:cNvGrpSpPr/>
          <p:nvPr/>
        </p:nvGrpSpPr>
        <p:grpSpPr bwMode="gray">
          <a:xfrm>
            <a:off x="10771452" y="403225"/>
            <a:ext cx="830430" cy="1306516"/>
            <a:chOff x="7769225" y="250825"/>
            <a:chExt cx="830430" cy="1306516"/>
          </a:xfrm>
        </p:grpSpPr>
        <p:grpSp>
          <p:nvGrpSpPr>
            <p:cNvPr id="80" name="MoonLegend1"/>
            <p:cNvGrpSpPr>
              <a:grpSpLocks noChangeAspect="1"/>
            </p:cNvGrpSpPr>
            <p:nvPr>
              <p:custDataLst>
                <p:tags r:id="rId8"/>
              </p:custDataLst>
            </p:nvPr>
          </p:nvGrpSpPr>
          <p:grpSpPr bwMode="gray">
            <a:xfrm>
              <a:off x="7769225" y="250825"/>
              <a:ext cx="209550" cy="209551"/>
              <a:chOff x="4533" y="183"/>
              <a:chExt cx="144" cy="144"/>
            </a:xfrm>
          </p:grpSpPr>
          <p:sp>
            <p:nvSpPr>
              <p:cNvPr id="9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1" name="MoonLegend2"/>
            <p:cNvGrpSpPr>
              <a:grpSpLocks noChangeAspect="1"/>
            </p:cNvGrpSpPr>
            <p:nvPr>
              <p:custDataLst>
                <p:tags r:id="rId9"/>
              </p:custDataLst>
            </p:nvPr>
          </p:nvGrpSpPr>
          <p:grpSpPr bwMode="gray">
            <a:xfrm>
              <a:off x="7769225" y="525066"/>
              <a:ext cx="209550" cy="209551"/>
              <a:chOff x="1694" y="2044"/>
              <a:chExt cx="160" cy="160"/>
            </a:xfrm>
          </p:grpSpPr>
          <p:sp>
            <p:nvSpPr>
              <p:cNvPr id="9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9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9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4" name="MoonLegend3"/>
            <p:cNvGrpSpPr>
              <a:grpSpLocks noChangeAspect="1"/>
            </p:cNvGrpSpPr>
            <p:nvPr>
              <p:custDataLst>
                <p:tags r:id="rId12"/>
              </p:custDataLst>
            </p:nvPr>
          </p:nvGrpSpPr>
          <p:grpSpPr bwMode="gray">
            <a:xfrm>
              <a:off x="7769225" y="799307"/>
              <a:ext cx="209550" cy="209551"/>
              <a:chOff x="4495" y="1198"/>
              <a:chExt cx="160" cy="160"/>
            </a:xfrm>
          </p:grpSpPr>
          <p:sp>
            <p:nvSpPr>
              <p:cNvPr id="9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8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Tree>
    <p:extLst>
      <p:ext uri="{BB962C8B-B14F-4D97-AF65-F5344CB8AC3E}">
        <p14:creationId xmlns:p14="http://schemas.microsoft.com/office/powerpoint/2010/main" val="21461755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609630" indent="-349268"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819192" indent="-207444"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999794" indent="-173575"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slideLayout" Target="../slideLayouts/slideLayout5.xml"/><Relationship Id="rId6" Type="http://schemas.openxmlformats.org/officeDocument/2006/relationships/notesSlide" Target="../notesSlides/notesSlide1.xml"/><Relationship Id="rId7" Type="http://schemas.openxmlformats.org/officeDocument/2006/relationships/oleObject" Target="../embeddings/oleObject11.bin"/><Relationship Id="rId8" Type="http://schemas.openxmlformats.org/officeDocument/2006/relationships/image" Target="../media/image6.emf"/><Relationship Id="rId1" Type="http://schemas.openxmlformats.org/officeDocument/2006/relationships/vmlDrawing" Target="../drawings/vmlDrawing9.vml"/><Relationship Id="rId2"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p:cNvGraphicFramePr>
            <a:graphicFrameLocks noChangeAspect="1"/>
          </p:cNvGraphicFramePr>
          <p:nvPr>
            <p:custDataLst>
              <p:tags r:id="rId3"/>
            </p:custDataLst>
            <p:extLst>
              <p:ext uri="{D42A27DB-BD31-4B8C-83A1-F6EECF244321}">
                <p14:modId xmlns:p14="http://schemas.microsoft.com/office/powerpoint/2010/main" val="2826962930"/>
              </p:ex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20837" name="think-cell Slide" r:id="rId7" imgW="270" imgH="270" progId="TCLayout.ActiveDocument.1">
                  <p:embed/>
                </p:oleObj>
              </mc:Choice>
              <mc:Fallback>
                <p:oleObj name="think-cell Slide" r:id="rId7" imgW="270" imgH="270" progId="TCLayout.ActiveDocument.1">
                  <p:embed/>
                  <p:pic>
                    <p:nvPicPr>
                      <p:cNvPr id="38" name="Object 37" hidden="1"/>
                      <p:cNvPicPr/>
                      <p:nvPr/>
                    </p:nvPicPr>
                    <p:blipFill>
                      <a:blip r:embed="rId8"/>
                      <a:stretch>
                        <a:fillRect/>
                      </a:stretch>
                    </p:blipFill>
                    <p:spPr>
                      <a:xfrm>
                        <a:off x="1493837" y="0"/>
                        <a:ext cx="158750" cy="158750"/>
                      </a:xfrm>
                      <a:prstGeom prst="rect">
                        <a:avLst/>
                      </a:prstGeom>
                    </p:spPr>
                  </p:pic>
                </p:oleObj>
              </mc:Fallback>
            </mc:AlternateContent>
          </a:graphicData>
        </a:graphic>
      </p:graphicFrame>
      <p:sp>
        <p:nvSpPr>
          <p:cNvPr id="2" name="Rectangle 1" hidden="1"/>
          <p:cNvSpPr/>
          <p:nvPr>
            <p:custDataLst>
              <p:tags r:id="rId4"/>
            </p:custDataLst>
          </p:nvPr>
        </p:nvSpPr>
        <p:spPr bwMode="auto">
          <a:xfrm>
            <a:off x="1493837"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a:solidFill>
                <a:srgbClr val="000000"/>
              </a:solidFill>
              <a:latin typeface="Arial" panose="020B0604020202020204" pitchFamily="34" charset="0"/>
              <a:ea typeface="+mj-ea"/>
              <a:cs typeface="+mj-cs"/>
              <a:sym typeface="Arial" panose="020B0604020202020204" pitchFamily="34" charset="0"/>
            </a:endParaRPr>
          </a:p>
        </p:txBody>
      </p:sp>
      <p:sp>
        <p:nvSpPr>
          <p:cNvPr id="30" name="Title 1"/>
          <p:cNvSpPr>
            <a:spLocks noGrp="1"/>
          </p:cNvSpPr>
          <p:nvPr>
            <p:ph type="title"/>
          </p:nvPr>
        </p:nvSpPr>
        <p:spPr>
          <a:xfrm>
            <a:off x="384465" y="267133"/>
            <a:ext cx="11179462" cy="61555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McKinsey Implementation enabled our client to launch a digital marketing transformation to market a restaurant delivery app</a:t>
            </a:r>
          </a:p>
        </p:txBody>
      </p:sp>
      <p:sp>
        <p:nvSpPr>
          <p:cNvPr id="28" name="Rectangle 4"/>
          <p:cNvSpPr txBox="1">
            <a:spLocks/>
          </p:cNvSpPr>
          <p:nvPr/>
        </p:nvSpPr>
        <p:spPr>
          <a:xfrm>
            <a:off x="2815044" y="4108273"/>
            <a:ext cx="5183721" cy="153503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895350" eaLnBrk="1" hangingPunct="1">
              <a:buClr>
                <a:schemeClr val="tx2"/>
              </a:buClr>
              <a:defRPr>
                <a:latin typeface="+mn-lt"/>
              </a:defRPr>
            </a:lvl1pPr>
            <a:lvl2pPr marL="193665" marR="0" lvl="1" indent="-192078" defTabSz="895301" eaLnBrk="1" latinLnBrk="0" hangingPunct="1">
              <a:lnSpc>
                <a:spcPct val="100000"/>
              </a:lnSpc>
              <a:spcBef>
                <a:spcPct val="50000"/>
              </a:spcBef>
              <a:buClr>
                <a:srgbClr val="002960"/>
              </a:buClr>
              <a:buSzPct val="125000"/>
              <a:buFont typeface="Arial" charset="0"/>
              <a:buChar char="▪"/>
              <a:tabLst/>
              <a:defRPr kumimoji="0" sz="900" b="0" i="0" u="none" strike="noStrike" cap="none" spc="0" normalizeH="0" baseline="0">
                <a:ln>
                  <a:noFill/>
                </a:ln>
                <a:solidFill>
                  <a:srgbClr val="000000">
                    <a:lumMod val="65000"/>
                    <a:lumOff val="35000"/>
                  </a:srgbClr>
                </a:solidFill>
                <a:effectLst/>
                <a:uLnTx/>
                <a:uFillTx/>
                <a:latin typeface="Arial"/>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9808"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lvl="1"/>
            <a:r>
              <a:rPr lang="en-US" sz="1050" b="1" dirty="0"/>
              <a:t>Piloted and stood up </a:t>
            </a:r>
            <a:r>
              <a:rPr lang="en-US" sz="1050" dirty="0"/>
              <a:t>(module 9) a full Agile digital marketing war room with new marketing organization structure including 10 new roles</a:t>
            </a:r>
          </a:p>
          <a:p>
            <a:pPr lvl="1"/>
            <a:r>
              <a:rPr lang="en-US" sz="1050" b="1" dirty="0"/>
              <a:t>Upskilled capabilities </a:t>
            </a:r>
            <a:r>
              <a:rPr lang="en-US" sz="1050" dirty="0"/>
              <a:t>(module 6) through intensive coaching and </a:t>
            </a:r>
            <a:r>
              <a:rPr lang="en-US" sz="1050" b="1" dirty="0"/>
              <a:t>defined competencies required to support</a:t>
            </a:r>
            <a:r>
              <a:rPr lang="en-US" sz="1050" dirty="0"/>
              <a:t> (module 3) the new Agile war room </a:t>
            </a:r>
          </a:p>
          <a:p>
            <a:pPr lvl="1"/>
            <a:r>
              <a:rPr lang="en-US" sz="1050" b="1" dirty="0"/>
              <a:t>Modernized marketing </a:t>
            </a:r>
            <a:r>
              <a:rPr lang="en-US" sz="1050" dirty="0"/>
              <a:t>through Agile marketing tenants and a new customer segmentation</a:t>
            </a:r>
          </a:p>
          <a:p>
            <a:pPr lvl="1"/>
            <a:r>
              <a:rPr lang="en-US" sz="1050" b="1" dirty="0"/>
              <a:t>Scaled and launched the new Agile marketing operating model </a:t>
            </a:r>
            <a:r>
              <a:rPr lang="en-US" sz="1050" dirty="0"/>
              <a:t>and </a:t>
            </a:r>
            <a:r>
              <a:rPr lang="en-US" sz="1050" b="1" dirty="0"/>
              <a:t>introduced KPIs </a:t>
            </a:r>
            <a:r>
              <a:rPr lang="en-US" sz="1050" dirty="0"/>
              <a:t>to track campaign performance with clear revenue goals (module 7)</a:t>
            </a:r>
          </a:p>
        </p:txBody>
      </p:sp>
      <p:sp>
        <p:nvSpPr>
          <p:cNvPr id="29" name="Rectangle 3"/>
          <p:cNvSpPr txBox="1"/>
          <p:nvPr/>
        </p:nvSpPr>
        <p:spPr>
          <a:xfrm>
            <a:off x="285580" y="1733543"/>
            <a:ext cx="2211732" cy="21005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895350" eaLnBrk="1" hangingPunct="1">
              <a:buClr>
                <a:schemeClr val="tx2"/>
              </a:buClr>
              <a:defRPr>
                <a:latin typeface="+mn-lt"/>
              </a:defRPr>
            </a:lvl1pPr>
            <a:lvl2pPr marL="193665" marR="0" lvl="1" indent="-192078" defTabSz="895301" eaLnBrk="1" latinLnBrk="0" hangingPunct="1">
              <a:lnSpc>
                <a:spcPct val="100000"/>
              </a:lnSpc>
              <a:spcBef>
                <a:spcPct val="50000"/>
              </a:spcBef>
              <a:buClr>
                <a:srgbClr val="002960"/>
              </a:buClr>
              <a:buSzPct val="125000"/>
              <a:buFont typeface="Arial" charset="0"/>
              <a:buChar char="▪"/>
              <a:tabLst/>
              <a:defRPr kumimoji="0" sz="900" b="1" i="0" u="none" strike="noStrike" cap="none" spc="0" normalizeH="0" baseline="0">
                <a:ln>
                  <a:noFill/>
                </a:ln>
                <a:solidFill>
                  <a:srgbClr val="000000">
                    <a:lumMod val="65000"/>
                    <a:lumOff val="35000"/>
                  </a:srgbClr>
                </a:solidFill>
                <a:effectLst/>
                <a:uLnTx/>
                <a:uFillTx/>
                <a:latin typeface="Arial"/>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9808"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lvl="1"/>
            <a:r>
              <a:rPr lang="en-US" sz="1050" b="0" dirty="0"/>
              <a:t>Changing market dynamics created </a:t>
            </a:r>
            <a:r>
              <a:rPr lang="en-US" sz="1050" dirty="0"/>
              <a:t>business growth uncertainty</a:t>
            </a:r>
            <a:r>
              <a:rPr lang="en-US" sz="1050" b="0" dirty="0"/>
              <a:t>, especially with significant </a:t>
            </a:r>
            <a:r>
              <a:rPr lang="en-US" sz="1050" dirty="0"/>
              <a:t>new market entrants</a:t>
            </a:r>
          </a:p>
          <a:p>
            <a:pPr lvl="1"/>
            <a:r>
              <a:rPr lang="en-US" sz="1050" b="0" dirty="0"/>
              <a:t>Current marketing capabilities </a:t>
            </a:r>
            <a:r>
              <a:rPr lang="en-US" sz="1050" dirty="0"/>
              <a:t>relied almost completely on traditional channels </a:t>
            </a:r>
            <a:r>
              <a:rPr lang="en-US" sz="1050" b="0" dirty="0"/>
              <a:t>such as print, in-store, and out-of-store signage</a:t>
            </a:r>
          </a:p>
          <a:p>
            <a:pPr lvl="1"/>
            <a:r>
              <a:rPr lang="en-US" sz="1050" dirty="0"/>
              <a:t>Lack of effective digital marketing </a:t>
            </a:r>
            <a:r>
              <a:rPr lang="en-US" sz="1050" b="0" dirty="0"/>
              <a:t>capabilities was limiting their ability to compete</a:t>
            </a:r>
          </a:p>
        </p:txBody>
      </p:sp>
      <p:sp>
        <p:nvSpPr>
          <p:cNvPr id="36" name="Rectangle 8"/>
          <p:cNvSpPr txBox="1"/>
          <p:nvPr/>
        </p:nvSpPr>
        <p:spPr>
          <a:xfrm>
            <a:off x="2876608" y="1732285"/>
            <a:ext cx="4795473" cy="25853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895350" eaLnBrk="1" hangingPunct="1">
              <a:buClr>
                <a:schemeClr val="tx2"/>
              </a:buClr>
              <a:defRPr>
                <a:latin typeface="+mn-lt"/>
              </a:defRPr>
            </a:lvl1pPr>
            <a:lvl2pPr marL="193665" marR="0" lvl="1" indent="-192078" defTabSz="895301" eaLnBrk="1" latinLnBrk="0" hangingPunct="1">
              <a:lnSpc>
                <a:spcPct val="100000"/>
              </a:lnSpc>
              <a:spcBef>
                <a:spcPct val="50000"/>
              </a:spcBef>
              <a:buClr>
                <a:srgbClr val="002960"/>
              </a:buClr>
              <a:buSzPct val="125000"/>
              <a:buFont typeface="Arial" charset="0"/>
              <a:buChar char="▪"/>
              <a:tabLst/>
              <a:defRPr kumimoji="0" sz="900" b="0" i="0" u="none" strike="noStrike" cap="none" spc="0" normalizeH="0" baseline="0">
                <a:ln>
                  <a:noFill/>
                </a:ln>
                <a:solidFill>
                  <a:srgbClr val="000000">
                    <a:lumMod val="65000"/>
                    <a:lumOff val="35000"/>
                  </a:srgbClr>
                </a:solidFill>
                <a:effectLst/>
                <a:uLnTx/>
                <a:uFillTx/>
                <a:latin typeface="Arial"/>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9808"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lvl="1"/>
            <a:r>
              <a:rPr lang="en-US" sz="1050" dirty="0"/>
              <a:t>Industry experience to </a:t>
            </a:r>
            <a:r>
              <a:rPr lang="en-US" sz="1050" b="1" dirty="0"/>
              <a:t>co-create solutions tailored to clients’ environment </a:t>
            </a:r>
            <a:r>
              <a:rPr lang="en-US" sz="1050" dirty="0"/>
              <a:t>and capture buy-in</a:t>
            </a:r>
          </a:p>
          <a:p>
            <a:pPr lvl="1"/>
            <a:r>
              <a:rPr lang="en-US" sz="1050" dirty="0"/>
              <a:t>Individualized </a:t>
            </a:r>
            <a:r>
              <a:rPr lang="en-US" sz="1050" b="1" dirty="0"/>
              <a:t>coaching supporting key change agents </a:t>
            </a:r>
            <a:r>
              <a:rPr lang="en-US" sz="1050" dirty="0"/>
              <a:t>across the organization</a:t>
            </a:r>
          </a:p>
          <a:p>
            <a:pPr lvl="1"/>
            <a:r>
              <a:rPr lang="en-US" sz="1050" b="1" dirty="0"/>
              <a:t>Empathy and experience required </a:t>
            </a:r>
            <a:r>
              <a:rPr lang="en-US" sz="1050" dirty="0"/>
              <a:t>to support complete functional retooling of individuals amidst </a:t>
            </a:r>
            <a:r>
              <a:rPr lang="en-US" sz="1050" b="1" dirty="0"/>
              <a:t>competing internal incentives</a:t>
            </a:r>
          </a:p>
          <a:p>
            <a:pPr lvl="1"/>
            <a:r>
              <a:rPr lang="en-US" sz="1050" dirty="0"/>
              <a:t>Ability to </a:t>
            </a:r>
            <a:r>
              <a:rPr lang="en-US" sz="1050" b="1" dirty="0"/>
              <a:t>guide leaders in evolving the company culture </a:t>
            </a:r>
            <a:r>
              <a:rPr lang="en-US" sz="1050" dirty="0"/>
              <a:t>through trust-based relationship</a:t>
            </a:r>
          </a:p>
          <a:p>
            <a:pPr lvl="1"/>
            <a:r>
              <a:rPr lang="en-US" sz="1050" b="1" dirty="0"/>
              <a:t>Capability building focus from modeling behavior </a:t>
            </a:r>
            <a:r>
              <a:rPr lang="en-US" sz="1050" dirty="0"/>
              <a:t>through client-led execution of Agile digital marketing best practices</a:t>
            </a:r>
          </a:p>
          <a:p>
            <a:pPr lvl="1"/>
            <a:r>
              <a:rPr lang="en-US" sz="1050" dirty="0"/>
              <a:t>Team of </a:t>
            </a:r>
            <a:r>
              <a:rPr lang="en-US" sz="1050" b="1" dirty="0"/>
              <a:t>MI practitioners </a:t>
            </a:r>
            <a:r>
              <a:rPr lang="en-US" sz="1050" dirty="0"/>
              <a:t>able to </a:t>
            </a:r>
            <a:r>
              <a:rPr lang="en-US" sz="1050" b="1" dirty="0"/>
              <a:t>effectively role model </a:t>
            </a:r>
            <a:r>
              <a:rPr lang="en-US" sz="1050" dirty="0"/>
              <a:t>desired huddle behaviors</a:t>
            </a:r>
          </a:p>
          <a:p>
            <a:pPr lvl="1"/>
            <a:endParaRPr lang="en-US" sz="1050" dirty="0"/>
          </a:p>
        </p:txBody>
      </p:sp>
      <p:sp>
        <p:nvSpPr>
          <p:cNvPr id="57" name="Rectangle 24"/>
          <p:cNvSpPr txBox="1">
            <a:spLocks noChangeArrowheads="1"/>
          </p:cNvSpPr>
          <p:nvPr/>
        </p:nvSpPr>
        <p:spPr bwMode="gray">
          <a:xfrm>
            <a:off x="8312027" y="4429838"/>
            <a:ext cx="2799391" cy="1938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895350" eaLnBrk="1" hangingPunct="1">
              <a:buClr>
                <a:schemeClr val="tx2"/>
              </a:buClr>
              <a:defRPr>
                <a:latin typeface="+mn-lt"/>
              </a:defRPr>
            </a:lvl1pPr>
            <a:lvl2pPr marL="193665" marR="0" lvl="1" indent="-192078" defTabSz="895301" eaLnBrk="1" latinLnBrk="0" hangingPunct="1">
              <a:lnSpc>
                <a:spcPct val="100000"/>
              </a:lnSpc>
              <a:spcBef>
                <a:spcPct val="50000"/>
              </a:spcBef>
              <a:buClr>
                <a:srgbClr val="002960"/>
              </a:buClr>
              <a:buSzPct val="125000"/>
              <a:buFont typeface="Arial" charset="0"/>
              <a:buChar char="▪"/>
              <a:tabLst/>
              <a:defRPr kumimoji="0" sz="900" b="0" i="0" u="none" strike="noStrike" cap="none" spc="0" normalizeH="0" baseline="0">
                <a:ln>
                  <a:noFill/>
                </a:ln>
                <a:solidFill>
                  <a:srgbClr val="000000">
                    <a:lumMod val="65000"/>
                    <a:lumOff val="35000"/>
                  </a:srgbClr>
                </a:solidFill>
                <a:effectLst/>
                <a:uLnTx/>
                <a:uFillTx/>
                <a:latin typeface="Arial"/>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9808"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lvl="1"/>
            <a:r>
              <a:rPr lang="en-GB" sz="1050" dirty="0"/>
              <a:t>Early buy-in on all dimensions is critical with </a:t>
            </a:r>
            <a:r>
              <a:rPr lang="en-GB" sz="1050" b="1" dirty="0"/>
              <a:t>the right people in the right roles</a:t>
            </a:r>
          </a:p>
          <a:p>
            <a:pPr lvl="1"/>
            <a:r>
              <a:rPr lang="en-GB" sz="1050" b="1" dirty="0"/>
              <a:t>Coaching and support </a:t>
            </a:r>
            <a:r>
              <a:rPr lang="en-GB" sz="1050" dirty="0"/>
              <a:t>will define success and sustainability</a:t>
            </a:r>
          </a:p>
          <a:p>
            <a:pPr lvl="1"/>
            <a:r>
              <a:rPr lang="en-GB" sz="1050" b="1" dirty="0"/>
              <a:t>Leveraging proven frameworks </a:t>
            </a:r>
            <a:r>
              <a:rPr lang="en-GB" sz="1050" dirty="0"/>
              <a:t>and workshops</a:t>
            </a:r>
            <a:r>
              <a:rPr lang="en-GB" sz="1050" b="1" dirty="0"/>
              <a:t> increases speed to impact</a:t>
            </a:r>
          </a:p>
          <a:p>
            <a:pPr lvl="1"/>
            <a:r>
              <a:rPr lang="en-GB" sz="1050" b="1" dirty="0"/>
              <a:t>Communicating key principles </a:t>
            </a:r>
            <a:r>
              <a:rPr lang="en-GB" sz="1050" dirty="0"/>
              <a:t>and best practices repeatedly and through various mediums is </a:t>
            </a:r>
            <a:r>
              <a:rPr lang="en-GB" sz="1050" b="1" dirty="0"/>
              <a:t>crucial to changing </a:t>
            </a:r>
            <a:r>
              <a:rPr lang="en-GB" sz="1050" b="1" dirty="0" err="1"/>
              <a:t>behavior</a:t>
            </a:r>
            <a:endParaRPr lang="en-GB" sz="1050" b="1" dirty="0"/>
          </a:p>
          <a:p>
            <a:pPr lvl="1"/>
            <a:endParaRPr lang="en-GB" sz="1050" dirty="0"/>
          </a:p>
        </p:txBody>
      </p:sp>
      <p:sp>
        <p:nvSpPr>
          <p:cNvPr id="33" name="Rectangle 24">
            <a:extLst>
              <a:ext uri="{FF2B5EF4-FFF2-40B4-BE49-F238E27FC236}">
                <a16:creationId xmlns:a16="http://schemas.microsoft.com/office/drawing/2014/main" xmlns="" id="{7782DEA8-2AC9-4AF6-8177-738561714403}"/>
              </a:ext>
            </a:extLst>
          </p:cNvPr>
          <p:cNvSpPr txBox="1">
            <a:spLocks noChangeArrowheads="1"/>
          </p:cNvSpPr>
          <p:nvPr/>
        </p:nvSpPr>
        <p:spPr bwMode="gray">
          <a:xfrm>
            <a:off x="8297406" y="1732285"/>
            <a:ext cx="2799391" cy="25853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895350" eaLnBrk="1" hangingPunct="1">
              <a:buClr>
                <a:schemeClr val="tx2"/>
              </a:buClr>
              <a:defRPr>
                <a:latin typeface="+mn-lt"/>
              </a:defRPr>
            </a:lvl1pPr>
            <a:lvl2pPr marL="193665" marR="0" lvl="1" indent="-192078" defTabSz="895301" eaLnBrk="1" latinLnBrk="0" hangingPunct="1">
              <a:lnSpc>
                <a:spcPct val="100000"/>
              </a:lnSpc>
              <a:spcBef>
                <a:spcPct val="50000"/>
              </a:spcBef>
              <a:buClr>
                <a:srgbClr val="002960"/>
              </a:buClr>
              <a:buSzPct val="125000"/>
              <a:buFont typeface="Arial" charset="0"/>
              <a:buChar char="▪"/>
              <a:tabLst/>
              <a:defRPr kumimoji="0" sz="900" b="0" i="0" u="none" strike="noStrike" cap="none" spc="0" normalizeH="0" baseline="0">
                <a:ln>
                  <a:noFill/>
                </a:ln>
                <a:solidFill>
                  <a:srgbClr val="000000">
                    <a:lumMod val="65000"/>
                    <a:lumOff val="35000"/>
                  </a:srgbClr>
                </a:solidFill>
                <a:effectLst/>
                <a:uLnTx/>
                <a:uFillTx/>
                <a:latin typeface="Arial"/>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9808"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lvl="1"/>
            <a:r>
              <a:rPr lang="en-GB" sz="1050" dirty="0"/>
              <a:t>Expected sales impact in 2019 is $25MM+ from 5 digital marketing channels</a:t>
            </a:r>
          </a:p>
          <a:p>
            <a:pPr lvl="1"/>
            <a:r>
              <a:rPr lang="en-GB" sz="1050" dirty="0"/>
              <a:t>Fully staffed Agile War Room with dedicated employees from multiple functions</a:t>
            </a:r>
          </a:p>
          <a:p>
            <a:pPr lvl="1"/>
            <a:r>
              <a:rPr lang="en-GB" sz="1050" b="1" dirty="0"/>
              <a:t>Agile team self-sufficiently running Agile ceremonies </a:t>
            </a:r>
            <a:r>
              <a:rPr lang="en-GB" sz="1050" dirty="0"/>
              <a:t>and developing digital marketing tests that drive sales and discover learnings about customer segments</a:t>
            </a:r>
          </a:p>
          <a:p>
            <a:pPr lvl="1"/>
            <a:r>
              <a:rPr lang="en-GB" sz="1050" b="1" dirty="0"/>
              <a:t>90% shorter email campaign time-to-launch</a:t>
            </a:r>
            <a:endParaRPr lang="en-CA" sz="1050" b="1" dirty="0"/>
          </a:p>
          <a:p>
            <a:pPr lvl="1"/>
            <a:r>
              <a:rPr lang="en-CA" sz="1050" b="1" dirty="0"/>
              <a:t>Sustainable process defined </a:t>
            </a:r>
            <a:r>
              <a:rPr lang="en-CA" sz="1050" dirty="0"/>
              <a:t>to support additional channels (e.g., SEM, Social)</a:t>
            </a:r>
            <a:endParaRPr lang="en-GB" sz="1050" dirty="0"/>
          </a:p>
        </p:txBody>
      </p:sp>
      <p:sp>
        <p:nvSpPr>
          <p:cNvPr id="20" name="Rectangle 19">
            <a:extLst>
              <a:ext uri="{FF2B5EF4-FFF2-40B4-BE49-F238E27FC236}">
                <a16:creationId xmlns:a16="http://schemas.microsoft.com/office/drawing/2014/main" xmlns="" id="{D2DC8837-D0B6-4569-BC37-BC06CBE96138}"/>
              </a:ext>
            </a:extLst>
          </p:cNvPr>
          <p:cNvSpPr>
            <a:spLocks noChangeArrowheads="1"/>
          </p:cNvSpPr>
          <p:nvPr/>
        </p:nvSpPr>
        <p:spPr bwMode="gray">
          <a:xfrm>
            <a:off x="11282589" y="10969"/>
            <a:ext cx="666524" cy="158750"/>
          </a:xfrm>
          <a:prstGeom prst="rect">
            <a:avLst/>
          </a:prstGeom>
          <a:solidFill>
            <a:schemeClr val="accent3"/>
          </a:solidFill>
          <a:ln>
            <a:noFill/>
          </a:ln>
          <a:effectLst/>
          <a:extLst/>
        </p:spPr>
        <p:txBody>
          <a:bodyPr wrap="none" anchor="ctr">
            <a:noAutofit/>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a:r>
              <a:rPr lang="en-US" sz="1000" dirty="0">
                <a:solidFill>
                  <a:schemeClr val="bg1"/>
                </a:solidFill>
              </a:rPr>
              <a:t>CPG029</a:t>
            </a:r>
          </a:p>
        </p:txBody>
      </p:sp>
      <p:sp>
        <p:nvSpPr>
          <p:cNvPr id="21" name="Rectangle 20">
            <a:extLst>
              <a:ext uri="{FF2B5EF4-FFF2-40B4-BE49-F238E27FC236}">
                <a16:creationId xmlns:a16="http://schemas.microsoft.com/office/drawing/2014/main" xmlns="" id="{DFA2BCDE-30B2-476A-B55C-1FA377E597EA}"/>
              </a:ext>
            </a:extLst>
          </p:cNvPr>
          <p:cNvSpPr>
            <a:spLocks noChangeArrowheads="1"/>
          </p:cNvSpPr>
          <p:nvPr/>
        </p:nvSpPr>
        <p:spPr bwMode="gray">
          <a:xfrm>
            <a:off x="0" y="-259"/>
            <a:ext cx="2290917" cy="171162"/>
          </a:xfrm>
          <a:prstGeom prst="rect">
            <a:avLst/>
          </a:prstGeom>
          <a:solidFill>
            <a:schemeClr val="accent3"/>
          </a:solidFill>
          <a:ln>
            <a:noFill/>
          </a:ln>
          <a:effectLst/>
          <a:extLst/>
        </p:spPr>
        <p:txBody>
          <a:bodyPr wrap="none" anchor="ct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r>
              <a:rPr lang="en-US" sz="1000" dirty="0">
                <a:solidFill>
                  <a:schemeClr val="bg1"/>
                </a:solidFill>
              </a:rPr>
              <a:t>CONSUMER (CPG) </a:t>
            </a:r>
            <a:r>
              <a:rPr lang="pl-PL" sz="1000" dirty="0">
                <a:solidFill>
                  <a:schemeClr val="bg1"/>
                </a:solidFill>
              </a:rPr>
              <a:t>| </a:t>
            </a:r>
            <a:r>
              <a:rPr lang="en-US" sz="1000" dirty="0">
                <a:solidFill>
                  <a:schemeClr val="bg1"/>
                </a:solidFill>
              </a:rPr>
              <a:t>N. AMERICA</a:t>
            </a:r>
          </a:p>
        </p:txBody>
      </p:sp>
      <p:sp>
        <p:nvSpPr>
          <p:cNvPr id="22" name="Rectangle 21">
            <a:extLst>
              <a:ext uri="{FF2B5EF4-FFF2-40B4-BE49-F238E27FC236}">
                <a16:creationId xmlns:a16="http://schemas.microsoft.com/office/drawing/2014/main" xmlns="" id="{74947D3F-259D-42C0-84D1-844A439351E5}"/>
              </a:ext>
            </a:extLst>
          </p:cNvPr>
          <p:cNvSpPr/>
          <p:nvPr/>
        </p:nvSpPr>
        <p:spPr>
          <a:xfrm>
            <a:off x="276225" y="1114895"/>
            <a:ext cx="11249026" cy="38643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3" name="AutoShape 250">
            <a:extLst>
              <a:ext uri="{FF2B5EF4-FFF2-40B4-BE49-F238E27FC236}">
                <a16:creationId xmlns:a16="http://schemas.microsoft.com/office/drawing/2014/main" xmlns="" id="{8D1ADB82-E005-49B0-B643-DB87B66CAF63}"/>
              </a:ext>
            </a:extLst>
          </p:cNvPr>
          <p:cNvSpPr>
            <a:spLocks noChangeArrowheads="1"/>
          </p:cNvSpPr>
          <p:nvPr/>
        </p:nvSpPr>
        <p:spPr bwMode="auto">
          <a:xfrm>
            <a:off x="8297406" y="1198854"/>
            <a:ext cx="2902837" cy="2185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GB" sz="1300" b="1" dirty="0">
                <a:solidFill>
                  <a:schemeClr val="bg1"/>
                </a:solidFill>
                <a:latin typeface="+mj-lt"/>
              </a:rPr>
              <a:t>Impact </a:t>
            </a:r>
            <a:endParaRPr lang="en-GB" sz="1300" b="1" noProof="0" dirty="0">
              <a:solidFill>
                <a:schemeClr val="bg1"/>
              </a:solidFill>
              <a:latin typeface="+mj-lt"/>
            </a:endParaRPr>
          </a:p>
        </p:txBody>
      </p:sp>
      <p:sp>
        <p:nvSpPr>
          <p:cNvPr id="24" name="AutoShape 250">
            <a:extLst>
              <a:ext uri="{FF2B5EF4-FFF2-40B4-BE49-F238E27FC236}">
                <a16:creationId xmlns:a16="http://schemas.microsoft.com/office/drawing/2014/main" xmlns="" id="{6BA7510F-FED1-4BB1-8538-03916250FC9A}"/>
              </a:ext>
            </a:extLst>
          </p:cNvPr>
          <p:cNvSpPr>
            <a:spLocks noChangeArrowheads="1"/>
          </p:cNvSpPr>
          <p:nvPr/>
        </p:nvSpPr>
        <p:spPr bwMode="auto">
          <a:xfrm>
            <a:off x="360049" y="1198854"/>
            <a:ext cx="2662576" cy="2185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pl-PL" sz="1300" b="1" dirty="0">
                <a:solidFill>
                  <a:schemeClr val="bg1"/>
                </a:solidFill>
                <a:latin typeface="+mj-lt"/>
              </a:rPr>
              <a:t>Client </a:t>
            </a:r>
            <a:r>
              <a:rPr lang="pl-PL" sz="1300" b="1" dirty="0" err="1">
                <a:solidFill>
                  <a:schemeClr val="bg1"/>
                </a:solidFill>
                <a:latin typeface="+mj-lt"/>
              </a:rPr>
              <a:t>context</a:t>
            </a:r>
            <a:endParaRPr lang="en-GB" sz="1300" b="1" dirty="0">
              <a:solidFill>
                <a:schemeClr val="bg1"/>
              </a:solidFill>
              <a:latin typeface="+mj-lt"/>
            </a:endParaRPr>
          </a:p>
        </p:txBody>
      </p:sp>
      <p:sp>
        <p:nvSpPr>
          <p:cNvPr id="31" name="AutoShape 250">
            <a:extLst>
              <a:ext uri="{FF2B5EF4-FFF2-40B4-BE49-F238E27FC236}">
                <a16:creationId xmlns:a16="http://schemas.microsoft.com/office/drawing/2014/main" xmlns="" id="{2B4B2D88-34FB-45DB-9748-10AF928C2CD6}"/>
              </a:ext>
            </a:extLst>
          </p:cNvPr>
          <p:cNvSpPr>
            <a:spLocks noChangeArrowheads="1"/>
          </p:cNvSpPr>
          <p:nvPr/>
        </p:nvSpPr>
        <p:spPr bwMode="auto">
          <a:xfrm>
            <a:off x="2814828" y="1198854"/>
            <a:ext cx="3195409" cy="2185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r>
              <a:rPr lang="en-GB" sz="1300" b="1" dirty="0">
                <a:solidFill>
                  <a:schemeClr val="bg1"/>
                </a:solidFill>
                <a:latin typeface="+mj-lt"/>
              </a:rPr>
              <a:t>Approach</a:t>
            </a:r>
          </a:p>
        </p:txBody>
      </p:sp>
      <p:sp>
        <p:nvSpPr>
          <p:cNvPr id="34" name="Chevron 29">
            <a:extLst>
              <a:ext uri="{FF2B5EF4-FFF2-40B4-BE49-F238E27FC236}">
                <a16:creationId xmlns:a16="http://schemas.microsoft.com/office/drawing/2014/main" xmlns="" id="{760B9098-0A71-4339-80DE-92FC49808609}"/>
              </a:ext>
            </a:extLst>
          </p:cNvPr>
          <p:cNvSpPr/>
          <p:nvPr/>
        </p:nvSpPr>
        <p:spPr>
          <a:xfrm>
            <a:off x="2561482" y="1171032"/>
            <a:ext cx="178634" cy="274165"/>
          </a:xfrm>
          <a:prstGeom prst="chevron">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0" dirty="0">
              <a:solidFill>
                <a:schemeClr val="tx1"/>
              </a:solidFill>
              <a:latin typeface="Georgia" panose="02040502050405020303" pitchFamily="18" charset="0"/>
            </a:endParaRPr>
          </a:p>
        </p:txBody>
      </p:sp>
      <p:sp>
        <p:nvSpPr>
          <p:cNvPr id="35" name="Chevron 31">
            <a:extLst>
              <a:ext uri="{FF2B5EF4-FFF2-40B4-BE49-F238E27FC236}">
                <a16:creationId xmlns:a16="http://schemas.microsoft.com/office/drawing/2014/main" xmlns="" id="{9C85239B-BE4A-4380-BA4F-409B662C565B}"/>
              </a:ext>
            </a:extLst>
          </p:cNvPr>
          <p:cNvSpPr/>
          <p:nvPr/>
        </p:nvSpPr>
        <p:spPr>
          <a:xfrm>
            <a:off x="8044060" y="1171032"/>
            <a:ext cx="178634" cy="274165"/>
          </a:xfrm>
          <a:prstGeom prst="chevron">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50" dirty="0">
              <a:solidFill>
                <a:schemeClr val="tx1"/>
              </a:solidFill>
              <a:latin typeface="Georgia" panose="02040502050405020303" pitchFamily="18" charset="0"/>
            </a:endParaRPr>
          </a:p>
        </p:txBody>
      </p:sp>
      <p:cxnSp>
        <p:nvCxnSpPr>
          <p:cNvPr id="37" name="Straight Connector 36">
            <a:extLst>
              <a:ext uri="{FF2B5EF4-FFF2-40B4-BE49-F238E27FC236}">
                <a16:creationId xmlns:a16="http://schemas.microsoft.com/office/drawing/2014/main" xmlns="" id="{10446AF0-4F47-4A20-AA96-6BC2881BB331}"/>
              </a:ext>
            </a:extLst>
          </p:cNvPr>
          <p:cNvCxnSpPr>
            <a:cxnSpLocks/>
          </p:cNvCxnSpPr>
          <p:nvPr/>
        </p:nvCxnSpPr>
        <p:spPr>
          <a:xfrm>
            <a:off x="2618787" y="1524471"/>
            <a:ext cx="0" cy="5095875"/>
          </a:xfrm>
          <a:prstGeom prst="line">
            <a:avLst/>
          </a:prstGeom>
          <a:ln w="6350">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3270D9D-7EAB-4C89-AEBC-8D80F2980B30}"/>
              </a:ext>
            </a:extLst>
          </p:cNvPr>
          <p:cNvCxnSpPr>
            <a:cxnSpLocks/>
          </p:cNvCxnSpPr>
          <p:nvPr/>
        </p:nvCxnSpPr>
        <p:spPr>
          <a:xfrm>
            <a:off x="8082294" y="1556751"/>
            <a:ext cx="0" cy="5095875"/>
          </a:xfrm>
          <a:prstGeom prst="line">
            <a:avLst/>
          </a:prstGeom>
          <a:ln w="63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6EE8274F-3066-4F6B-AED0-39C56F789B25}"/>
              </a:ext>
            </a:extLst>
          </p:cNvPr>
          <p:cNvSpPr/>
          <p:nvPr/>
        </p:nvSpPr>
        <p:spPr>
          <a:xfrm>
            <a:off x="198415" y="5850905"/>
            <a:ext cx="2183635" cy="600164"/>
          </a:xfrm>
          <a:prstGeom prst="rect">
            <a:avLst/>
          </a:prstGeom>
          <a:solidFill>
            <a:schemeClr val="tx2">
              <a:lumMod val="10000"/>
              <a:lumOff val="90000"/>
            </a:schemeClr>
          </a:solidFill>
        </p:spPr>
        <p:txBody>
          <a:bodyPr wrap="square">
            <a:spAutoFit/>
          </a:bodyPr>
          <a:lstStyle/>
          <a:p>
            <a:r>
              <a:rPr lang="pl-PL" sz="1100" b="1" dirty="0">
                <a:solidFill>
                  <a:schemeClr val="accent3"/>
                </a:solidFill>
                <a:latin typeface="+mn-lt"/>
                <a:ea typeface="Times New Roman" panose="02020603050405020304" pitchFamily="18" charset="0"/>
                <a:cs typeface="Times New Roman" panose="02020603050405020304" pitchFamily="18" charset="0"/>
              </a:rPr>
              <a:t>Client name: </a:t>
            </a:r>
            <a:r>
              <a:rPr lang="en-US" sz="1100" dirty="0">
                <a:latin typeface="+mn-lt"/>
                <a:ea typeface="Times New Roman" panose="02020603050405020304" pitchFamily="18" charset="0"/>
                <a:cs typeface="Times New Roman" panose="02020603050405020304" pitchFamily="18" charset="0"/>
              </a:rPr>
              <a:t>X</a:t>
            </a:r>
            <a:r>
              <a:rPr lang="en-US" sz="1100" b="1" dirty="0">
                <a:solidFill>
                  <a:schemeClr val="accent3"/>
                </a:solidFill>
                <a:latin typeface="+mn-lt"/>
                <a:ea typeface="Times New Roman" panose="02020603050405020304" pitchFamily="18" charset="0"/>
                <a:cs typeface="Times New Roman" panose="02020603050405020304" pitchFamily="18" charset="0"/>
              </a:rPr>
              <a:t> </a:t>
            </a:r>
            <a:endParaRPr lang="en-US" sz="1100" b="1" dirty="0" smtClean="0">
              <a:solidFill>
                <a:schemeClr val="accent3"/>
              </a:solidFill>
              <a:latin typeface="+mn-lt"/>
              <a:ea typeface="Times New Roman" panose="02020603050405020304" pitchFamily="18" charset="0"/>
              <a:cs typeface="Times New Roman" panose="02020603050405020304" pitchFamily="18" charset="0"/>
            </a:endParaRPr>
          </a:p>
          <a:p>
            <a:r>
              <a:rPr lang="pl-PL" sz="1100" b="1" dirty="0" smtClean="0">
                <a:solidFill>
                  <a:schemeClr val="accent3"/>
                </a:solidFill>
                <a:latin typeface="+mn-lt"/>
                <a:ea typeface="Times New Roman" panose="02020603050405020304" pitchFamily="18" charset="0"/>
                <a:cs typeface="Times New Roman" panose="02020603050405020304" pitchFamily="18" charset="0"/>
              </a:rPr>
              <a:t>Team </a:t>
            </a:r>
            <a:r>
              <a:rPr lang="pl-PL" sz="1100" b="1" dirty="0">
                <a:solidFill>
                  <a:schemeClr val="accent3"/>
                </a:solidFill>
                <a:latin typeface="+mn-lt"/>
                <a:ea typeface="Times New Roman" panose="02020603050405020304" pitchFamily="18" charset="0"/>
                <a:cs typeface="Times New Roman" panose="02020603050405020304" pitchFamily="18" charset="0"/>
              </a:rPr>
              <a:t>set-</a:t>
            </a:r>
            <a:r>
              <a:rPr lang="pl-PL" sz="1100" b="1" dirty="0" err="1">
                <a:solidFill>
                  <a:schemeClr val="accent3"/>
                </a:solidFill>
                <a:latin typeface="+mn-lt"/>
                <a:ea typeface="Times New Roman" panose="02020603050405020304" pitchFamily="18" charset="0"/>
                <a:cs typeface="Times New Roman" panose="02020603050405020304" pitchFamily="18" charset="0"/>
              </a:rPr>
              <a:t>up</a:t>
            </a:r>
            <a:r>
              <a:rPr lang="pl-PL" sz="1100" b="1" dirty="0">
                <a:solidFill>
                  <a:schemeClr val="accent3"/>
                </a:solidFill>
                <a:latin typeface="+mn-lt"/>
                <a:ea typeface="Times New Roman" panose="02020603050405020304" pitchFamily="18" charset="0"/>
                <a:cs typeface="Times New Roman" panose="02020603050405020304" pitchFamily="18" charset="0"/>
              </a:rPr>
              <a:t>: </a:t>
            </a:r>
            <a:r>
              <a:rPr lang="en-US" sz="1100" dirty="0" smtClean="0">
                <a:latin typeface="+mn-lt"/>
                <a:ea typeface="Times New Roman" panose="02020603050405020304" pitchFamily="18" charset="0"/>
                <a:cs typeface="Times New Roman" panose="02020603050405020304" pitchFamily="18" charset="0"/>
              </a:rPr>
              <a:t>X</a:t>
            </a:r>
            <a:r>
              <a:rPr lang="en-US" sz="1100" b="1" dirty="0" smtClean="0">
                <a:latin typeface="+mn-lt"/>
                <a:ea typeface="Times New Roman" panose="02020603050405020304" pitchFamily="18" charset="0"/>
                <a:cs typeface="Times New Roman" panose="02020603050405020304" pitchFamily="18" charset="0"/>
              </a:rPr>
              <a:t> </a:t>
            </a:r>
            <a:endParaRPr lang="en-US" sz="1100" b="1" dirty="0">
              <a:latin typeface="+mn-lt"/>
              <a:ea typeface="Times New Roman" panose="02020603050405020304" pitchFamily="18" charset="0"/>
              <a:cs typeface="Times New Roman" panose="02020603050405020304" pitchFamily="18" charset="0"/>
            </a:endParaRPr>
          </a:p>
          <a:p>
            <a:r>
              <a:rPr lang="pl-PL" sz="1100" b="1" dirty="0">
                <a:solidFill>
                  <a:schemeClr val="accent3"/>
                </a:solidFill>
                <a:latin typeface="+mn-lt"/>
                <a:ea typeface="Times New Roman" panose="02020603050405020304" pitchFamily="18" charset="0"/>
                <a:cs typeface="Times New Roman" panose="02020603050405020304" pitchFamily="18" charset="0"/>
              </a:rPr>
              <a:t>Fees Structure: </a:t>
            </a:r>
            <a:r>
              <a:rPr lang="es-ES" sz="1100" dirty="0">
                <a:latin typeface="+mn-lt"/>
                <a:ea typeface="Times New Roman" panose="02020603050405020304" pitchFamily="18" charset="0"/>
                <a:cs typeface="Times New Roman" panose="02020603050405020304" pitchFamily="18" charset="0"/>
              </a:rPr>
              <a:t>X</a:t>
            </a:r>
            <a:endParaRPr lang="en-US" sz="1100" dirty="0"/>
          </a:p>
        </p:txBody>
      </p:sp>
      <p:sp>
        <p:nvSpPr>
          <p:cNvPr id="41" name="Rectangle 40">
            <a:extLst>
              <a:ext uri="{FF2B5EF4-FFF2-40B4-BE49-F238E27FC236}">
                <a16:creationId xmlns:a16="http://schemas.microsoft.com/office/drawing/2014/main" xmlns="" id="{FFC66F86-C32E-472F-956F-216485749F32}"/>
              </a:ext>
            </a:extLst>
          </p:cNvPr>
          <p:cNvSpPr/>
          <p:nvPr/>
        </p:nvSpPr>
        <p:spPr>
          <a:xfrm>
            <a:off x="2876608" y="5850905"/>
            <a:ext cx="4795473" cy="600164"/>
          </a:xfrm>
          <a:prstGeom prst="rect">
            <a:avLst/>
          </a:prstGeom>
          <a:solidFill>
            <a:schemeClr val="tx2">
              <a:lumMod val="10000"/>
              <a:lumOff val="90000"/>
            </a:schemeClr>
          </a:solidFill>
        </p:spPr>
        <p:txBody>
          <a:bodyPr wrap="square">
            <a:spAutoFit/>
          </a:bodyPr>
          <a:lstStyle/>
          <a:p>
            <a:r>
              <a:rPr lang="pl-PL" sz="1100" b="1" dirty="0" err="1">
                <a:solidFill>
                  <a:schemeClr val="accent3"/>
                </a:solidFill>
                <a:latin typeface="+mn-lt"/>
                <a:ea typeface="Times New Roman" panose="02020603050405020304" pitchFamily="18" charset="0"/>
                <a:cs typeface="Times New Roman" panose="02020603050405020304" pitchFamily="18" charset="0"/>
              </a:rPr>
              <a:t>What</a:t>
            </a:r>
            <a:r>
              <a:rPr lang="pl-PL" sz="1100" b="1" dirty="0">
                <a:solidFill>
                  <a:schemeClr val="accent3"/>
                </a:solidFill>
                <a:latin typeface="+mn-lt"/>
                <a:ea typeface="Times New Roman" panose="02020603050405020304" pitchFamily="18" charset="0"/>
                <a:cs typeface="Times New Roman" panose="02020603050405020304" pitchFamily="18" charset="0"/>
              </a:rPr>
              <a:t> was </a:t>
            </a:r>
            <a:r>
              <a:rPr lang="pl-PL" sz="1100" b="1" dirty="0" err="1">
                <a:solidFill>
                  <a:schemeClr val="accent3"/>
                </a:solidFill>
                <a:latin typeface="+mn-lt"/>
                <a:ea typeface="Times New Roman" panose="02020603050405020304" pitchFamily="18" charset="0"/>
                <a:cs typeface="Times New Roman" panose="02020603050405020304" pitchFamily="18" charset="0"/>
              </a:rPr>
              <a:t>unique</a:t>
            </a:r>
            <a:r>
              <a:rPr lang="pl-PL" sz="1100" b="1" dirty="0">
                <a:solidFill>
                  <a:schemeClr val="accent3"/>
                </a:solidFill>
                <a:latin typeface="+mn-lt"/>
                <a:ea typeface="Times New Roman" panose="02020603050405020304" pitchFamily="18" charset="0"/>
                <a:cs typeface="Times New Roman" panose="02020603050405020304" pitchFamily="18" charset="0"/>
              </a:rPr>
              <a:t>: </a:t>
            </a:r>
            <a:r>
              <a:rPr lang="pl-PL" sz="1100" dirty="0" smtClean="0">
                <a:latin typeface="+mn-lt"/>
                <a:ea typeface="Times New Roman" panose="02020603050405020304" pitchFamily="18" charset="0"/>
                <a:cs typeface="Times New Roman" panose="02020603050405020304" pitchFamily="18" charset="0"/>
              </a:rPr>
              <a:t>X</a:t>
            </a:r>
            <a:endParaRPr lang="pl-PL" sz="1100" dirty="0">
              <a:latin typeface="+mn-lt"/>
              <a:ea typeface="Times New Roman" panose="02020603050405020304" pitchFamily="18" charset="0"/>
              <a:cs typeface="Times New Roman" panose="02020603050405020304" pitchFamily="18" charset="0"/>
            </a:endParaRPr>
          </a:p>
          <a:p>
            <a:endParaRPr lang="pl-PL" sz="1100" dirty="0">
              <a:latin typeface="+mn-lt"/>
              <a:ea typeface="Times New Roman" panose="02020603050405020304" pitchFamily="18" charset="0"/>
              <a:cs typeface="Times New Roman" panose="02020603050405020304" pitchFamily="18" charset="0"/>
            </a:endParaRPr>
          </a:p>
          <a:p>
            <a:endParaRPr lang="en-US" sz="1100" dirty="0">
              <a:latin typeface="+mn-lt"/>
              <a:ea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10857942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14"/>
  <p:tag name="ISNEWSLIDENUMBER" val="True"/>
  <p:tag name="NEWNAMES2" val="True"/>
  <p:tag name="PREVIOUSNAME" val="C:\Users\Anuradha Sarin\Documents\16 Case Codification process\0000_Golden Marketing and Sales_Cases\CPG028_European beverage client that delivered 10-15% growth acceleration and 2-5% uplift in marketing effectiveness.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da0uALzt0U2L0Ses8jSaiQ"/>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Logo"/>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Logo"/>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
</p:tagLst>
</file>

<file path=ppt/tags/tag31.xml><?xml version="1.0" encoding="utf-8"?>
<p:tagLst xmlns:a="http://schemas.openxmlformats.org/drawingml/2006/main" xmlns:r="http://schemas.openxmlformats.org/officeDocument/2006/relationships" xmlns:p="http://schemas.openxmlformats.org/presentationml/2006/main">
  <p:tag name="NAME" val="Moon"/>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AME" val="Logo"/>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Logo"/>
</p:tagLst>
</file>

<file path=ppt/tags/tag61.xml><?xml version="1.0" encoding="utf-8"?>
<p:tagLst xmlns:a="http://schemas.openxmlformats.org/drawingml/2006/main" xmlns:r="http://schemas.openxmlformats.org/officeDocument/2006/relationships" xmlns:p="http://schemas.openxmlformats.org/presentationml/2006/main">
  <p:tag name="NAME" val="Logo"/>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NAME" val="Logo"/>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66.xml><?xml version="1.0" encoding="utf-8"?>
<p:tagLst xmlns:a="http://schemas.openxmlformats.org/drawingml/2006/main" xmlns:r="http://schemas.openxmlformats.org/officeDocument/2006/relationships" xmlns:p="http://schemas.openxmlformats.org/presentationml/2006/main">
  <p:tag name="NAME" val="Moon"/>
</p:tagLst>
</file>

<file path=ppt/tags/tag67.xml><?xml version="1.0" encoding="utf-8"?>
<p:tagLst xmlns:a="http://schemas.openxmlformats.org/drawingml/2006/main" xmlns:r="http://schemas.openxmlformats.org/officeDocument/2006/relationships" xmlns:p="http://schemas.openxmlformats.org/presentationml/2006/main">
  <p:tag name="NAME" val="Moon"/>
</p:tagLst>
</file>

<file path=ppt/tags/tag68.xml><?xml version="1.0" encoding="utf-8"?>
<p:tagLst xmlns:a="http://schemas.openxmlformats.org/drawingml/2006/main" xmlns:r="http://schemas.openxmlformats.org/officeDocument/2006/relationships" xmlns:p="http://schemas.openxmlformats.org/presentationml/2006/main">
  <p:tag name="NAME" val="Moon"/>
</p:tagLst>
</file>

<file path=ppt/tags/tag69.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
</p:tagLst>
</file>

<file path=ppt/tags/tag7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7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7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
</p:tagLst>
</file>

<file path=ppt/tags/tag85.xml><?xml version="1.0" encoding="utf-8"?>
<p:tagLst xmlns:a="http://schemas.openxmlformats.org/drawingml/2006/main" xmlns:r="http://schemas.openxmlformats.org/officeDocument/2006/relationships" xmlns:p="http://schemas.openxmlformats.org/presentationml/2006/main">
  <p:tag name="NAME" val="Moon"/>
</p:tagLst>
</file>

<file path=ppt/tags/tag8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8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9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9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NAME" val="Logo"/>
</p:tagLst>
</file>

<file path=ppt/tags/tag98.xml><?xml version="1.0" encoding="utf-8"?>
<p:tagLst xmlns:a="http://schemas.openxmlformats.org/drawingml/2006/main" xmlns:r="http://schemas.openxmlformats.org/officeDocument/2006/relationships" xmlns:p="http://schemas.openxmlformats.org/presentationml/2006/main">
  <p:tag name="NAME" val="Logo"/>
</p:tagLst>
</file>

<file path=ppt/tags/tag9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Firm Format - template_Blue">
  <a:themeElements>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CBAAA8DA-AFC5-4F8A-BF34-733F303E9EE7}" vid="{C83A2FBA-1D83-4DE4-A7E3-439E0B148B18}"/>
    </a:ext>
  </a:extLst>
</a:theme>
</file>

<file path=ppt/theme/theme2.xml><?xml version="1.0" encoding="utf-8"?>
<a:theme xmlns:a="http://schemas.openxmlformats.org/drawingml/2006/main" name="M&amp;S Them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mp;S Theme" id="{B3C59C3A-AFD1-C14F-8EEE-3BF76D303094}" vid="{262060A8-7AF0-4745-B3F8-1F0C69862F8B}"/>
    </a:ext>
  </a:extLst>
</a:theme>
</file>

<file path=ppt/theme/theme3.xml><?xml version="1.0" encoding="utf-8"?>
<a:theme xmlns:a="http://schemas.openxmlformats.org/drawingml/2006/main" name="Firm Format - template_Grey">
  <a:themeElements>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63BA7BF6-B6E9-4263-BAC0-A9858E8AABB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 Format - English (United States) - Blue - Wide</Template>
  <TotalTime>0</TotalTime>
  <Words>481</Words>
  <Application>Microsoft Macintosh PowerPoint</Application>
  <PresentationFormat>Custom</PresentationFormat>
  <Paragraphs>35</Paragraphs>
  <Slides>1</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8" baseType="lpstr">
      <vt:lpstr>Georgia</vt:lpstr>
      <vt:lpstr>Times New Roman</vt:lpstr>
      <vt:lpstr>Arial</vt:lpstr>
      <vt:lpstr>Firm Format - template_Blue</vt:lpstr>
      <vt:lpstr>M&amp;S Theme</vt:lpstr>
      <vt:lpstr>Firm Format - template_Grey</vt:lpstr>
      <vt:lpstr>think-cell Slide</vt:lpstr>
      <vt:lpstr>McKinsey Implementation enabled our client to launch a digital marketing transformation to market a restaurant delivery app</vt:lpstr>
    </vt:vector>
  </TitlesOfParts>
  <Manager/>
  <Company/>
  <LinksUpToDate>false</LinksUpToDate>
  <SharedDoc>false</SharedDoc>
  <HyperlinkBase/>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2015-09-09T11:04:28Z</cp:lastPrinted>
  <dcterms:created xsi:type="dcterms:W3CDTF">2018-11-05T09:02:36Z</dcterms:created>
  <dcterms:modified xsi:type="dcterms:W3CDTF">2019-05-21T17:52:13Z</dcterms:modified>
  <cp:category/>
  <cp:contentStatus/>
  <dc:language/>
  <cp:version/>
</cp:coreProperties>
</file>