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9.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1.xml" ContentType="application/vnd.openxmlformats-officedocument.them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2.xml" ContentType="application/vnd.openxmlformats-officedocument.them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3.xml" ContentType="application/vnd.openxmlformats-officedocument.them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4.xml" ContentType="application/vnd.openxmlformats-officedocument.them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5.xml" ContentType="application/vnd.openxmlformats-officedocument.them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6.xml" ContentType="application/vnd.openxmlformats-officedocument.them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7.xml" ContentType="application/vnd.openxmlformats-officedocument.them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18.xml" ContentType="application/vnd.openxmlformats-officedocument.them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9.xml" ContentType="application/vnd.openxmlformats-officedocument.them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heme/theme20.xml" ContentType="application/vnd.openxmlformats-officedocument.theme+xml"/>
  <Override PartName="/ppt/theme/theme21.xml" ContentType="application/vnd.openxmlformats-officedocument.theme+xml"/>
  <Override PartName="/ppt/tags/tag406.xml" ContentType="application/vnd.openxmlformats-officedocument.presentationml.tags+xml"/>
  <Override PartName="/ppt/notesSlides/notesSlide1.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2.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 id="2147483702" r:id="rId2"/>
    <p:sldMasterId id="2147483706" r:id="rId3"/>
    <p:sldMasterId id="2147483711" r:id="rId4"/>
    <p:sldMasterId id="2147483716" r:id="rId5"/>
    <p:sldMasterId id="2147483720" r:id="rId6"/>
    <p:sldMasterId id="2147483725" r:id="rId7"/>
    <p:sldMasterId id="2147483729" r:id="rId8"/>
    <p:sldMasterId id="2147483734" r:id="rId9"/>
    <p:sldMasterId id="2147483739" r:id="rId10"/>
    <p:sldMasterId id="2147483744" r:id="rId11"/>
    <p:sldMasterId id="2147483749" r:id="rId12"/>
    <p:sldMasterId id="2147483754" r:id="rId13"/>
    <p:sldMasterId id="2147483759" r:id="rId14"/>
    <p:sldMasterId id="2147483764" r:id="rId15"/>
    <p:sldMasterId id="2147483769" r:id="rId16"/>
    <p:sldMasterId id="2147483774" r:id="rId17"/>
    <p:sldMasterId id="2147483779" r:id="rId18"/>
    <p:sldMasterId id="2147483783" r:id="rId19"/>
  </p:sldMasterIdLst>
  <p:notesMasterIdLst>
    <p:notesMasterId r:id="rId26"/>
  </p:notesMasterIdLst>
  <p:handoutMasterIdLst>
    <p:handoutMasterId r:id="rId27"/>
  </p:handoutMasterIdLst>
  <p:sldIdLst>
    <p:sldId id="661" r:id="rId20"/>
    <p:sldId id="673" r:id="rId21"/>
    <p:sldId id="674" r:id="rId22"/>
    <p:sldId id="675" r:id="rId23"/>
    <p:sldId id="676" r:id="rId24"/>
    <p:sldId id="677" r:id="rId25"/>
  </p:sldIdLst>
  <p:sldSz cx="11949113" cy="6721475"/>
  <p:notesSz cx="9236075" cy="6954838"/>
  <p:custDataLst>
    <p:tags r:id="rId28"/>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812" userDrawn="1">
          <p15:clr>
            <a:srgbClr val="A4A3A4"/>
          </p15:clr>
        </p15:guide>
        <p15:guide id="3" pos="2952" userDrawn="1">
          <p15:clr>
            <a:srgbClr val="A4A3A4"/>
          </p15:clr>
        </p15:guide>
        <p15:guide id="4" orient="horz" pos="2213" userDrawn="1">
          <p15:clr>
            <a:srgbClr val="A4A3A4"/>
          </p15:clr>
        </p15:guide>
      </p15:sldGuideLst>
    </p:ext>
    <p:ext uri="{2D200454-40CA-4A62-9FC3-DE9A4176ACB9}">
      <p15:notesGuideLst xmlns:p15="http://schemas.microsoft.com/office/powerpoint/2012/main">
        <p15:guide id="1" orient="horz" pos="2191" userDrawn="1">
          <p15:clr>
            <a:srgbClr val="A4A3A4"/>
          </p15:clr>
        </p15:guide>
        <p15:guide id="2" pos="29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33"/>
    <a:srgbClr val="0065BD"/>
    <a:srgbClr val="FFFFFF"/>
    <a:srgbClr val="E2E2E2"/>
    <a:srgbClr val="C5C5C5"/>
    <a:srgbClr val="F0A1A6"/>
    <a:srgbClr val="E9717A"/>
    <a:srgbClr val="B3B3B3"/>
    <a:srgbClr val="7188FB"/>
    <a:srgbClr val="CD20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9" autoAdjust="0"/>
    <p:restoredTop sz="96699" autoAdjust="0"/>
  </p:normalViewPr>
  <p:slideViewPr>
    <p:cSldViewPr snapToGrid="0" snapToObjects="1">
      <p:cViewPr>
        <p:scale>
          <a:sx n="210" d="100"/>
          <a:sy n="210" d="100"/>
        </p:scale>
        <p:origin x="528" y="80"/>
      </p:cViewPr>
      <p:guideLst>
        <p:guide orient="horz" pos="1480"/>
        <p:guide pos="812"/>
        <p:guide pos="2952"/>
        <p:guide orient="horz" pos="2213"/>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0" d="100"/>
          <a:sy n="80" d="100"/>
        </p:scale>
        <p:origin x="1530" y="102"/>
      </p:cViewPr>
      <p:guideLst>
        <p:guide orient="horz" pos="2191"/>
        <p:guide pos="2909"/>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tags" Target="tags/tag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tableStyles" Target="tableStyles.xml"/><Relationship Id="rId37" Type="http://schemas.microsoft.com/office/2015/10/relationships/revisionInfo" Target="revisionInfo.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392363" y="373063"/>
            <a:ext cx="4518025" cy="25431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747932" y="3737112"/>
            <a:ext cx="7870666" cy="124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8242460" y="6646084"/>
            <a:ext cx="732710" cy="17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1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8975107" y="54598"/>
            <a:ext cx="65" cy="10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7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3A632B-FBDE-46D4-BF6F-6D14421E6342}" type="slidenum">
              <a:rPr lang="en-US" smtClean="0"/>
              <a:pPr/>
              <a:t>1</a:t>
            </a:fld>
            <a:endParaRPr lang="en-US" dirty="0"/>
          </a:p>
        </p:txBody>
      </p:sp>
      <p:sp>
        <p:nvSpPr>
          <p:cNvPr id="9" name="Slide Image Placeholder 8"/>
          <p:cNvSpPr>
            <a:spLocks noGrp="1" noRot="1" noChangeAspect="1"/>
          </p:cNvSpPr>
          <p:nvPr>
            <p:ph type="sldImg"/>
          </p:nvPr>
        </p:nvSpPr>
        <p:spPr>
          <a:xfrm>
            <a:off x="503238" y="495300"/>
            <a:ext cx="5999162" cy="3375025"/>
          </a:xfrm>
        </p:spPr>
      </p:sp>
      <p:sp>
        <p:nvSpPr>
          <p:cNvPr id="10" name="Notes Placeholder 9"/>
          <p:cNvSpPr>
            <a:spLocks noGrp="1"/>
          </p:cNvSpPr>
          <p:nvPr>
            <p:ph type="body" idx="1"/>
          </p:nvPr>
        </p:nvSpPr>
        <p:spPr>
          <a:xfrm>
            <a:off x="563198" y="4962911"/>
            <a:ext cx="5926674" cy="246221"/>
          </a:xfrm>
        </p:spPr>
        <p:txBody>
          <a:bodyPr/>
          <a:lstStyle/>
          <a:p>
            <a:endParaRPr lang="en-US" dirty="0"/>
          </a:p>
        </p:txBody>
      </p:sp>
    </p:spTree>
    <p:extLst>
      <p:ext uri="{BB962C8B-B14F-4D97-AF65-F5344CB8AC3E}">
        <p14:creationId xmlns:p14="http://schemas.microsoft.com/office/powerpoint/2010/main" val="232847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825" y="549275"/>
            <a:ext cx="6648450" cy="3740150"/>
          </a:xfrm>
        </p:spPr>
      </p:sp>
      <p:sp>
        <p:nvSpPr>
          <p:cNvPr id="3" name="Notes Placeholder 2"/>
          <p:cNvSpPr>
            <a:spLocks noGrp="1"/>
          </p:cNvSpPr>
          <p:nvPr>
            <p:ph type="body" idx="1"/>
          </p:nvPr>
        </p:nvSpPr>
        <p:spPr>
          <a:xfrm>
            <a:off x="563198" y="4962911"/>
            <a:ext cx="5926675" cy="2462213"/>
          </a:xfrm>
        </p:spPr>
        <p:txBody>
          <a:bodyPr/>
          <a:lstStyle/>
          <a:p>
            <a:pPr marL="1587" lvl="1" indent="0">
              <a:buNone/>
            </a:pPr>
            <a:r>
              <a:rPr lang="en-US" b="0" dirty="0">
                <a:solidFill>
                  <a:schemeClr val="accent4"/>
                </a:solidFill>
                <a:cs typeface="Segoe UI" panose="020B0502040204020203" pitchFamily="34" charset="0"/>
              </a:rPr>
              <a:t>This</a:t>
            </a:r>
            <a:r>
              <a:rPr lang="en-US" b="0" baseline="0" dirty="0">
                <a:solidFill>
                  <a:schemeClr val="accent4"/>
                </a:solidFill>
                <a:cs typeface="Segoe UI" panose="020B0502040204020203" pitchFamily="34" charset="0"/>
              </a:rPr>
              <a:t> client is a retailer facing a growth challenge. They raised their game across all three dimensions, although their primary emphasis was on invest and perform.</a:t>
            </a:r>
          </a:p>
          <a:p>
            <a:pPr marL="1587" lvl="1" indent="0">
              <a:buNone/>
            </a:pPr>
            <a:r>
              <a:rPr lang="en-US" b="0" baseline="0" dirty="0">
                <a:solidFill>
                  <a:schemeClr val="accent4"/>
                </a:solidFill>
                <a:cs typeface="Segoe UI" panose="020B0502040204020203" pitchFamily="34" charset="0"/>
              </a:rPr>
              <a:t>In Invest, they searched across the company for opportunities to free up resources, while simultaneously identifying their highest ROI investment opportunities, in this case international and wholesale, and new product lines.</a:t>
            </a:r>
          </a:p>
          <a:p>
            <a:pPr marL="1587" lvl="1" indent="0">
              <a:buNone/>
            </a:pPr>
            <a:r>
              <a:rPr lang="en-US" b="0" baseline="0" dirty="0">
                <a:solidFill>
                  <a:schemeClr val="accent4"/>
                </a:solidFill>
                <a:cs typeface="Segoe UI" panose="020B0502040204020203" pitchFamily="34" charset="0"/>
              </a:rPr>
              <a:t>The greatest opportunities in invest were in in advanced analytics/digital, increasing in-store conversion, and optimizing pricing and promotions</a:t>
            </a:r>
            <a:endParaRPr lang="en-US" b="0" dirty="0">
              <a:solidFill>
                <a:schemeClr val="accent4"/>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3A632B-FBDE-46D4-BF6F-6D14421E6342}"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63807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2.vml"/><Relationship Id="rId2" Type="http://schemas.openxmlformats.org/officeDocument/2006/relationships/tags" Target="../tags/tag1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5.xml"/><Relationship Id="rId4" Type="http://schemas.openxmlformats.org/officeDocument/2006/relationships/slideMaster" Target="../slideMasters/slideMaster3.xml"/><Relationship Id="rId5" Type="http://schemas.openxmlformats.org/officeDocument/2006/relationships/oleObject" Target="../embeddings/oleObject13.bin"/><Relationship Id="rId6" Type="http://schemas.openxmlformats.org/officeDocument/2006/relationships/image" Target="../media/image11.emf"/><Relationship Id="rId1" Type="http://schemas.openxmlformats.org/officeDocument/2006/relationships/vmlDrawing" Target="../drawings/vmlDrawing13.vml"/><Relationship Id="rId2" Type="http://schemas.openxmlformats.org/officeDocument/2006/relationships/tags" Target="../tags/tag6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7.xml"/><Relationship Id="rId4" Type="http://schemas.openxmlformats.org/officeDocument/2006/relationships/slideMaster" Target="../slideMasters/slideMaster3.xml"/><Relationship Id="rId5" Type="http://schemas.openxmlformats.org/officeDocument/2006/relationships/oleObject" Target="../embeddings/oleObject14.bin"/><Relationship Id="rId6" Type="http://schemas.openxmlformats.org/officeDocument/2006/relationships/image" Target="../media/image11.emf"/><Relationship Id="rId1" Type="http://schemas.openxmlformats.org/officeDocument/2006/relationships/vmlDrawing" Target="../drawings/vmlDrawing14.vml"/><Relationship Id="rId2"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oleObject" Target="../embeddings/oleObject15.bin"/><Relationship Id="rId5" Type="http://schemas.openxmlformats.org/officeDocument/2006/relationships/image" Target="../media/image12.emf"/><Relationship Id="rId1" Type="http://schemas.openxmlformats.org/officeDocument/2006/relationships/vmlDrawing" Target="../drawings/vmlDrawing15.vml"/><Relationship Id="rId2" Type="http://schemas.openxmlformats.org/officeDocument/2006/relationships/tags" Target="../tags/tag68.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oleObject" Target="../embeddings/oleObject17.bin"/><Relationship Id="rId5" Type="http://schemas.openxmlformats.org/officeDocument/2006/relationships/image" Target="../media/image2.emf"/><Relationship Id="rId1" Type="http://schemas.openxmlformats.org/officeDocument/2006/relationships/vmlDrawing" Target="../drawings/vmlDrawing17.vml"/><Relationship Id="rId2" Type="http://schemas.openxmlformats.org/officeDocument/2006/relationships/tags" Target="../tags/tag8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oleObject" Target="../embeddings/oleObject18.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18.vml"/><Relationship Id="rId2" Type="http://schemas.openxmlformats.org/officeDocument/2006/relationships/tags" Target="../tags/tag87.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oleObject" Target="../embeddings/oleObject19.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19.vml"/><Relationship Id="rId2"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4.xml"/><Relationship Id="rId4" Type="http://schemas.openxmlformats.org/officeDocument/2006/relationships/oleObject" Target="../embeddings/oleObject20.bin"/><Relationship Id="rId5" Type="http://schemas.openxmlformats.org/officeDocument/2006/relationships/image" Target="../media/image6.emf"/><Relationship Id="rId1" Type="http://schemas.openxmlformats.org/officeDocument/2006/relationships/vmlDrawing" Target="../drawings/vmlDrawing20.vml"/><Relationship Id="rId2" Type="http://schemas.openxmlformats.org/officeDocument/2006/relationships/tags" Target="../tags/tag89.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slideMaster" Target="../slideMasters/slideMaster5.xml"/><Relationship Id="rId5" Type="http://schemas.openxmlformats.org/officeDocument/2006/relationships/oleObject" Target="../embeddings/oleObject22.bin"/><Relationship Id="rId6" Type="http://schemas.openxmlformats.org/officeDocument/2006/relationships/image" Target="../media/image4.emf"/><Relationship Id="rId7" Type="http://schemas.openxmlformats.org/officeDocument/2006/relationships/image" Target="../media/image5.jpg"/><Relationship Id="rId1" Type="http://schemas.openxmlformats.org/officeDocument/2006/relationships/vmlDrawing" Target="../drawings/vmlDrawing22.vml"/><Relationship Id="rId2" Type="http://schemas.openxmlformats.org/officeDocument/2006/relationships/tags" Target="../tags/tag107.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5.xml"/><Relationship Id="rId4" Type="http://schemas.openxmlformats.org/officeDocument/2006/relationships/oleObject" Target="../embeddings/oleObject23.bin"/><Relationship Id="rId5" Type="http://schemas.openxmlformats.org/officeDocument/2006/relationships/image" Target="../media/image2.emf"/><Relationship Id="rId1" Type="http://schemas.openxmlformats.org/officeDocument/2006/relationships/vmlDrawing" Target="../drawings/vmlDrawing23.vml"/><Relationship Id="rId2" Type="http://schemas.openxmlformats.org/officeDocument/2006/relationships/tags" Target="../tags/tag10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slideMaster" Target="../slideMasters/slideMaster5.xml"/><Relationship Id="rId5" Type="http://schemas.openxmlformats.org/officeDocument/2006/relationships/oleObject" Target="../embeddings/oleObject24.bin"/><Relationship Id="rId6" Type="http://schemas.openxmlformats.org/officeDocument/2006/relationships/image" Target="../media/image4.emf"/><Relationship Id="rId1" Type="http://schemas.openxmlformats.org/officeDocument/2006/relationships/vmlDrawing" Target="../drawings/vmlDrawing24.vml"/><Relationship Id="rId2" Type="http://schemas.openxmlformats.org/officeDocument/2006/relationships/tags" Target="../tags/tag110.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3.bin"/><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tags" Target="../tags/tag20.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6.xml"/><Relationship Id="rId4" Type="http://schemas.openxmlformats.org/officeDocument/2006/relationships/oleObject" Target="../embeddings/oleObject26.bin"/><Relationship Id="rId5" Type="http://schemas.openxmlformats.org/officeDocument/2006/relationships/image" Target="../media/image2.emf"/><Relationship Id="rId6" Type="http://schemas.openxmlformats.org/officeDocument/2006/relationships/image" Target="../media/image3.jpeg"/><Relationship Id="rId7" Type="http://schemas.openxmlformats.org/officeDocument/2006/relationships/image" Target="../media/image13.png"/><Relationship Id="rId1" Type="http://schemas.openxmlformats.org/officeDocument/2006/relationships/vmlDrawing" Target="../drawings/vmlDrawing26.vml"/><Relationship Id="rId2" Type="http://schemas.openxmlformats.org/officeDocument/2006/relationships/tags" Target="../tags/tag129.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6.xml"/><Relationship Id="rId4" Type="http://schemas.openxmlformats.org/officeDocument/2006/relationships/oleObject" Target="../embeddings/oleObject27.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27.vml"/><Relationship Id="rId2" Type="http://schemas.openxmlformats.org/officeDocument/2006/relationships/tags" Target="../tags/tag130.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6.xml"/><Relationship Id="rId4" Type="http://schemas.openxmlformats.org/officeDocument/2006/relationships/oleObject" Target="../embeddings/oleObject28.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28.vml"/><Relationship Id="rId2" Type="http://schemas.openxmlformats.org/officeDocument/2006/relationships/tags" Target="../tags/tag13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6.xml"/><Relationship Id="rId4" Type="http://schemas.openxmlformats.org/officeDocument/2006/relationships/oleObject" Target="../embeddings/oleObject29.bin"/><Relationship Id="rId5" Type="http://schemas.openxmlformats.org/officeDocument/2006/relationships/image" Target="../media/image6.emf"/><Relationship Id="rId1" Type="http://schemas.openxmlformats.org/officeDocument/2006/relationships/vmlDrawing" Target="../drawings/vmlDrawing29.vml"/><Relationship Id="rId2" Type="http://schemas.openxmlformats.org/officeDocument/2006/relationships/tags" Target="../tags/tag132.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7.xml"/><Relationship Id="rId4" Type="http://schemas.openxmlformats.org/officeDocument/2006/relationships/oleObject" Target="../embeddings/oleObject31.bin"/><Relationship Id="rId5" Type="http://schemas.openxmlformats.org/officeDocument/2006/relationships/image" Target="../media/image2.emf"/><Relationship Id="rId6" Type="http://schemas.openxmlformats.org/officeDocument/2006/relationships/image" Target="../media/image8.jpg"/><Relationship Id="rId7" Type="http://schemas.openxmlformats.org/officeDocument/2006/relationships/image" Target="../media/image9.png"/><Relationship Id="rId1" Type="http://schemas.openxmlformats.org/officeDocument/2006/relationships/vmlDrawing" Target="../drawings/vmlDrawing31.vml"/><Relationship Id="rId2" Type="http://schemas.openxmlformats.org/officeDocument/2006/relationships/tags" Target="../tags/tag150.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52.xml"/><Relationship Id="rId4" Type="http://schemas.openxmlformats.org/officeDocument/2006/relationships/slideMaster" Target="../slideMasters/slideMaster7.xml"/><Relationship Id="rId5" Type="http://schemas.openxmlformats.org/officeDocument/2006/relationships/oleObject" Target="../embeddings/oleObject32.bin"/><Relationship Id="rId6" Type="http://schemas.openxmlformats.org/officeDocument/2006/relationships/image" Target="../media/image4.emf"/><Relationship Id="rId7" Type="http://schemas.openxmlformats.org/officeDocument/2006/relationships/image" Target="../media/image10.png"/><Relationship Id="rId1" Type="http://schemas.openxmlformats.org/officeDocument/2006/relationships/vmlDrawing" Target="../drawings/vmlDrawing32.vml"/><Relationship Id="rId2" Type="http://schemas.openxmlformats.org/officeDocument/2006/relationships/tags" Target="../tags/tag15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4.xml"/><Relationship Id="rId4" Type="http://schemas.openxmlformats.org/officeDocument/2006/relationships/slideMaster" Target="../slideMasters/slideMaster7.xml"/><Relationship Id="rId5" Type="http://schemas.openxmlformats.org/officeDocument/2006/relationships/oleObject" Target="../embeddings/oleObject33.bin"/><Relationship Id="rId6" Type="http://schemas.openxmlformats.org/officeDocument/2006/relationships/image" Target="../media/image4.emf"/><Relationship Id="rId7" Type="http://schemas.openxmlformats.org/officeDocument/2006/relationships/image" Target="../media/image5.jpg"/><Relationship Id="rId1" Type="http://schemas.openxmlformats.org/officeDocument/2006/relationships/vmlDrawing" Target="../drawings/vmlDrawing33.vml"/><Relationship Id="rId2"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3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35.vml"/><Relationship Id="rId2" Type="http://schemas.openxmlformats.org/officeDocument/2006/relationships/tags" Target="../tags/tag172.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3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36.vml"/><Relationship Id="rId2" Type="http://schemas.openxmlformats.org/officeDocument/2006/relationships/tags" Target="../tags/tag17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3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37.vml"/><Relationship Id="rId2" Type="http://schemas.openxmlformats.org/officeDocument/2006/relationships/tags" Target="../tags/tag17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4.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4.vml"/><Relationship Id="rId2"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38.bin"/><Relationship Id="rId5" Type="http://schemas.openxmlformats.org/officeDocument/2006/relationships/image" Target="../media/image6.emf"/><Relationship Id="rId1" Type="http://schemas.openxmlformats.org/officeDocument/2006/relationships/vmlDrawing" Target="../drawings/vmlDrawing38.vml"/><Relationship Id="rId2" Type="http://schemas.openxmlformats.org/officeDocument/2006/relationships/tags" Target="../tags/tag175.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9.xml"/><Relationship Id="rId4" Type="http://schemas.openxmlformats.org/officeDocument/2006/relationships/oleObject" Target="../embeddings/oleObject40.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40.vml"/><Relationship Id="rId2" Type="http://schemas.openxmlformats.org/officeDocument/2006/relationships/tags" Target="../tags/tag19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9.xml"/><Relationship Id="rId4" Type="http://schemas.openxmlformats.org/officeDocument/2006/relationships/oleObject" Target="../embeddings/oleObject41.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41.vml"/><Relationship Id="rId2" Type="http://schemas.openxmlformats.org/officeDocument/2006/relationships/tags" Target="../tags/tag194.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9.xml"/><Relationship Id="rId4" Type="http://schemas.openxmlformats.org/officeDocument/2006/relationships/oleObject" Target="../embeddings/oleObject42.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42.vml"/><Relationship Id="rId2" Type="http://schemas.openxmlformats.org/officeDocument/2006/relationships/tags" Target="../tags/tag19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9.xml"/><Relationship Id="rId4" Type="http://schemas.openxmlformats.org/officeDocument/2006/relationships/oleObject" Target="../embeddings/oleObject43.bin"/><Relationship Id="rId5" Type="http://schemas.openxmlformats.org/officeDocument/2006/relationships/image" Target="../media/image6.emf"/><Relationship Id="rId1" Type="http://schemas.openxmlformats.org/officeDocument/2006/relationships/vmlDrawing" Target="../drawings/vmlDrawing43.vml"/><Relationship Id="rId2" Type="http://schemas.openxmlformats.org/officeDocument/2006/relationships/tags" Target="../tags/tag196.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0.xml"/><Relationship Id="rId4" Type="http://schemas.openxmlformats.org/officeDocument/2006/relationships/oleObject" Target="../embeddings/oleObject4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45.vml"/><Relationship Id="rId2" Type="http://schemas.openxmlformats.org/officeDocument/2006/relationships/tags" Target="../tags/tag21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0.xml"/><Relationship Id="rId4" Type="http://schemas.openxmlformats.org/officeDocument/2006/relationships/oleObject" Target="../embeddings/oleObject4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46.vml"/><Relationship Id="rId2" Type="http://schemas.openxmlformats.org/officeDocument/2006/relationships/tags" Target="../tags/tag215.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0.xml"/><Relationship Id="rId4" Type="http://schemas.openxmlformats.org/officeDocument/2006/relationships/oleObject" Target="../embeddings/oleObject4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47.vml"/><Relationship Id="rId2" Type="http://schemas.openxmlformats.org/officeDocument/2006/relationships/tags" Target="../tags/tag216.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0.xml"/><Relationship Id="rId4" Type="http://schemas.openxmlformats.org/officeDocument/2006/relationships/oleObject" Target="../embeddings/oleObject48.bin"/><Relationship Id="rId5" Type="http://schemas.openxmlformats.org/officeDocument/2006/relationships/image" Target="../media/image6.emf"/><Relationship Id="rId1" Type="http://schemas.openxmlformats.org/officeDocument/2006/relationships/vmlDrawing" Target="../drawings/vmlDrawing48.vml"/><Relationship Id="rId2" Type="http://schemas.openxmlformats.org/officeDocument/2006/relationships/tags" Target="../tags/tag217.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1.xml"/><Relationship Id="rId4" Type="http://schemas.openxmlformats.org/officeDocument/2006/relationships/oleObject" Target="../embeddings/oleObject50.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50.vml"/><Relationship Id="rId2" Type="http://schemas.openxmlformats.org/officeDocument/2006/relationships/tags" Target="../tags/tag23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5.bin"/><Relationship Id="rId5"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tags" Target="../tags/tag22.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1.xml"/><Relationship Id="rId4" Type="http://schemas.openxmlformats.org/officeDocument/2006/relationships/oleObject" Target="../embeddings/oleObject51.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51.vml"/><Relationship Id="rId2" Type="http://schemas.openxmlformats.org/officeDocument/2006/relationships/tags" Target="../tags/tag236.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1.xml"/><Relationship Id="rId4" Type="http://schemas.openxmlformats.org/officeDocument/2006/relationships/oleObject" Target="../embeddings/oleObject52.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52.vml"/><Relationship Id="rId2" Type="http://schemas.openxmlformats.org/officeDocument/2006/relationships/tags" Target="../tags/tag237.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1.xml"/><Relationship Id="rId4" Type="http://schemas.openxmlformats.org/officeDocument/2006/relationships/oleObject" Target="../embeddings/oleObject53.bin"/><Relationship Id="rId5" Type="http://schemas.openxmlformats.org/officeDocument/2006/relationships/image" Target="../media/image6.emf"/><Relationship Id="rId1" Type="http://schemas.openxmlformats.org/officeDocument/2006/relationships/vmlDrawing" Target="../drawings/vmlDrawing53.vml"/><Relationship Id="rId2" Type="http://schemas.openxmlformats.org/officeDocument/2006/relationships/tags" Target="../tags/tag238.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2.xml"/><Relationship Id="rId4" Type="http://schemas.openxmlformats.org/officeDocument/2006/relationships/oleObject" Target="../embeddings/oleObject5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55.vml"/><Relationship Id="rId2" Type="http://schemas.openxmlformats.org/officeDocument/2006/relationships/tags" Target="../tags/tag256.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2.xml"/><Relationship Id="rId4" Type="http://schemas.openxmlformats.org/officeDocument/2006/relationships/oleObject" Target="../embeddings/oleObject5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56.vml"/><Relationship Id="rId2" Type="http://schemas.openxmlformats.org/officeDocument/2006/relationships/tags" Target="../tags/tag257.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2.xml"/><Relationship Id="rId4" Type="http://schemas.openxmlformats.org/officeDocument/2006/relationships/oleObject" Target="../embeddings/oleObject5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57.vml"/><Relationship Id="rId2" Type="http://schemas.openxmlformats.org/officeDocument/2006/relationships/tags" Target="../tags/tag258.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2.xml"/><Relationship Id="rId4" Type="http://schemas.openxmlformats.org/officeDocument/2006/relationships/oleObject" Target="../embeddings/oleObject58.bin"/><Relationship Id="rId5" Type="http://schemas.openxmlformats.org/officeDocument/2006/relationships/image" Target="../media/image6.emf"/><Relationship Id="rId1" Type="http://schemas.openxmlformats.org/officeDocument/2006/relationships/vmlDrawing" Target="../drawings/vmlDrawing58.vml"/><Relationship Id="rId2" Type="http://schemas.openxmlformats.org/officeDocument/2006/relationships/tags" Target="../tags/tag259.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3.xml"/><Relationship Id="rId4" Type="http://schemas.openxmlformats.org/officeDocument/2006/relationships/oleObject" Target="../embeddings/oleObject60.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60.vml"/><Relationship Id="rId2" Type="http://schemas.openxmlformats.org/officeDocument/2006/relationships/tags" Target="../tags/tag277.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3.xml"/><Relationship Id="rId4" Type="http://schemas.openxmlformats.org/officeDocument/2006/relationships/oleObject" Target="../embeddings/oleObject61.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61.vml"/><Relationship Id="rId2" Type="http://schemas.openxmlformats.org/officeDocument/2006/relationships/tags" Target="../tags/tag278.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3.xml"/><Relationship Id="rId4" Type="http://schemas.openxmlformats.org/officeDocument/2006/relationships/oleObject" Target="../embeddings/oleObject62.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62.vml"/><Relationship Id="rId2" Type="http://schemas.openxmlformats.org/officeDocument/2006/relationships/tags" Target="../tags/tag27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7.jpg"/><Relationship Id="rId5" Type="http://schemas.openxmlformats.org/officeDocument/2006/relationships/oleObject" Target="../embeddings/oleObject6.bin"/><Relationship Id="rId6" Type="http://schemas.openxmlformats.org/officeDocument/2006/relationships/image" Target="../media/image2.emf"/><Relationship Id="rId1" Type="http://schemas.openxmlformats.org/officeDocument/2006/relationships/vmlDrawing" Target="../drawings/vmlDrawing6.vml"/><Relationship Id="rId2" Type="http://schemas.openxmlformats.org/officeDocument/2006/relationships/tags" Target="../tags/tag23.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3.xml"/><Relationship Id="rId4" Type="http://schemas.openxmlformats.org/officeDocument/2006/relationships/oleObject" Target="../embeddings/oleObject63.bin"/><Relationship Id="rId5" Type="http://schemas.openxmlformats.org/officeDocument/2006/relationships/image" Target="../media/image6.emf"/><Relationship Id="rId1" Type="http://schemas.openxmlformats.org/officeDocument/2006/relationships/vmlDrawing" Target="../drawings/vmlDrawing63.vml"/><Relationship Id="rId2" Type="http://schemas.openxmlformats.org/officeDocument/2006/relationships/tags" Target="../tags/tag280.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4.xml"/><Relationship Id="rId4" Type="http://schemas.openxmlformats.org/officeDocument/2006/relationships/oleObject" Target="../embeddings/oleObject6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65.vml"/><Relationship Id="rId2" Type="http://schemas.openxmlformats.org/officeDocument/2006/relationships/tags" Target="../tags/tag298.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4.xml"/><Relationship Id="rId4" Type="http://schemas.openxmlformats.org/officeDocument/2006/relationships/oleObject" Target="../embeddings/oleObject6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66.vml"/><Relationship Id="rId2" Type="http://schemas.openxmlformats.org/officeDocument/2006/relationships/tags" Target="../tags/tag299.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4.xml"/><Relationship Id="rId4" Type="http://schemas.openxmlformats.org/officeDocument/2006/relationships/oleObject" Target="../embeddings/oleObject6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67.vml"/><Relationship Id="rId2" Type="http://schemas.openxmlformats.org/officeDocument/2006/relationships/tags" Target="../tags/tag300.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4.xml"/><Relationship Id="rId4" Type="http://schemas.openxmlformats.org/officeDocument/2006/relationships/oleObject" Target="../embeddings/oleObject68.bin"/><Relationship Id="rId5" Type="http://schemas.openxmlformats.org/officeDocument/2006/relationships/image" Target="../media/image6.emf"/><Relationship Id="rId1" Type="http://schemas.openxmlformats.org/officeDocument/2006/relationships/vmlDrawing" Target="../drawings/vmlDrawing68.vml"/><Relationship Id="rId2" Type="http://schemas.openxmlformats.org/officeDocument/2006/relationships/tags" Target="../tags/tag301.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5.xml"/><Relationship Id="rId4" Type="http://schemas.openxmlformats.org/officeDocument/2006/relationships/oleObject" Target="../embeddings/oleObject70.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70.vml"/><Relationship Id="rId2" Type="http://schemas.openxmlformats.org/officeDocument/2006/relationships/tags" Target="../tags/tag319.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5.xml"/><Relationship Id="rId4" Type="http://schemas.openxmlformats.org/officeDocument/2006/relationships/oleObject" Target="../embeddings/oleObject71.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71.vml"/><Relationship Id="rId2" Type="http://schemas.openxmlformats.org/officeDocument/2006/relationships/tags" Target="../tags/tag320.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5.xml"/><Relationship Id="rId4" Type="http://schemas.openxmlformats.org/officeDocument/2006/relationships/oleObject" Target="../embeddings/oleObject72.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72.vml"/><Relationship Id="rId2" Type="http://schemas.openxmlformats.org/officeDocument/2006/relationships/tags" Target="../tags/tag32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5.xml"/><Relationship Id="rId4" Type="http://schemas.openxmlformats.org/officeDocument/2006/relationships/oleObject" Target="../embeddings/oleObject73.bin"/><Relationship Id="rId5" Type="http://schemas.openxmlformats.org/officeDocument/2006/relationships/image" Target="../media/image6.emf"/><Relationship Id="rId1" Type="http://schemas.openxmlformats.org/officeDocument/2006/relationships/vmlDrawing" Target="../drawings/vmlDrawing73.vml"/><Relationship Id="rId2" Type="http://schemas.openxmlformats.org/officeDocument/2006/relationships/tags" Target="../tags/tag322.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6.xml"/><Relationship Id="rId4" Type="http://schemas.openxmlformats.org/officeDocument/2006/relationships/oleObject" Target="../embeddings/oleObject7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75.vml"/><Relationship Id="rId2" Type="http://schemas.openxmlformats.org/officeDocument/2006/relationships/tags" Target="../tags/tag340.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oleObject" Target="../embeddings/oleObject8.bin"/><Relationship Id="rId5" Type="http://schemas.openxmlformats.org/officeDocument/2006/relationships/image" Target="../media/image2.emf"/><Relationship Id="rId6" Type="http://schemas.openxmlformats.org/officeDocument/2006/relationships/image" Target="../media/image8.jpg"/><Relationship Id="rId7" Type="http://schemas.openxmlformats.org/officeDocument/2006/relationships/image" Target="../media/image9.png"/><Relationship Id="rId1" Type="http://schemas.openxmlformats.org/officeDocument/2006/relationships/vmlDrawing" Target="../drawings/vmlDrawing8.vml"/><Relationship Id="rId2" Type="http://schemas.openxmlformats.org/officeDocument/2006/relationships/tags" Target="../tags/tag4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6.xml"/><Relationship Id="rId4" Type="http://schemas.openxmlformats.org/officeDocument/2006/relationships/oleObject" Target="../embeddings/oleObject7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76.vml"/><Relationship Id="rId2" Type="http://schemas.openxmlformats.org/officeDocument/2006/relationships/tags" Target="../tags/tag341.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6.xml"/><Relationship Id="rId4" Type="http://schemas.openxmlformats.org/officeDocument/2006/relationships/oleObject" Target="../embeddings/oleObject7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77.vml"/><Relationship Id="rId2" Type="http://schemas.openxmlformats.org/officeDocument/2006/relationships/tags" Target="../tags/tag342.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6.xml"/><Relationship Id="rId4" Type="http://schemas.openxmlformats.org/officeDocument/2006/relationships/oleObject" Target="../embeddings/oleObject78.bin"/><Relationship Id="rId5" Type="http://schemas.openxmlformats.org/officeDocument/2006/relationships/image" Target="../media/image6.emf"/><Relationship Id="rId1" Type="http://schemas.openxmlformats.org/officeDocument/2006/relationships/vmlDrawing" Target="../drawings/vmlDrawing78.vml"/><Relationship Id="rId2" Type="http://schemas.openxmlformats.org/officeDocument/2006/relationships/tags" Target="../tags/tag343.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7.xml"/><Relationship Id="rId4" Type="http://schemas.openxmlformats.org/officeDocument/2006/relationships/oleObject" Target="../embeddings/oleObject80.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80.vml"/><Relationship Id="rId2" Type="http://schemas.openxmlformats.org/officeDocument/2006/relationships/tags" Target="../tags/tag36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7.xml"/><Relationship Id="rId4" Type="http://schemas.openxmlformats.org/officeDocument/2006/relationships/oleObject" Target="../embeddings/oleObject81.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81.vml"/><Relationship Id="rId2" Type="http://schemas.openxmlformats.org/officeDocument/2006/relationships/tags" Target="../tags/tag362.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7.xml"/><Relationship Id="rId4" Type="http://schemas.openxmlformats.org/officeDocument/2006/relationships/oleObject" Target="../embeddings/oleObject82.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82.vml"/><Relationship Id="rId2" Type="http://schemas.openxmlformats.org/officeDocument/2006/relationships/tags" Target="../tags/tag363.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7.xml"/><Relationship Id="rId4" Type="http://schemas.openxmlformats.org/officeDocument/2006/relationships/oleObject" Target="../embeddings/oleObject83.bin"/><Relationship Id="rId5" Type="http://schemas.openxmlformats.org/officeDocument/2006/relationships/image" Target="../media/image6.emf"/><Relationship Id="rId1" Type="http://schemas.openxmlformats.org/officeDocument/2006/relationships/vmlDrawing" Target="../drawings/vmlDrawing83.vml"/><Relationship Id="rId2" Type="http://schemas.openxmlformats.org/officeDocument/2006/relationships/tags" Target="../tags/tag364.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8.xml"/><Relationship Id="rId4" Type="http://schemas.openxmlformats.org/officeDocument/2006/relationships/oleObject" Target="../embeddings/oleObject85.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85.vml"/><Relationship Id="rId2" Type="http://schemas.openxmlformats.org/officeDocument/2006/relationships/tags" Target="../tags/tag382.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8.xml"/><Relationship Id="rId4" Type="http://schemas.openxmlformats.org/officeDocument/2006/relationships/oleObject" Target="../embeddings/oleObject86.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86.vml"/><Relationship Id="rId2" Type="http://schemas.openxmlformats.org/officeDocument/2006/relationships/tags" Target="../tags/tag383.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8.xml"/><Relationship Id="rId4" Type="http://schemas.openxmlformats.org/officeDocument/2006/relationships/oleObject" Target="../embeddings/oleObject87.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87.vml"/><Relationship Id="rId2" Type="http://schemas.openxmlformats.org/officeDocument/2006/relationships/tags" Target="../tags/tag38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2.xml"/><Relationship Id="rId5" Type="http://schemas.openxmlformats.org/officeDocument/2006/relationships/oleObject" Target="../embeddings/oleObject9.bin"/><Relationship Id="rId6" Type="http://schemas.openxmlformats.org/officeDocument/2006/relationships/image" Target="../media/image4.emf"/><Relationship Id="rId7" Type="http://schemas.openxmlformats.org/officeDocument/2006/relationships/image" Target="../media/image10.png"/><Relationship Id="rId1" Type="http://schemas.openxmlformats.org/officeDocument/2006/relationships/vmlDrawing" Target="../drawings/vmlDrawing9.vml"/><Relationship Id="rId2" Type="http://schemas.openxmlformats.org/officeDocument/2006/relationships/tags" Target="../tags/tag42.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9.xml"/><Relationship Id="rId4" Type="http://schemas.openxmlformats.org/officeDocument/2006/relationships/oleObject" Target="../embeddings/oleObject89.bin"/><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vmlDrawing" Target="../drawings/vmlDrawing89.vml"/><Relationship Id="rId2" Type="http://schemas.openxmlformats.org/officeDocument/2006/relationships/tags" Target="../tags/tag402.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9.xml"/><Relationship Id="rId4" Type="http://schemas.openxmlformats.org/officeDocument/2006/relationships/oleObject" Target="../embeddings/oleObject90.bin"/><Relationship Id="rId5" Type="http://schemas.openxmlformats.org/officeDocument/2006/relationships/image" Target="../media/image4.emf"/><Relationship Id="rId6" Type="http://schemas.openxmlformats.org/officeDocument/2006/relationships/image" Target="../media/image10.png"/><Relationship Id="rId1" Type="http://schemas.openxmlformats.org/officeDocument/2006/relationships/vmlDrawing" Target="../drawings/vmlDrawing90.vml"/><Relationship Id="rId2" Type="http://schemas.openxmlformats.org/officeDocument/2006/relationships/tags" Target="../tags/tag403.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9.xml"/><Relationship Id="rId4" Type="http://schemas.openxmlformats.org/officeDocument/2006/relationships/oleObject" Target="../embeddings/oleObject91.bin"/><Relationship Id="rId5" Type="http://schemas.openxmlformats.org/officeDocument/2006/relationships/image" Target="../media/image4.emf"/><Relationship Id="rId6" Type="http://schemas.openxmlformats.org/officeDocument/2006/relationships/image" Target="../media/image5.jpg"/><Relationship Id="rId1" Type="http://schemas.openxmlformats.org/officeDocument/2006/relationships/vmlDrawing" Target="../drawings/vmlDrawing91.vml"/><Relationship Id="rId2" Type="http://schemas.openxmlformats.org/officeDocument/2006/relationships/tags" Target="../tags/tag404.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9.xml"/><Relationship Id="rId4" Type="http://schemas.openxmlformats.org/officeDocument/2006/relationships/oleObject" Target="../embeddings/oleObject92.bin"/><Relationship Id="rId5" Type="http://schemas.openxmlformats.org/officeDocument/2006/relationships/image" Target="../media/image6.emf"/><Relationship Id="rId1" Type="http://schemas.openxmlformats.org/officeDocument/2006/relationships/vmlDrawing" Target="../drawings/vmlDrawing92.vml"/><Relationship Id="rId2" Type="http://schemas.openxmlformats.org/officeDocument/2006/relationships/tags" Target="../tags/tag40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Master" Target="../slideMasters/slideMaster2.xml"/><Relationship Id="rId5" Type="http://schemas.openxmlformats.org/officeDocument/2006/relationships/oleObject" Target="../embeddings/oleObject10.bin"/><Relationship Id="rId6" Type="http://schemas.openxmlformats.org/officeDocument/2006/relationships/image" Target="../media/image4.emf"/><Relationship Id="rId7" Type="http://schemas.openxmlformats.org/officeDocument/2006/relationships/image" Target="../media/image5.jpg"/><Relationship Id="rId1" Type="http://schemas.openxmlformats.org/officeDocument/2006/relationships/vmlDrawing" Target="../drawings/vmlDrawing10.vml"/><Relationship Id="rId2" Type="http://schemas.openxmlformats.org/officeDocument/2006/relationships/tags" Target="../tags/tag44.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7.jpg"/><Relationship Id="rId5" Type="http://schemas.openxmlformats.org/officeDocument/2006/relationships/oleObject" Target="../embeddings/oleObject12.bin"/><Relationship Id="rId6" Type="http://schemas.openxmlformats.org/officeDocument/2006/relationships/image" Target="../media/image2.emf"/><Relationship Id="rId1" Type="http://schemas.openxmlformats.org/officeDocument/2006/relationships/vmlDrawing" Target="../drawings/vmlDrawing12.vml"/><Relationship Id="rId2" Type="http://schemas.openxmlformats.org/officeDocument/2006/relationships/tags" Target="../tags/tag6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893747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499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78031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DB14A227-CD36-494A-A575-B6306C0482C3}"/>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4780" name="think-cell Slide" r:id="rId5" imgW="524" imgH="526" progId="TCLayout.ActiveDocument.1">
                  <p:embed/>
                </p:oleObj>
              </mc:Choice>
              <mc:Fallback>
                <p:oleObj name="think-cell Slide" r:id="rId5" imgW="524" imgH="526" progId="TCLayout.ActiveDocument.1">
                  <p:embed/>
                  <p:pic>
                    <p:nvPicPr>
                      <p:cNvPr id="3" name="Object 2" hidden="1">
                        <a:extLst>
                          <a:ext uri="{FF2B5EF4-FFF2-40B4-BE49-F238E27FC236}">
                            <a16:creationId xmlns="" xmlns:a16="http://schemas.microsoft.com/office/drawing/2014/main" id="{DB14A227-CD36-494A-A575-B6306C0482C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dirty="0"/>
              <a:t>Click to edit Master title style</a:t>
            </a:r>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3"/>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eaLnBrk="1"/>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384888991"/>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543F2BD7-B1BB-459F-B5BD-F3673250FECD}"/>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5804" name="think-cell Slide" r:id="rId5" imgW="524" imgH="526" progId="TCLayout.ActiveDocument.1">
                  <p:embed/>
                </p:oleObj>
              </mc:Choice>
              <mc:Fallback>
                <p:oleObj name="think-cell Slide" r:id="rId5" imgW="524" imgH="526" progId="TCLayout.ActiveDocument.1">
                  <p:embed/>
                  <p:pic>
                    <p:nvPicPr>
                      <p:cNvPr id="3" name="Object 2" hidden="1">
                        <a:extLst>
                          <a:ext uri="{FF2B5EF4-FFF2-40B4-BE49-F238E27FC236}">
                            <a16:creationId xmlns="" xmlns:a16="http://schemas.microsoft.com/office/drawing/2014/main" id="{543F2BD7-B1BB-459F-B5BD-F3673250FECD}"/>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eaLnBrk="1"/>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518020756"/>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Inner White">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46828" name="think-cell Slide" r:id="rId4" imgW="530" imgH="528" progId="TCLayout.ActiveDocument.1">
                  <p:embed/>
                </p:oleObj>
              </mc:Choice>
              <mc:Fallback>
                <p:oleObj name="think-cell Slide" r:id="rId4" imgW="530" imgH="528"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40" name="Slide Number"/>
          <p:cNvSpPr txBox="1">
            <a:spLocks noGrp="1"/>
          </p:cNvSpPr>
          <p:nvPr>
            <p:ph type="sldNum" sz="quarter" idx="2"/>
          </p:nvPr>
        </p:nvSpPr>
        <p:spPr>
          <a:xfrm>
            <a:off x="5775508" y="6016520"/>
            <a:ext cx="2786675" cy="426584"/>
          </a:xfrm>
          <a:prstGeom prst="rect">
            <a:avLst/>
          </a:prstGeom>
        </p:spPr>
        <p:txBody>
          <a:bodyPr/>
          <a:lstStyle/>
          <a:p>
            <a:fld id="{F5FF2FB9-B594-4DEC-BD0E-93C68DC777C2}" type="slidenum">
              <a:rPr lang="en-US" smtClean="0"/>
              <a:t>‹#›</a:t>
            </a:fld>
            <a:endParaRPr lang="en-US"/>
          </a:p>
        </p:txBody>
      </p:sp>
    </p:spTree>
    <p:extLst>
      <p:ext uri="{BB962C8B-B14F-4D97-AF65-F5344CB8AC3E}">
        <p14:creationId xmlns:p14="http://schemas.microsoft.com/office/powerpoint/2010/main" val="13394197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5202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20495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30964125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2959"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922636359"/>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3981"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060833958"/>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5005"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28646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1138" name="think-cell Slide" r:id="rId5" imgW="353" imgH="353" progId="TCLayout.ActiveDocument.1">
                  <p:embed/>
                </p:oleObj>
              </mc:Choice>
              <mc:Fallback>
                <p:oleObj name="think-cell Slide" r:id="rId5"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607807640"/>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57981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590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1934146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3120262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118" name="think-cell Slide" r:id="rId5" imgW="353" imgH="353" progId="TCLayout.ActiveDocument.1">
                  <p:embed/>
                </p:oleObj>
              </mc:Choice>
              <mc:Fallback>
                <p:oleObj name="think-cell Slide" r:id="rId5"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3"/>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994554240"/>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4680733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2823"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806393017"/>
      </p:ext>
    </p:extLst>
  </p:cSld>
  <p:clrMapOvr>
    <a:masterClrMapping/>
  </p:clrMapOvr>
  <p:extLst mod="1">
    <p:ext uri="{DCECCB84-F9BA-43D5-87BE-67443E8EF086}">
      <p15:sldGuideLst xmlns:p15="http://schemas.microsoft.com/office/powerpoint/2012/main">
        <p15:guide id="1" pos="7340" userDrawn="1">
          <p15:clr>
            <a:srgbClr val="F26B43"/>
          </p15:clr>
        </p15:guide>
        <p15:guide id="2" pos="99" userDrawn="1">
          <p15:clr>
            <a:srgbClr val="F26B43"/>
          </p15:clr>
        </p15:guide>
        <p15:guide id="3" orient="horz" pos="688" userDrawn="1">
          <p15:clr>
            <a:srgbClr val="F26B43"/>
          </p15:clr>
        </p15:guide>
        <p15:guide id="4" orient="horz" pos="3911"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6633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pic>
        <p:nvPicPr>
          <p:cNvPr id="11" name="Picture 10">
            <a:extLst>
              <a:ext uri="{FF2B5EF4-FFF2-40B4-BE49-F238E27FC236}">
                <a16:creationId xmlns="" xmlns:a16="http://schemas.microsoft.com/office/drawing/2014/main" id="{8F2420E4-0252-48E4-B525-8A2F6D6C6ED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913164" y="5218905"/>
            <a:ext cx="2569024" cy="1107746"/>
          </a:xfrm>
          <a:prstGeom prst="rect">
            <a:avLst/>
          </a:prstGeom>
        </p:spPr>
      </p:pic>
    </p:spTree>
    <p:extLst>
      <p:ext uri="{BB962C8B-B14F-4D97-AF65-F5344CB8AC3E}">
        <p14:creationId xmlns:p14="http://schemas.microsoft.com/office/powerpoint/2010/main" val="3591700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272"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897043620"/>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296"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040430301"/>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320"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839569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7451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1" name="Picture 10">
            <a:extLst>
              <a:ext uri="{FF2B5EF4-FFF2-40B4-BE49-F238E27FC236}">
                <a16:creationId xmlns="" xmlns:a16="http://schemas.microsoft.com/office/drawing/2014/main" id="{CA9A3303-D266-4F48-B4F1-412079AA6761}"/>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2" y="1589"/>
            <a:ext cx="11942925" cy="6719886"/>
          </a:xfrm>
          <a:prstGeom prst="rect">
            <a:avLst/>
          </a:prstGeom>
        </p:spPr>
      </p:pic>
      <p:sp>
        <p:nvSpPr>
          <p:cNvPr id="37"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smtClean="0">
                <a:solidFill>
                  <a:schemeClr val="bg1"/>
                </a:solidFill>
                <a:latin typeface="+mn-lt"/>
              </a:rPr>
              <a:t>Last Modified 11/27/2018 8:11 AM India Standard Time</a:t>
            </a:r>
            <a:endParaRPr lang="en-US" sz="800" baseline="0" noProof="0" dirty="0">
              <a:solidFill>
                <a:schemeClr val="bg1"/>
              </a:solidFill>
              <a:latin typeface="+mn-lt"/>
            </a:endParaRPr>
          </a:p>
        </p:txBody>
      </p:sp>
      <p:sp>
        <p:nvSpPr>
          <p:cNvPr id="7" name="Printed"/>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800" baseline="0" noProof="0">
                <a:solidFill>
                  <a:schemeClr val="bg1"/>
                </a:solidFill>
                <a:latin typeface="+mn-lt"/>
              </a:rPr>
              <a:t>Printed 23/04/2018 21:25 Romance Standard Time</a:t>
            </a:r>
            <a:endParaRPr lang="en-US" sz="800" baseline="0" noProof="0" dirty="0">
              <a:solidFill>
                <a:schemeClr val="bg1"/>
              </a:solidFill>
              <a:latin typeface="+mn-lt"/>
            </a:endParaRP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hasCustomPrompt="1"/>
          </p:nvPr>
        </p:nvSpPr>
        <p:spPr bwMode="gray">
          <a:xfrm>
            <a:off x="3024489" y="2160374"/>
            <a:ext cx="8309252" cy="276999"/>
          </a:xfrm>
          <a:prstGeom prst="rect">
            <a:avLst/>
          </a:prstGeom>
        </p:spPr>
        <p:txBody>
          <a:bodyPr wrap="square">
            <a:spAutoFit/>
          </a:bodyPr>
          <a:lstStyle>
            <a:lvl1pPr>
              <a:defRPr sz="1800" cap="none" baseline="0">
                <a:solidFill>
                  <a:schemeClr val="accent6"/>
                </a:solidFill>
                <a:latin typeface="+mn-lt"/>
                <a:ea typeface="+mn-ea"/>
              </a:defRPr>
            </a:lvl1pPr>
          </a:lstStyle>
          <a:p>
            <a:pPr lvl="0" latinLnBrk="0"/>
            <a:r>
              <a:rPr lang="en-US" noProof="0" dirty="0"/>
              <a:t>Click to edit master subtitle style</a:t>
            </a:r>
          </a:p>
        </p:txBody>
      </p:sp>
      <p:sp>
        <p:nvSpPr>
          <p:cNvPr id="35"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grpSp>
        <p:nvGrpSpPr>
          <p:cNvPr id="2" name="Group 1">
            <a:extLst>
              <a:ext uri="{FF2B5EF4-FFF2-40B4-BE49-F238E27FC236}">
                <a16:creationId xmlns="" xmlns:a16="http://schemas.microsoft.com/office/drawing/2014/main" id="{F796DB1A-8947-4046-982A-47850E0A1680}"/>
              </a:ext>
            </a:extLst>
          </p:cNvPr>
          <p:cNvGrpSpPr/>
          <p:nvPr userDrawn="1"/>
        </p:nvGrpSpPr>
        <p:grpSpPr>
          <a:xfrm>
            <a:off x="2781424" y="3584143"/>
            <a:ext cx="8552317" cy="3028692"/>
            <a:chOff x="2781424" y="3584143"/>
            <a:chExt cx="8552317" cy="3028692"/>
          </a:xfrm>
        </p:grpSpPr>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grpSp>
      <p:pic>
        <p:nvPicPr>
          <p:cNvPr id="13" name="Picture 12">
            <a:extLst>
              <a:ext uri="{FF2B5EF4-FFF2-40B4-BE49-F238E27FC236}">
                <a16:creationId xmlns="" xmlns:a16="http://schemas.microsoft.com/office/drawing/2014/main" id="{04EC7BA1-6872-43A6-90C1-07740CEE78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974513" y="4789714"/>
            <a:ext cx="2854535" cy="1230855"/>
          </a:xfrm>
          <a:prstGeom prst="rect">
            <a:avLst/>
          </a:prstGeom>
        </p:spPr>
      </p:pic>
    </p:spTree>
    <p:extLst>
      <p:ext uri="{BB962C8B-B14F-4D97-AF65-F5344CB8AC3E}">
        <p14:creationId xmlns:p14="http://schemas.microsoft.com/office/powerpoint/2010/main" val="2385552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5452" name="think-cell Slide" r:id="rId5" imgW="353" imgH="353" progId="TCLayout.ActiveDocument.1">
                  <p:embed/>
                </p:oleObj>
              </mc:Choice>
              <mc:Fallback>
                <p:oleObj name="think-cell Slide" r:id="rId5"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3"/>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Tree>
    <p:extLst>
      <p:ext uri="{BB962C8B-B14F-4D97-AF65-F5344CB8AC3E}">
        <p14:creationId xmlns:p14="http://schemas.microsoft.com/office/powerpoint/2010/main" val="2090084993"/>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476" name="think-cell Slide" r:id="rId5" imgW="353" imgH="353" progId="TCLayout.ActiveDocument.1">
                  <p:embed/>
                </p:oleObj>
              </mc:Choice>
              <mc:Fallback>
                <p:oleObj name="think-cell Slide" r:id="rId5"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995881704"/>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847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82209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5672"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882576138"/>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6696"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273850516"/>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ext uri="{D42A27DB-BD31-4B8C-83A1-F6EECF244321}">
                <p14:modId xmlns:p14="http://schemas.microsoft.com/office/powerpoint/2010/main" val="40567508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200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000552610"/>
      </p:ext>
    </p:extLst>
  </p:cSld>
  <p:clrMapOvr>
    <a:masterClrMapping/>
  </p:clrMapOvr>
  <p:extLst mod="1">
    <p:ext uri="{DCECCB84-F9BA-43D5-87BE-67443E8EF086}">
      <p15:sldGuideLst xmlns:p15="http://schemas.microsoft.com/office/powerpoint/2012/main">
        <p15:guide id="1" pos="5008" userDrawn="1">
          <p15:clr>
            <a:srgbClr val="000000"/>
          </p15:clr>
        </p15:guide>
        <p15:guide id="2" orient="horz" pos="570" userDrawn="1">
          <p15:clr>
            <a:srgbClr val="000000"/>
          </p15:clr>
        </p15:guide>
        <p15:guide id="3" orient="horz" pos="3912" userDrawn="1">
          <p15:clr>
            <a:srgbClr val="000000"/>
          </p15:clr>
        </p15:guide>
        <p15:guide id="4" pos="96" userDrawn="1">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7720"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577230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9087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0944307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16504774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819"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059763434"/>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2837"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761081661"/>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3861"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164479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0597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7564820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20276291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6957"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814434369"/>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7981"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620172286"/>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005"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9728784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211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81838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ext uri="{D42A27DB-BD31-4B8C-83A1-F6EECF244321}">
                <p14:modId xmlns:p14="http://schemas.microsoft.com/office/powerpoint/2010/main" val="6874609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795"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0376213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328961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101"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949159225"/>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124"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215805807"/>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148"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880120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826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9249935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6831867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244"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009843921"/>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267"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466500772"/>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291"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893204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2440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4255455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5384"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428730702"/>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6408"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998926736"/>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backgroun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
            <a:ext cx="11949204" cy="6721426"/>
          </a:xfrm>
          <a:prstGeom prst="rect">
            <a:avLst/>
          </a:prstGeom>
        </p:spPr>
      </p:pic>
      <p:sp>
        <p:nvSpPr>
          <p:cNvPr id="37" name="TitleRectangle"/>
          <p:cNvSpPr>
            <a:spLocks/>
          </p:cNvSpPr>
          <p:nvPr/>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graphicFrame>
        <p:nvGraphicFramePr>
          <p:cNvPr id="3" name="Object 2" hidden="1"/>
          <p:cNvGraphicFramePr>
            <a:graphicFrameLocks noChangeAspect="1"/>
          </p:cNvGraphicFramePr>
          <p:nvPr>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325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smtClean="0">
                <a:solidFill>
                  <a:schemeClr val="bg1"/>
                </a:solidFill>
                <a:latin typeface="+mn-lt"/>
              </a:rPr>
              <a:t>Last Modified 11/27/2018 8:11 AM India Standard Time</a:t>
            </a:r>
            <a:endParaRPr lang="en-US" sz="800" baseline="0" noProof="0" dirty="0">
              <a:solidFill>
                <a:schemeClr val="bg1"/>
              </a:solidFill>
              <a:latin typeface="+mn-lt"/>
            </a:endParaRPr>
          </a:p>
        </p:txBody>
      </p:sp>
      <p:sp>
        <p:nvSpPr>
          <p:cNvPr id="7" name="Printed"/>
          <p:cNvSpPr txBox="1">
            <a:spLocks noChangeArrowheads="1"/>
          </p:cNvSpPr>
          <p:nvPr/>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dirty="0">
                <a:solidFill>
                  <a:schemeClr val="bg1"/>
                </a:solidFill>
                <a:latin typeface="+mn-lt"/>
              </a:rPr>
              <a:t>Printed</a:t>
            </a:r>
          </a:p>
        </p:txBody>
      </p:sp>
      <p:sp>
        <p:nvSpPr>
          <p:cNvPr id="13314" name="Title"/>
          <p:cNvSpPr>
            <a:spLocks noGrp="1" noChangeArrowheads="1"/>
          </p:cNvSpPr>
          <p:nvPr>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35" name="LogoImage"/>
          <p:cNvSpPr>
            <a:spLocks noEditPoints="1"/>
          </p:cNvSpPr>
          <p:nvPr/>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6" name="Disclaimer-English (United States)" hidden="1"/>
          <p:cNvSpPr>
            <a:spLocks noChangeArrowheads="1"/>
          </p:cNvSpPr>
          <p:nvPr/>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16116838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7432"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768869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3461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045775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5603"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093519358"/>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6627"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103301137"/>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7651"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7226707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4280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9912265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793"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902776158"/>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4817"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814000163"/>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841"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8246958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5706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19659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3362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1" name="Picture 10">
            <a:extLst>
              <a:ext uri="{FF2B5EF4-FFF2-40B4-BE49-F238E27FC236}">
                <a16:creationId xmlns="" xmlns:a16="http://schemas.microsoft.com/office/drawing/2014/main" id="{CA9A3303-D266-4F48-B4F1-412079AA6761}"/>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2" y="1589"/>
            <a:ext cx="11942925" cy="6719886"/>
          </a:xfrm>
          <a:prstGeom prst="rect">
            <a:avLst/>
          </a:prstGeom>
        </p:spPr>
      </p:pic>
      <p:sp>
        <p:nvSpPr>
          <p:cNvPr id="37"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smtClean="0">
                <a:solidFill>
                  <a:schemeClr val="bg1"/>
                </a:solidFill>
                <a:latin typeface="+mn-lt"/>
              </a:rPr>
              <a:t>Last Modified 11/27/2018 8:11 AM India Standard Time</a:t>
            </a:r>
            <a:endParaRPr lang="en-US" sz="800" baseline="0" noProof="0" dirty="0">
              <a:solidFill>
                <a:schemeClr val="bg1"/>
              </a:solidFill>
              <a:latin typeface="+mn-lt"/>
            </a:endParaRPr>
          </a:p>
        </p:txBody>
      </p:sp>
      <p:sp>
        <p:nvSpPr>
          <p:cNvPr id="7" name="Printed"/>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800" baseline="0" noProof="0">
                <a:solidFill>
                  <a:schemeClr val="bg1"/>
                </a:solidFill>
                <a:latin typeface="+mn-lt"/>
              </a:rPr>
              <a:t>Printed 23/04/2018 21:25 Romance Standard Time</a:t>
            </a:r>
            <a:endParaRPr lang="en-US" sz="800" baseline="0" noProof="0" dirty="0">
              <a:solidFill>
                <a:schemeClr val="bg1"/>
              </a:solidFill>
              <a:latin typeface="+mn-lt"/>
            </a:endParaRP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hasCustomPrompt="1"/>
          </p:nvPr>
        </p:nvSpPr>
        <p:spPr bwMode="gray">
          <a:xfrm>
            <a:off x="3024489" y="2160374"/>
            <a:ext cx="8309252" cy="276999"/>
          </a:xfrm>
          <a:prstGeom prst="rect">
            <a:avLst/>
          </a:prstGeom>
        </p:spPr>
        <p:txBody>
          <a:bodyPr wrap="square">
            <a:spAutoFit/>
          </a:bodyPr>
          <a:lstStyle>
            <a:lvl1pPr>
              <a:defRPr sz="1800" cap="none" baseline="0">
                <a:solidFill>
                  <a:schemeClr val="accent6"/>
                </a:solidFill>
                <a:latin typeface="+mn-lt"/>
                <a:ea typeface="+mn-ea"/>
              </a:defRPr>
            </a:lvl1pPr>
          </a:lstStyle>
          <a:p>
            <a:pPr lvl="0" latinLnBrk="0"/>
            <a:r>
              <a:rPr lang="en-US" noProof="0" dirty="0"/>
              <a:t>Click to edit master subtitle style</a:t>
            </a:r>
          </a:p>
        </p:txBody>
      </p:sp>
      <p:sp>
        <p:nvSpPr>
          <p:cNvPr id="35"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grpSp>
        <p:nvGrpSpPr>
          <p:cNvPr id="2" name="Group 1">
            <a:extLst>
              <a:ext uri="{FF2B5EF4-FFF2-40B4-BE49-F238E27FC236}">
                <a16:creationId xmlns="" xmlns:a16="http://schemas.microsoft.com/office/drawing/2014/main" id="{F796DB1A-8947-4046-982A-47850E0A1680}"/>
              </a:ext>
            </a:extLst>
          </p:cNvPr>
          <p:cNvGrpSpPr/>
          <p:nvPr userDrawn="1"/>
        </p:nvGrpSpPr>
        <p:grpSpPr>
          <a:xfrm>
            <a:off x="2781424" y="3584143"/>
            <a:ext cx="8552317" cy="3028692"/>
            <a:chOff x="2781424" y="3584143"/>
            <a:chExt cx="8552317" cy="3028692"/>
          </a:xfrm>
        </p:grpSpPr>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grpSp>
      <p:pic>
        <p:nvPicPr>
          <p:cNvPr id="13" name="Picture 12">
            <a:extLst>
              <a:ext uri="{FF2B5EF4-FFF2-40B4-BE49-F238E27FC236}">
                <a16:creationId xmlns="" xmlns:a16="http://schemas.microsoft.com/office/drawing/2014/main" id="{04EC7BA1-6872-43A6-90C1-07740CEE78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974513" y="4789714"/>
            <a:ext cx="2854535" cy="1230855"/>
          </a:xfrm>
          <a:prstGeom prst="rect">
            <a:avLst/>
          </a:prstGeom>
        </p:spPr>
      </p:pic>
    </p:spTree>
    <p:extLst>
      <p:ext uri="{BB962C8B-B14F-4D97-AF65-F5344CB8AC3E}">
        <p14:creationId xmlns:p14="http://schemas.microsoft.com/office/powerpoint/2010/main" val="14951332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8064"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261927609"/>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9088"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535051341"/>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0112"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5719198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621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16553230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3184"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938905156"/>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4208"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086277055"/>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5232"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3081414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7855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24396902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34903756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9557"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dirty="0">
                <a:solidFill>
                  <a:schemeClr val="accent6"/>
                </a:solidFill>
              </a:rPr>
              <a:t>McKinsey &amp; Company</a:t>
            </a:r>
          </a:p>
        </p:txBody>
      </p:sp>
      <p:sp>
        <p:nvSpPr>
          <p:cNvPr id="8" name="Slide Number">
            <a:extLst>
              <a:ext uri="{FF2B5EF4-FFF2-40B4-BE49-F238E27FC236}">
                <a16:creationId xmlns="" xmlns:a16="http://schemas.microsoft.com/office/drawing/2014/main" id="{8F4190F4-4F1F-4413-A569-3F1E9E8CC46F}"/>
              </a:ext>
            </a:extLst>
          </p:cNvPr>
          <p:cNvSpPr txBox="1">
            <a:spLocks/>
          </p:cNvSpPr>
          <p:nvPr userDrawn="1"/>
        </p:nvSpPr>
        <p:spPr bwMode="auto">
          <a:xfrm>
            <a:off x="11395711" y="6509464"/>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Tree>
    <p:extLst>
      <p:ext uri="{BB962C8B-B14F-4D97-AF65-F5344CB8AC3E}">
        <p14:creationId xmlns:p14="http://schemas.microsoft.com/office/powerpoint/2010/main" val="3384926309"/>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0579"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2593544084"/>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ext uri="{D42A27DB-BD31-4B8C-83A1-F6EECF244321}">
                <p14:modId xmlns:p14="http://schemas.microsoft.com/office/powerpoint/2010/main" val="32244596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4551" name="think-cell Slide" r:id="rId5" imgW="353" imgH="353" progId="TCLayout.ActiveDocument.1">
                  <p:embed/>
                </p:oleObj>
              </mc:Choice>
              <mc:Fallback>
                <p:oleObj name="think-cell Slide" r:id="rId5"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3"/>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Tree>
    <p:extLst>
      <p:ext uri="{BB962C8B-B14F-4D97-AF65-F5344CB8AC3E}">
        <p14:creationId xmlns:p14="http://schemas.microsoft.com/office/powerpoint/2010/main" val="3265612964"/>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8874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
        <p:nvSpPr>
          <p:cNvPr id="7" name="Working Draft Text" hidden="1">
            <a:extLst>
              <a:ext uri="{FF2B5EF4-FFF2-40B4-BE49-F238E27FC236}">
                <a16:creationId xmlns="" xmlns:a16="http://schemas.microsoft.com/office/drawing/2014/main" id="{6753F2C7-B36D-4546-8086-B37F09A17162}"/>
              </a:ext>
            </a:extLst>
          </p:cNvPr>
          <p:cNvSpPr txBox="1"/>
          <p:nvPr userDrawn="1"/>
        </p:nvSpPr>
        <p:spPr>
          <a:xfrm>
            <a:off x="8064500" y="6223000"/>
            <a:ext cx="1066318" cy="215444"/>
          </a:xfrm>
          <a:prstGeom prst="rect">
            <a:avLst/>
          </a:prstGeom>
          <a:noFill/>
        </p:spPr>
        <p:txBody>
          <a:bodyPr vert="horz" wrap="none" rtlCol="0">
            <a:spAutoFit/>
          </a:bodyPr>
          <a:lstStyle/>
          <a:p>
            <a:r>
              <a:rPr lang="en-US" sz="800" b="1">
                <a:solidFill>
                  <a:srgbClr val="FFFFFF"/>
                </a:solidFill>
              </a:rPr>
              <a:t>WORKING DRAFT</a:t>
            </a:r>
          </a:p>
        </p:txBody>
      </p:sp>
      <p:sp>
        <p:nvSpPr>
          <p:cNvPr id="9" name="Working Draft" hidden="1">
            <a:extLst>
              <a:ext uri="{FF2B5EF4-FFF2-40B4-BE49-F238E27FC236}">
                <a16:creationId xmlns="" xmlns:a16="http://schemas.microsoft.com/office/drawing/2014/main" id="{45685CBB-3BC3-4FB3-AF68-A163FE9359B2}"/>
              </a:ext>
            </a:extLst>
          </p:cNvPr>
          <p:cNvSpPr txBox="1"/>
          <p:nvPr userDrawn="1"/>
        </p:nvSpPr>
        <p:spPr>
          <a:xfrm>
            <a:off x="8064500" y="6350000"/>
            <a:ext cx="2776722" cy="215444"/>
          </a:xfrm>
          <a:prstGeom prst="rect">
            <a:avLst/>
          </a:prstGeom>
          <a:noFill/>
        </p:spPr>
        <p:txBody>
          <a:bodyPr vert="horz" wrap="none" rtlCol="0">
            <a:spAutoFit/>
          </a:bodyPr>
          <a:lstStyle/>
          <a:p>
            <a:r>
              <a:rPr lang="en-US" sz="800" smtClean="0">
                <a:solidFill>
                  <a:srgbClr val="FFFFFF"/>
                </a:solidFill>
              </a:rPr>
              <a:t>Last Modified 11/27/2018 8:11 AM India Standard Time</a:t>
            </a:r>
            <a:endParaRPr lang="en-US" sz="800">
              <a:solidFill>
                <a:srgbClr val="FFFFFF"/>
              </a:solidFill>
            </a:endParaRPr>
          </a:p>
        </p:txBody>
      </p:sp>
      <p:sp>
        <p:nvSpPr>
          <p:cNvPr id="10" name="Printed" hidden="1">
            <a:extLst>
              <a:ext uri="{FF2B5EF4-FFF2-40B4-BE49-F238E27FC236}">
                <a16:creationId xmlns="" xmlns:a16="http://schemas.microsoft.com/office/drawing/2014/main" id="{B352EA4F-931A-4B3E-8C0D-57516B0D7043}"/>
              </a:ext>
            </a:extLst>
          </p:cNvPr>
          <p:cNvSpPr txBox="1"/>
          <p:nvPr userDrawn="1"/>
        </p:nvSpPr>
        <p:spPr>
          <a:xfrm>
            <a:off x="8064500" y="6477000"/>
            <a:ext cx="2523448" cy="215444"/>
          </a:xfrm>
          <a:prstGeom prst="rect">
            <a:avLst/>
          </a:prstGeom>
          <a:noFill/>
        </p:spPr>
        <p:txBody>
          <a:bodyPr vert="horz" wrap="none" rtlCol="0">
            <a:spAutoFit/>
          </a:bodyPr>
          <a:lstStyle/>
          <a:p>
            <a:r>
              <a:rPr lang="en-GB" sz="800">
                <a:solidFill>
                  <a:srgbClr val="FFFFFF"/>
                </a:solidFill>
              </a:rPr>
              <a:t>Printed 23/04/2018 21:25 Romance Standard Time</a:t>
            </a:r>
            <a:endParaRPr lang="en-US" sz="800">
              <a:solidFill>
                <a:srgbClr val="FFFFFF"/>
              </a:solidFill>
            </a:endParaRPr>
          </a:p>
        </p:txBody>
      </p:sp>
      <p:pic>
        <p:nvPicPr>
          <p:cNvPr id="14" name="Picture 13">
            <a:extLst>
              <a:ext uri="{FF2B5EF4-FFF2-40B4-BE49-F238E27FC236}">
                <a16:creationId xmlns="" xmlns:a16="http://schemas.microsoft.com/office/drawing/2014/main" id="{962F3F69-86E3-4C2C-A397-6B952725FDF7}"/>
              </a:ext>
            </a:extLst>
          </p:cNvPr>
          <p:cNvPicPr>
            <a:picLocks noChangeAspect="1"/>
          </p:cNvPicPr>
          <p:nvPr userDrawn="1"/>
        </p:nvPicPr>
        <p:blipFill>
          <a:blip r:embed="rId6"/>
          <a:stretch>
            <a:fillRect/>
          </a:stretch>
        </p:blipFill>
        <p:spPr>
          <a:xfrm>
            <a:off x="-1" y="-3"/>
            <a:ext cx="11948160" cy="6713220"/>
          </a:xfrm>
          <a:prstGeom prst="rect">
            <a:avLst/>
          </a:prstGeom>
        </p:spPr>
      </p:pic>
      <p:sp>
        <p:nvSpPr>
          <p:cNvPr id="2" name="SlideLogoText">
            <a:extLst>
              <a:ext uri="{FF2B5EF4-FFF2-40B4-BE49-F238E27FC236}">
                <a16:creationId xmlns="" xmlns:a16="http://schemas.microsoft.com/office/drawing/2014/main" id="{FB91B267-4710-4EDC-8FD2-8749C36C4368}"/>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7844351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8462999-0FA2-43B0-BD04-BC91896D6757}"/>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9760" name="think-cell Slide" r:id="rId4" imgW="353" imgH="353" progId="TCLayout.ActiveDocument.1">
                  <p:embed/>
                </p:oleObj>
              </mc:Choice>
              <mc:Fallback>
                <p:oleObj name="think-cell Slide" r:id="rId4" imgW="353" imgH="353" progId="TCLayout.ActiveDocument.1">
                  <p:embed/>
                  <p:pic>
                    <p:nvPicPr>
                      <p:cNvPr id="6" name="Object 5" hidden="1">
                        <a:extLst>
                          <a:ext uri="{FF2B5EF4-FFF2-40B4-BE49-F238E27FC236}">
                            <a16:creationId xmlns="" xmlns:a16="http://schemas.microsoft.com/office/drawing/2014/main" id="{78462999-0FA2-43B0-BD04-BC91896D675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pic>
        <p:nvPicPr>
          <p:cNvPr id="4" name="Picture 3">
            <a:extLst>
              <a:ext uri="{FF2B5EF4-FFF2-40B4-BE49-F238E27FC236}">
                <a16:creationId xmlns="" xmlns:a16="http://schemas.microsoft.com/office/drawing/2014/main" id="{B52BCF8F-FE92-431C-A983-0B91738704D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39282" y="5693948"/>
            <a:ext cx="1635233" cy="733358"/>
          </a:xfrm>
          <a:prstGeom prst="rect">
            <a:avLst/>
          </a:prstGeom>
        </p:spPr>
      </p:pic>
      <p:sp>
        <p:nvSpPr>
          <p:cNvPr id="3" name="SlideLogoText">
            <a:extLst>
              <a:ext uri="{FF2B5EF4-FFF2-40B4-BE49-F238E27FC236}">
                <a16:creationId xmlns="" xmlns:a16="http://schemas.microsoft.com/office/drawing/2014/main" id="{B37AA1C8-A3CA-42A1-A2D9-AA16FB1B0323}"/>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4059693630"/>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0784" name="think-cell Slide" r:id="rId4" imgW="353" imgH="353" progId="TCLayout.ActiveDocument.1">
                  <p:embed/>
                </p:oleObj>
              </mc:Choice>
              <mc:Fallback>
                <p:oleObj name="think-cell Slide" r:id="rId4"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a:xfrm>
            <a:off x="158759" y="115889"/>
            <a:ext cx="11491891" cy="415498"/>
          </a:xfrm>
        </p:spPr>
        <p:txBody>
          <a:bodyPr/>
          <a:lstStyle>
            <a:lvl1pPr>
              <a:defRPr>
                <a:solidFill>
                  <a:schemeClr val="bg1"/>
                </a:solidFill>
              </a:defRPr>
            </a:lvl1pPr>
          </a:lstStyle>
          <a:p>
            <a:r>
              <a:rPr lang="en-US" dirty="0"/>
              <a:t>Click to edit Master title style</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2266269235"/>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00417C13-DCF4-4E4A-AFE3-EFE8F0EFD3C4}"/>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1808"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 xmlns:a16="http://schemas.microsoft.com/office/drawing/2014/main" id="{00417C13-DCF4-4E4A-AFE3-EFE8F0EFD3C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6C40651-4F06-49C9-B5BA-EAFD5FE98155}"/>
              </a:ext>
            </a:extLst>
          </p:cNvPr>
          <p:cNvSpPr>
            <a:spLocks noGrp="1"/>
          </p:cNvSpPr>
          <p:nvPr>
            <p:ph type="title"/>
          </p:nvPr>
        </p:nvSpPr>
        <p:spPr/>
        <p:txBody>
          <a:bodyPr/>
          <a:lstStyle/>
          <a:p>
            <a:r>
              <a:rPr lang="en-US"/>
              <a:t>Click to edit Master title style</a:t>
            </a:r>
            <a:endParaRPr lang="en-GB"/>
          </a:p>
        </p:txBody>
      </p:sp>
      <p:sp>
        <p:nvSpPr>
          <p:cNvPr id="4" name="SlideLogoText">
            <a:extLst>
              <a:ext uri="{FF2B5EF4-FFF2-40B4-BE49-F238E27FC236}">
                <a16:creationId xmlns="" xmlns:a16="http://schemas.microsoft.com/office/drawing/2014/main" id="{98ECF7CC-A0A8-4163-9D52-DAE2D1FA25E5}"/>
              </a:ext>
            </a:extLst>
          </p:cNvPr>
          <p:cNvSpPr txBox="1"/>
          <p:nvPr userDrawn="1"/>
        </p:nvSpPr>
        <p:spPr>
          <a:xfrm>
            <a:off x="10281965" y="6509464"/>
            <a:ext cx="1013098" cy="123111"/>
          </a:xfrm>
          <a:prstGeom prst="rect">
            <a:avLst/>
          </a:prstGeom>
          <a:noFill/>
        </p:spPr>
        <p:txBody>
          <a:bodyPr vert="horz" wrap="none" lIns="0" tIns="0" rIns="0" bIns="0" rtlCol="0">
            <a:spAutoFit/>
          </a:bodyPr>
          <a:lstStyle/>
          <a:p>
            <a:r>
              <a:rPr lang="de-DE" sz="800">
                <a:solidFill>
                  <a:schemeClr val="accent6"/>
                </a:solidFill>
              </a:rPr>
              <a:t>McKinsey &amp; Company</a:t>
            </a:r>
          </a:p>
        </p:txBody>
      </p:sp>
    </p:spTree>
    <p:extLst>
      <p:ext uri="{BB962C8B-B14F-4D97-AF65-F5344CB8AC3E}">
        <p14:creationId xmlns:p14="http://schemas.microsoft.com/office/powerpoint/2010/main" val="208898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6AA6D955-4734-43D5-A5F9-3E3A7917589E}"/>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5575" name="think-cell Slide" r:id="rId5" imgW="353" imgH="353" progId="TCLayout.ActiveDocument.1">
                  <p:embed/>
                </p:oleObj>
              </mc:Choice>
              <mc:Fallback>
                <p:oleObj name="think-cell Slide" r:id="rId5" imgW="353" imgH="353" progId="TCLayout.ActiveDocument.1">
                  <p:embed/>
                  <p:pic>
                    <p:nvPicPr>
                      <p:cNvPr id="3" name="Object 2" hidden="1">
                        <a:extLst>
                          <a:ext uri="{FF2B5EF4-FFF2-40B4-BE49-F238E27FC236}">
                            <a16:creationId xmlns="" xmlns:a16="http://schemas.microsoft.com/office/drawing/2014/main" id="{6AA6D955-4734-43D5-A5F9-3E3A7917589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6" name="Picture 5">
            <a:extLst>
              <a:ext uri="{FF2B5EF4-FFF2-40B4-BE49-F238E27FC236}">
                <a16:creationId xmlns="" xmlns:a16="http://schemas.microsoft.com/office/drawing/2014/main" id="{5B2B12D1-FB03-45C7-A3E7-EB745CD77472}"/>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flipH="1">
            <a:off x="3174" y="-1"/>
            <a:ext cx="11945749" cy="672147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62676098"/>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49"/>
            <a:ext cx="11949204" cy="6721426"/>
          </a:xfrm>
          <a:prstGeom prst="rect">
            <a:avLst/>
          </a:prstGeom>
        </p:spPr>
      </p:pic>
      <p:sp>
        <p:nvSpPr>
          <p:cNvPr id="37"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baseline="0" dirty="0">
              <a:solidFill>
                <a:schemeClr val="tx1"/>
              </a:solidFill>
              <a:latin typeface="+mn-lt"/>
            </a:endParaRPr>
          </a:p>
        </p:txBody>
      </p:sp>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4385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hidden="1"/>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hidden="1"/>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smtClean="0">
                <a:solidFill>
                  <a:schemeClr val="bg1"/>
                </a:solidFill>
                <a:latin typeface="+mn-lt"/>
              </a:rPr>
              <a:t>Last Modified 11/27/2018 8:11 AM India Standard Time</a:t>
            </a:r>
            <a:endParaRPr lang="en-US" sz="800" baseline="0" noProof="0" dirty="0">
              <a:solidFill>
                <a:schemeClr val="bg1"/>
              </a:solidFill>
              <a:latin typeface="+mn-lt"/>
            </a:endParaRPr>
          </a:p>
        </p:txBody>
      </p:sp>
      <p:sp>
        <p:nvSpPr>
          <p:cNvPr id="7" name="Printed" hidden="1"/>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800" baseline="0" noProof="0">
                <a:solidFill>
                  <a:schemeClr val="bg1"/>
                </a:solidFill>
                <a:latin typeface="+mn-lt"/>
              </a:rPr>
              <a:t>Printed 23/04/2018 21:25 Romance Standard Time</a:t>
            </a:r>
            <a:endParaRPr lang="en-US" sz="800" baseline="0" noProof="0" dirty="0">
              <a:solidFill>
                <a:schemeClr val="bg1"/>
              </a:solidFill>
              <a:latin typeface="+mn-lt"/>
            </a:endParaRP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dirty="0"/>
              <a:t>Click to edit Master title style</a:t>
            </a:r>
          </a:p>
        </p:txBody>
      </p:sp>
      <p:sp>
        <p:nvSpPr>
          <p:cNvPr id="13315" name="Subtitle"/>
          <p:cNvSpPr>
            <a:spLocks noGrp="1" noChangeArrowheads="1"/>
          </p:cNvSpPr>
          <p:nvPr userDrawn="1">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dirty="0"/>
              <a:t>Click to edit Master subtitle style</a:t>
            </a:r>
          </a:p>
        </p:txBody>
      </p:sp>
      <p:sp>
        <p:nvSpPr>
          <p:cNvPr id="35"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pPr eaLnBrk="1"/>
            <a:endParaRPr lang="en-US" baseline="0" dirty="0">
              <a:solidFill>
                <a:srgbClr val="000000"/>
              </a:solidFill>
              <a:latin typeface="+mn-lt"/>
            </a:endParaRPr>
          </a:p>
        </p:txBody>
      </p:sp>
      <p:grpSp>
        <p:nvGrpSpPr>
          <p:cNvPr id="8" name="Group 7">
            <a:extLst>
              <a:ext uri="{FF2B5EF4-FFF2-40B4-BE49-F238E27FC236}">
                <a16:creationId xmlns="" xmlns:a16="http://schemas.microsoft.com/office/drawing/2014/main" id="{6E353F0F-0D7E-485D-8B3C-F2F28EFDDA40}"/>
              </a:ext>
            </a:extLst>
          </p:cNvPr>
          <p:cNvGrpSpPr/>
          <p:nvPr userDrawn="1"/>
        </p:nvGrpSpPr>
        <p:grpSpPr>
          <a:xfrm>
            <a:off x="2781424" y="3584143"/>
            <a:ext cx="8552317" cy="3028692"/>
            <a:chOff x="2781424" y="3584143"/>
            <a:chExt cx="8552317" cy="3028692"/>
          </a:xfrm>
        </p:grpSpPr>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grpSp>
    </p:spTree>
    <p:extLst>
      <p:ext uri="{BB962C8B-B14F-4D97-AF65-F5344CB8AC3E}">
        <p14:creationId xmlns:p14="http://schemas.microsoft.com/office/powerpoint/2010/main" val="291973915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3.xml"/><Relationship Id="rId20" Type="http://schemas.openxmlformats.org/officeDocument/2006/relationships/tags" Target="../tags/tag14.xml"/><Relationship Id="rId21" Type="http://schemas.openxmlformats.org/officeDocument/2006/relationships/tags" Target="../tags/tag15.xml"/><Relationship Id="rId22" Type="http://schemas.openxmlformats.org/officeDocument/2006/relationships/tags" Target="../tags/tag16.xml"/><Relationship Id="rId23" Type="http://schemas.openxmlformats.org/officeDocument/2006/relationships/tags" Target="../tags/tag17.xml"/><Relationship Id="rId24" Type="http://schemas.openxmlformats.org/officeDocument/2006/relationships/tags" Target="../tags/tag18.xml"/><Relationship Id="rId25" Type="http://schemas.openxmlformats.org/officeDocument/2006/relationships/oleObject" Target="../embeddings/oleObject1.bin"/><Relationship Id="rId26" Type="http://schemas.openxmlformats.org/officeDocument/2006/relationships/image" Target="../media/image1.emf"/><Relationship Id="rId10" Type="http://schemas.openxmlformats.org/officeDocument/2006/relationships/tags" Target="../tags/tag4.xml"/><Relationship Id="rId11" Type="http://schemas.openxmlformats.org/officeDocument/2006/relationships/tags" Target="../tags/tag5.xml"/><Relationship Id="rId12" Type="http://schemas.openxmlformats.org/officeDocument/2006/relationships/tags" Target="../tags/tag6.xml"/><Relationship Id="rId13" Type="http://schemas.openxmlformats.org/officeDocument/2006/relationships/tags" Target="../tags/tag7.xml"/><Relationship Id="rId14" Type="http://schemas.openxmlformats.org/officeDocument/2006/relationships/tags" Target="../tags/tag8.xml"/><Relationship Id="rId15" Type="http://schemas.openxmlformats.org/officeDocument/2006/relationships/tags" Target="../tags/tag9.xml"/><Relationship Id="rId16" Type="http://schemas.openxmlformats.org/officeDocument/2006/relationships/tags" Target="../tags/tag10.xml"/><Relationship Id="rId17" Type="http://schemas.openxmlformats.org/officeDocument/2006/relationships/tags" Target="../tags/tag11.xml"/><Relationship Id="rId18" Type="http://schemas.openxmlformats.org/officeDocument/2006/relationships/tags" Target="../tags/tag12.xml"/><Relationship Id="rId19" Type="http://schemas.openxmlformats.org/officeDocument/2006/relationships/tags" Target="../tags/tag1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vmlDrawing" Target="../drawings/vmlDrawing1.vml"/><Relationship Id="rId8"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199.xml"/><Relationship Id="rId20" Type="http://schemas.openxmlformats.org/officeDocument/2006/relationships/tags" Target="../tags/tag210.xml"/><Relationship Id="rId21" Type="http://schemas.openxmlformats.org/officeDocument/2006/relationships/tags" Target="../tags/tag211.xml"/><Relationship Id="rId22" Type="http://schemas.openxmlformats.org/officeDocument/2006/relationships/tags" Target="../tags/tag212.xml"/><Relationship Id="rId23" Type="http://schemas.openxmlformats.org/officeDocument/2006/relationships/tags" Target="../tags/tag213.xml"/><Relationship Id="rId24" Type="http://schemas.openxmlformats.org/officeDocument/2006/relationships/oleObject" Target="../embeddings/oleObject44.bin"/><Relationship Id="rId25" Type="http://schemas.openxmlformats.org/officeDocument/2006/relationships/image" Target="../media/image1.emf"/><Relationship Id="rId10" Type="http://schemas.openxmlformats.org/officeDocument/2006/relationships/tags" Target="../tags/tag200.xml"/><Relationship Id="rId11" Type="http://schemas.openxmlformats.org/officeDocument/2006/relationships/tags" Target="../tags/tag201.xml"/><Relationship Id="rId12" Type="http://schemas.openxmlformats.org/officeDocument/2006/relationships/tags" Target="../tags/tag202.xml"/><Relationship Id="rId13" Type="http://schemas.openxmlformats.org/officeDocument/2006/relationships/tags" Target="../tags/tag203.xml"/><Relationship Id="rId14" Type="http://schemas.openxmlformats.org/officeDocument/2006/relationships/tags" Target="../tags/tag204.xml"/><Relationship Id="rId15" Type="http://schemas.openxmlformats.org/officeDocument/2006/relationships/tags" Target="../tags/tag205.xml"/><Relationship Id="rId16" Type="http://schemas.openxmlformats.org/officeDocument/2006/relationships/tags" Target="../tags/tag206.xml"/><Relationship Id="rId17" Type="http://schemas.openxmlformats.org/officeDocument/2006/relationships/tags" Target="../tags/tag207.xml"/><Relationship Id="rId18" Type="http://schemas.openxmlformats.org/officeDocument/2006/relationships/tags" Target="../tags/tag208.xml"/><Relationship Id="rId19" Type="http://schemas.openxmlformats.org/officeDocument/2006/relationships/tags" Target="../tags/tag209.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theme" Target="../theme/theme10.xml"/><Relationship Id="rId6" Type="http://schemas.openxmlformats.org/officeDocument/2006/relationships/vmlDrawing" Target="../drawings/vmlDrawing44.vml"/><Relationship Id="rId7" Type="http://schemas.openxmlformats.org/officeDocument/2006/relationships/tags" Target="../tags/tag197.xml"/><Relationship Id="rId8" Type="http://schemas.openxmlformats.org/officeDocument/2006/relationships/tags" Target="../tags/tag198.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220.xml"/><Relationship Id="rId20" Type="http://schemas.openxmlformats.org/officeDocument/2006/relationships/tags" Target="../tags/tag231.xml"/><Relationship Id="rId21" Type="http://schemas.openxmlformats.org/officeDocument/2006/relationships/tags" Target="../tags/tag232.xml"/><Relationship Id="rId22" Type="http://schemas.openxmlformats.org/officeDocument/2006/relationships/tags" Target="../tags/tag233.xml"/><Relationship Id="rId23" Type="http://schemas.openxmlformats.org/officeDocument/2006/relationships/tags" Target="../tags/tag234.xml"/><Relationship Id="rId24" Type="http://schemas.openxmlformats.org/officeDocument/2006/relationships/oleObject" Target="../embeddings/oleObject49.bin"/><Relationship Id="rId25" Type="http://schemas.openxmlformats.org/officeDocument/2006/relationships/image" Target="../media/image1.emf"/><Relationship Id="rId10" Type="http://schemas.openxmlformats.org/officeDocument/2006/relationships/tags" Target="../tags/tag221.xml"/><Relationship Id="rId11" Type="http://schemas.openxmlformats.org/officeDocument/2006/relationships/tags" Target="../tags/tag222.xml"/><Relationship Id="rId12" Type="http://schemas.openxmlformats.org/officeDocument/2006/relationships/tags" Target="../tags/tag223.xml"/><Relationship Id="rId13" Type="http://schemas.openxmlformats.org/officeDocument/2006/relationships/tags" Target="../tags/tag224.xml"/><Relationship Id="rId14" Type="http://schemas.openxmlformats.org/officeDocument/2006/relationships/tags" Target="../tags/tag225.xml"/><Relationship Id="rId15" Type="http://schemas.openxmlformats.org/officeDocument/2006/relationships/tags" Target="../tags/tag226.xml"/><Relationship Id="rId16" Type="http://schemas.openxmlformats.org/officeDocument/2006/relationships/tags" Target="../tags/tag227.xml"/><Relationship Id="rId17" Type="http://schemas.openxmlformats.org/officeDocument/2006/relationships/tags" Target="../tags/tag228.xml"/><Relationship Id="rId18" Type="http://schemas.openxmlformats.org/officeDocument/2006/relationships/tags" Target="../tags/tag229.xml"/><Relationship Id="rId19" Type="http://schemas.openxmlformats.org/officeDocument/2006/relationships/tags" Target="../tags/tag230.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theme" Target="../theme/theme11.xml"/><Relationship Id="rId6" Type="http://schemas.openxmlformats.org/officeDocument/2006/relationships/vmlDrawing" Target="../drawings/vmlDrawing49.vml"/><Relationship Id="rId7" Type="http://schemas.openxmlformats.org/officeDocument/2006/relationships/tags" Target="../tags/tag218.xml"/><Relationship Id="rId8" Type="http://schemas.openxmlformats.org/officeDocument/2006/relationships/tags" Target="../tags/tag219.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241.xml"/><Relationship Id="rId20" Type="http://schemas.openxmlformats.org/officeDocument/2006/relationships/tags" Target="../tags/tag252.xml"/><Relationship Id="rId21" Type="http://schemas.openxmlformats.org/officeDocument/2006/relationships/tags" Target="../tags/tag253.xml"/><Relationship Id="rId22" Type="http://schemas.openxmlformats.org/officeDocument/2006/relationships/tags" Target="../tags/tag254.xml"/><Relationship Id="rId23" Type="http://schemas.openxmlformats.org/officeDocument/2006/relationships/tags" Target="../tags/tag255.xml"/><Relationship Id="rId24" Type="http://schemas.openxmlformats.org/officeDocument/2006/relationships/oleObject" Target="../embeddings/oleObject54.bin"/><Relationship Id="rId25" Type="http://schemas.openxmlformats.org/officeDocument/2006/relationships/image" Target="../media/image1.emf"/><Relationship Id="rId10" Type="http://schemas.openxmlformats.org/officeDocument/2006/relationships/tags" Target="../tags/tag242.xml"/><Relationship Id="rId11" Type="http://schemas.openxmlformats.org/officeDocument/2006/relationships/tags" Target="../tags/tag243.xml"/><Relationship Id="rId12" Type="http://schemas.openxmlformats.org/officeDocument/2006/relationships/tags" Target="../tags/tag244.xml"/><Relationship Id="rId13" Type="http://schemas.openxmlformats.org/officeDocument/2006/relationships/tags" Target="../tags/tag245.xml"/><Relationship Id="rId14" Type="http://schemas.openxmlformats.org/officeDocument/2006/relationships/tags" Target="../tags/tag246.xml"/><Relationship Id="rId15" Type="http://schemas.openxmlformats.org/officeDocument/2006/relationships/tags" Target="../tags/tag247.xml"/><Relationship Id="rId16" Type="http://schemas.openxmlformats.org/officeDocument/2006/relationships/tags" Target="../tags/tag248.xml"/><Relationship Id="rId17" Type="http://schemas.openxmlformats.org/officeDocument/2006/relationships/tags" Target="../tags/tag249.xml"/><Relationship Id="rId18" Type="http://schemas.openxmlformats.org/officeDocument/2006/relationships/tags" Target="../tags/tag250.xml"/><Relationship Id="rId19" Type="http://schemas.openxmlformats.org/officeDocument/2006/relationships/tags" Target="../tags/tag25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theme" Target="../theme/theme12.xml"/><Relationship Id="rId6" Type="http://schemas.openxmlformats.org/officeDocument/2006/relationships/vmlDrawing" Target="../drawings/vmlDrawing54.vml"/><Relationship Id="rId7" Type="http://schemas.openxmlformats.org/officeDocument/2006/relationships/tags" Target="../tags/tag239.xml"/><Relationship Id="rId8" Type="http://schemas.openxmlformats.org/officeDocument/2006/relationships/tags" Target="../tags/tag240.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262.xml"/><Relationship Id="rId20" Type="http://schemas.openxmlformats.org/officeDocument/2006/relationships/tags" Target="../tags/tag273.xml"/><Relationship Id="rId21" Type="http://schemas.openxmlformats.org/officeDocument/2006/relationships/tags" Target="../tags/tag274.xml"/><Relationship Id="rId22" Type="http://schemas.openxmlformats.org/officeDocument/2006/relationships/tags" Target="../tags/tag275.xml"/><Relationship Id="rId23" Type="http://schemas.openxmlformats.org/officeDocument/2006/relationships/tags" Target="../tags/tag276.xml"/><Relationship Id="rId24" Type="http://schemas.openxmlformats.org/officeDocument/2006/relationships/oleObject" Target="../embeddings/oleObject59.bin"/><Relationship Id="rId25" Type="http://schemas.openxmlformats.org/officeDocument/2006/relationships/image" Target="../media/image1.emf"/><Relationship Id="rId10" Type="http://schemas.openxmlformats.org/officeDocument/2006/relationships/tags" Target="../tags/tag263.xml"/><Relationship Id="rId11" Type="http://schemas.openxmlformats.org/officeDocument/2006/relationships/tags" Target="../tags/tag264.xml"/><Relationship Id="rId12" Type="http://schemas.openxmlformats.org/officeDocument/2006/relationships/tags" Target="../tags/tag265.xml"/><Relationship Id="rId13" Type="http://schemas.openxmlformats.org/officeDocument/2006/relationships/tags" Target="../tags/tag266.xml"/><Relationship Id="rId14" Type="http://schemas.openxmlformats.org/officeDocument/2006/relationships/tags" Target="../tags/tag267.xml"/><Relationship Id="rId15" Type="http://schemas.openxmlformats.org/officeDocument/2006/relationships/tags" Target="../tags/tag268.xml"/><Relationship Id="rId16" Type="http://schemas.openxmlformats.org/officeDocument/2006/relationships/tags" Target="../tags/tag269.xml"/><Relationship Id="rId17" Type="http://schemas.openxmlformats.org/officeDocument/2006/relationships/tags" Target="../tags/tag270.xml"/><Relationship Id="rId18" Type="http://schemas.openxmlformats.org/officeDocument/2006/relationships/tags" Target="../tags/tag271.xml"/><Relationship Id="rId19" Type="http://schemas.openxmlformats.org/officeDocument/2006/relationships/tags" Target="../tags/tag272.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theme" Target="../theme/theme13.xml"/><Relationship Id="rId6" Type="http://schemas.openxmlformats.org/officeDocument/2006/relationships/vmlDrawing" Target="../drawings/vmlDrawing59.vml"/><Relationship Id="rId7" Type="http://schemas.openxmlformats.org/officeDocument/2006/relationships/tags" Target="../tags/tag260.xml"/><Relationship Id="rId8" Type="http://schemas.openxmlformats.org/officeDocument/2006/relationships/tags" Target="../tags/tag261.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283.xml"/><Relationship Id="rId20" Type="http://schemas.openxmlformats.org/officeDocument/2006/relationships/tags" Target="../tags/tag294.xml"/><Relationship Id="rId21" Type="http://schemas.openxmlformats.org/officeDocument/2006/relationships/tags" Target="../tags/tag295.xml"/><Relationship Id="rId22" Type="http://schemas.openxmlformats.org/officeDocument/2006/relationships/tags" Target="../tags/tag296.xml"/><Relationship Id="rId23" Type="http://schemas.openxmlformats.org/officeDocument/2006/relationships/tags" Target="../tags/tag297.xml"/><Relationship Id="rId24" Type="http://schemas.openxmlformats.org/officeDocument/2006/relationships/oleObject" Target="../embeddings/oleObject64.bin"/><Relationship Id="rId25" Type="http://schemas.openxmlformats.org/officeDocument/2006/relationships/image" Target="../media/image1.emf"/><Relationship Id="rId10" Type="http://schemas.openxmlformats.org/officeDocument/2006/relationships/tags" Target="../tags/tag284.xml"/><Relationship Id="rId11" Type="http://schemas.openxmlformats.org/officeDocument/2006/relationships/tags" Target="../tags/tag285.xml"/><Relationship Id="rId12" Type="http://schemas.openxmlformats.org/officeDocument/2006/relationships/tags" Target="../tags/tag286.xml"/><Relationship Id="rId13" Type="http://schemas.openxmlformats.org/officeDocument/2006/relationships/tags" Target="../tags/tag287.xml"/><Relationship Id="rId14" Type="http://schemas.openxmlformats.org/officeDocument/2006/relationships/tags" Target="../tags/tag288.xml"/><Relationship Id="rId15" Type="http://schemas.openxmlformats.org/officeDocument/2006/relationships/tags" Target="../tags/tag289.xml"/><Relationship Id="rId16" Type="http://schemas.openxmlformats.org/officeDocument/2006/relationships/tags" Target="../tags/tag290.xml"/><Relationship Id="rId17" Type="http://schemas.openxmlformats.org/officeDocument/2006/relationships/tags" Target="../tags/tag291.xml"/><Relationship Id="rId18" Type="http://schemas.openxmlformats.org/officeDocument/2006/relationships/tags" Target="../tags/tag292.xml"/><Relationship Id="rId19" Type="http://schemas.openxmlformats.org/officeDocument/2006/relationships/tags" Target="../tags/tag293.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theme" Target="../theme/theme14.xml"/><Relationship Id="rId6" Type="http://schemas.openxmlformats.org/officeDocument/2006/relationships/vmlDrawing" Target="../drawings/vmlDrawing64.vml"/><Relationship Id="rId7" Type="http://schemas.openxmlformats.org/officeDocument/2006/relationships/tags" Target="../tags/tag281.xml"/><Relationship Id="rId8" Type="http://schemas.openxmlformats.org/officeDocument/2006/relationships/tags" Target="../tags/tag282.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304.xml"/><Relationship Id="rId20" Type="http://schemas.openxmlformats.org/officeDocument/2006/relationships/tags" Target="../tags/tag315.xml"/><Relationship Id="rId21" Type="http://schemas.openxmlformats.org/officeDocument/2006/relationships/tags" Target="../tags/tag316.xml"/><Relationship Id="rId22" Type="http://schemas.openxmlformats.org/officeDocument/2006/relationships/tags" Target="../tags/tag317.xml"/><Relationship Id="rId23" Type="http://schemas.openxmlformats.org/officeDocument/2006/relationships/tags" Target="../tags/tag318.xml"/><Relationship Id="rId24" Type="http://schemas.openxmlformats.org/officeDocument/2006/relationships/oleObject" Target="../embeddings/oleObject69.bin"/><Relationship Id="rId25" Type="http://schemas.openxmlformats.org/officeDocument/2006/relationships/image" Target="../media/image1.emf"/><Relationship Id="rId10" Type="http://schemas.openxmlformats.org/officeDocument/2006/relationships/tags" Target="../tags/tag305.xml"/><Relationship Id="rId11" Type="http://schemas.openxmlformats.org/officeDocument/2006/relationships/tags" Target="../tags/tag306.xml"/><Relationship Id="rId12" Type="http://schemas.openxmlformats.org/officeDocument/2006/relationships/tags" Target="../tags/tag307.xml"/><Relationship Id="rId13" Type="http://schemas.openxmlformats.org/officeDocument/2006/relationships/tags" Target="../tags/tag308.xml"/><Relationship Id="rId14" Type="http://schemas.openxmlformats.org/officeDocument/2006/relationships/tags" Target="../tags/tag309.xml"/><Relationship Id="rId15" Type="http://schemas.openxmlformats.org/officeDocument/2006/relationships/tags" Target="../tags/tag310.xml"/><Relationship Id="rId16" Type="http://schemas.openxmlformats.org/officeDocument/2006/relationships/tags" Target="../tags/tag311.xml"/><Relationship Id="rId17" Type="http://schemas.openxmlformats.org/officeDocument/2006/relationships/tags" Target="../tags/tag312.xml"/><Relationship Id="rId18" Type="http://schemas.openxmlformats.org/officeDocument/2006/relationships/tags" Target="../tags/tag313.xml"/><Relationship Id="rId19" Type="http://schemas.openxmlformats.org/officeDocument/2006/relationships/tags" Target="../tags/tag314.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theme" Target="../theme/theme15.xml"/><Relationship Id="rId6" Type="http://schemas.openxmlformats.org/officeDocument/2006/relationships/vmlDrawing" Target="../drawings/vmlDrawing69.vml"/><Relationship Id="rId7" Type="http://schemas.openxmlformats.org/officeDocument/2006/relationships/tags" Target="../tags/tag302.xml"/><Relationship Id="rId8" Type="http://schemas.openxmlformats.org/officeDocument/2006/relationships/tags" Target="../tags/tag303.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325.xml"/><Relationship Id="rId20" Type="http://schemas.openxmlformats.org/officeDocument/2006/relationships/tags" Target="../tags/tag336.xml"/><Relationship Id="rId21" Type="http://schemas.openxmlformats.org/officeDocument/2006/relationships/tags" Target="../tags/tag337.xml"/><Relationship Id="rId22" Type="http://schemas.openxmlformats.org/officeDocument/2006/relationships/tags" Target="../tags/tag338.xml"/><Relationship Id="rId23" Type="http://schemas.openxmlformats.org/officeDocument/2006/relationships/tags" Target="../tags/tag339.xml"/><Relationship Id="rId24" Type="http://schemas.openxmlformats.org/officeDocument/2006/relationships/oleObject" Target="../embeddings/oleObject74.bin"/><Relationship Id="rId25" Type="http://schemas.openxmlformats.org/officeDocument/2006/relationships/image" Target="../media/image1.emf"/><Relationship Id="rId10" Type="http://schemas.openxmlformats.org/officeDocument/2006/relationships/tags" Target="../tags/tag326.xml"/><Relationship Id="rId11" Type="http://schemas.openxmlformats.org/officeDocument/2006/relationships/tags" Target="../tags/tag327.xml"/><Relationship Id="rId12" Type="http://schemas.openxmlformats.org/officeDocument/2006/relationships/tags" Target="../tags/tag328.xml"/><Relationship Id="rId13" Type="http://schemas.openxmlformats.org/officeDocument/2006/relationships/tags" Target="../tags/tag329.xml"/><Relationship Id="rId14" Type="http://schemas.openxmlformats.org/officeDocument/2006/relationships/tags" Target="../tags/tag330.xml"/><Relationship Id="rId15" Type="http://schemas.openxmlformats.org/officeDocument/2006/relationships/tags" Target="../tags/tag331.xml"/><Relationship Id="rId16" Type="http://schemas.openxmlformats.org/officeDocument/2006/relationships/tags" Target="../tags/tag332.xml"/><Relationship Id="rId17" Type="http://schemas.openxmlformats.org/officeDocument/2006/relationships/tags" Target="../tags/tag333.xml"/><Relationship Id="rId18" Type="http://schemas.openxmlformats.org/officeDocument/2006/relationships/tags" Target="../tags/tag334.xml"/><Relationship Id="rId19" Type="http://schemas.openxmlformats.org/officeDocument/2006/relationships/tags" Target="../tags/tag335.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theme" Target="../theme/theme16.xml"/><Relationship Id="rId6" Type="http://schemas.openxmlformats.org/officeDocument/2006/relationships/vmlDrawing" Target="../drawings/vmlDrawing74.vml"/><Relationship Id="rId7" Type="http://schemas.openxmlformats.org/officeDocument/2006/relationships/tags" Target="../tags/tag323.xml"/><Relationship Id="rId8" Type="http://schemas.openxmlformats.org/officeDocument/2006/relationships/tags" Target="../tags/tag324.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346.xml"/><Relationship Id="rId20" Type="http://schemas.openxmlformats.org/officeDocument/2006/relationships/tags" Target="../tags/tag357.xml"/><Relationship Id="rId21" Type="http://schemas.openxmlformats.org/officeDocument/2006/relationships/tags" Target="../tags/tag358.xml"/><Relationship Id="rId22" Type="http://schemas.openxmlformats.org/officeDocument/2006/relationships/tags" Target="../tags/tag359.xml"/><Relationship Id="rId23" Type="http://schemas.openxmlformats.org/officeDocument/2006/relationships/tags" Target="../tags/tag360.xml"/><Relationship Id="rId24" Type="http://schemas.openxmlformats.org/officeDocument/2006/relationships/oleObject" Target="../embeddings/oleObject79.bin"/><Relationship Id="rId25" Type="http://schemas.openxmlformats.org/officeDocument/2006/relationships/image" Target="../media/image1.emf"/><Relationship Id="rId10" Type="http://schemas.openxmlformats.org/officeDocument/2006/relationships/tags" Target="../tags/tag347.xml"/><Relationship Id="rId11" Type="http://schemas.openxmlformats.org/officeDocument/2006/relationships/tags" Target="../tags/tag348.xml"/><Relationship Id="rId12" Type="http://schemas.openxmlformats.org/officeDocument/2006/relationships/tags" Target="../tags/tag349.xml"/><Relationship Id="rId13" Type="http://schemas.openxmlformats.org/officeDocument/2006/relationships/tags" Target="../tags/tag350.xml"/><Relationship Id="rId14" Type="http://schemas.openxmlformats.org/officeDocument/2006/relationships/tags" Target="../tags/tag351.xml"/><Relationship Id="rId15" Type="http://schemas.openxmlformats.org/officeDocument/2006/relationships/tags" Target="../tags/tag352.xml"/><Relationship Id="rId16" Type="http://schemas.openxmlformats.org/officeDocument/2006/relationships/tags" Target="../tags/tag353.xml"/><Relationship Id="rId17" Type="http://schemas.openxmlformats.org/officeDocument/2006/relationships/tags" Target="../tags/tag354.xml"/><Relationship Id="rId18" Type="http://schemas.openxmlformats.org/officeDocument/2006/relationships/tags" Target="../tags/tag355.xml"/><Relationship Id="rId19" Type="http://schemas.openxmlformats.org/officeDocument/2006/relationships/tags" Target="../tags/tag356.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theme" Target="../theme/theme17.xml"/><Relationship Id="rId6" Type="http://schemas.openxmlformats.org/officeDocument/2006/relationships/vmlDrawing" Target="../drawings/vmlDrawing79.vml"/><Relationship Id="rId7" Type="http://schemas.openxmlformats.org/officeDocument/2006/relationships/tags" Target="../tags/tag344.xml"/><Relationship Id="rId8" Type="http://schemas.openxmlformats.org/officeDocument/2006/relationships/tags" Target="../tags/tag345.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368.xml"/><Relationship Id="rId20" Type="http://schemas.openxmlformats.org/officeDocument/2006/relationships/tags" Target="../tags/tag379.xml"/><Relationship Id="rId21" Type="http://schemas.openxmlformats.org/officeDocument/2006/relationships/tags" Target="../tags/tag380.xml"/><Relationship Id="rId22" Type="http://schemas.openxmlformats.org/officeDocument/2006/relationships/tags" Target="../tags/tag381.xml"/><Relationship Id="rId23" Type="http://schemas.openxmlformats.org/officeDocument/2006/relationships/oleObject" Target="../embeddings/oleObject84.bin"/><Relationship Id="rId24" Type="http://schemas.openxmlformats.org/officeDocument/2006/relationships/image" Target="../media/image1.emf"/><Relationship Id="rId10" Type="http://schemas.openxmlformats.org/officeDocument/2006/relationships/tags" Target="../tags/tag369.xml"/><Relationship Id="rId11" Type="http://schemas.openxmlformats.org/officeDocument/2006/relationships/tags" Target="../tags/tag370.xml"/><Relationship Id="rId12" Type="http://schemas.openxmlformats.org/officeDocument/2006/relationships/tags" Target="../tags/tag371.xml"/><Relationship Id="rId13" Type="http://schemas.openxmlformats.org/officeDocument/2006/relationships/tags" Target="../tags/tag372.xml"/><Relationship Id="rId14" Type="http://schemas.openxmlformats.org/officeDocument/2006/relationships/tags" Target="../tags/tag373.xml"/><Relationship Id="rId15" Type="http://schemas.openxmlformats.org/officeDocument/2006/relationships/tags" Target="../tags/tag374.xml"/><Relationship Id="rId16" Type="http://schemas.openxmlformats.org/officeDocument/2006/relationships/tags" Target="../tags/tag375.xml"/><Relationship Id="rId17" Type="http://schemas.openxmlformats.org/officeDocument/2006/relationships/tags" Target="../tags/tag376.xml"/><Relationship Id="rId18" Type="http://schemas.openxmlformats.org/officeDocument/2006/relationships/tags" Target="../tags/tag377.xml"/><Relationship Id="rId19" Type="http://schemas.openxmlformats.org/officeDocument/2006/relationships/tags" Target="../tags/tag378.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theme" Target="../theme/theme18.xml"/><Relationship Id="rId5" Type="http://schemas.openxmlformats.org/officeDocument/2006/relationships/vmlDrawing" Target="../drawings/vmlDrawing84.vml"/><Relationship Id="rId6" Type="http://schemas.openxmlformats.org/officeDocument/2006/relationships/tags" Target="../tags/tag365.xml"/><Relationship Id="rId7" Type="http://schemas.openxmlformats.org/officeDocument/2006/relationships/tags" Target="../tags/tag366.xml"/><Relationship Id="rId8" Type="http://schemas.openxmlformats.org/officeDocument/2006/relationships/tags" Target="../tags/tag367.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387.xml"/><Relationship Id="rId20" Type="http://schemas.openxmlformats.org/officeDocument/2006/relationships/tags" Target="../tags/tag398.xml"/><Relationship Id="rId21" Type="http://schemas.openxmlformats.org/officeDocument/2006/relationships/tags" Target="../tags/tag399.xml"/><Relationship Id="rId22" Type="http://schemas.openxmlformats.org/officeDocument/2006/relationships/tags" Target="../tags/tag400.xml"/><Relationship Id="rId23" Type="http://schemas.openxmlformats.org/officeDocument/2006/relationships/tags" Target="../tags/tag401.xml"/><Relationship Id="rId24" Type="http://schemas.openxmlformats.org/officeDocument/2006/relationships/oleObject" Target="../embeddings/oleObject88.bin"/><Relationship Id="rId25" Type="http://schemas.openxmlformats.org/officeDocument/2006/relationships/image" Target="../media/image1.emf"/><Relationship Id="rId10" Type="http://schemas.openxmlformats.org/officeDocument/2006/relationships/tags" Target="../tags/tag388.xml"/><Relationship Id="rId11" Type="http://schemas.openxmlformats.org/officeDocument/2006/relationships/tags" Target="../tags/tag389.xml"/><Relationship Id="rId12" Type="http://schemas.openxmlformats.org/officeDocument/2006/relationships/tags" Target="../tags/tag390.xml"/><Relationship Id="rId13" Type="http://schemas.openxmlformats.org/officeDocument/2006/relationships/tags" Target="../tags/tag391.xml"/><Relationship Id="rId14" Type="http://schemas.openxmlformats.org/officeDocument/2006/relationships/tags" Target="../tags/tag392.xml"/><Relationship Id="rId15" Type="http://schemas.openxmlformats.org/officeDocument/2006/relationships/tags" Target="../tags/tag393.xml"/><Relationship Id="rId16" Type="http://schemas.openxmlformats.org/officeDocument/2006/relationships/tags" Target="../tags/tag394.xml"/><Relationship Id="rId17" Type="http://schemas.openxmlformats.org/officeDocument/2006/relationships/tags" Target="../tags/tag395.xml"/><Relationship Id="rId18" Type="http://schemas.openxmlformats.org/officeDocument/2006/relationships/tags" Target="../tags/tag396.xml"/><Relationship Id="rId19" Type="http://schemas.openxmlformats.org/officeDocument/2006/relationships/tags" Target="../tags/tag397.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theme" Target="../theme/theme19.xml"/><Relationship Id="rId6" Type="http://schemas.openxmlformats.org/officeDocument/2006/relationships/vmlDrawing" Target="../drawings/vmlDrawing88.vml"/><Relationship Id="rId7" Type="http://schemas.openxmlformats.org/officeDocument/2006/relationships/tags" Target="../tags/tag385.xml"/><Relationship Id="rId8" Type="http://schemas.openxmlformats.org/officeDocument/2006/relationships/tags" Target="../tags/tag386.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27.xml"/><Relationship Id="rId20" Type="http://schemas.openxmlformats.org/officeDocument/2006/relationships/tags" Target="../tags/tag38.xml"/><Relationship Id="rId21" Type="http://schemas.openxmlformats.org/officeDocument/2006/relationships/tags" Target="../tags/tag39.xml"/><Relationship Id="rId22" Type="http://schemas.openxmlformats.org/officeDocument/2006/relationships/tags" Target="../tags/tag40.xml"/><Relationship Id="rId23" Type="http://schemas.openxmlformats.org/officeDocument/2006/relationships/oleObject" Target="../embeddings/oleObject7.bin"/><Relationship Id="rId24" Type="http://schemas.openxmlformats.org/officeDocument/2006/relationships/image" Target="../media/image1.emf"/><Relationship Id="rId10" Type="http://schemas.openxmlformats.org/officeDocument/2006/relationships/tags" Target="../tags/tag28.xml"/><Relationship Id="rId11" Type="http://schemas.openxmlformats.org/officeDocument/2006/relationships/tags" Target="../tags/tag29.xml"/><Relationship Id="rId12" Type="http://schemas.openxmlformats.org/officeDocument/2006/relationships/tags" Target="../tags/tag30.xml"/><Relationship Id="rId13" Type="http://schemas.openxmlformats.org/officeDocument/2006/relationships/tags" Target="../tags/tag31.xml"/><Relationship Id="rId14" Type="http://schemas.openxmlformats.org/officeDocument/2006/relationships/tags" Target="../tags/tag32.xml"/><Relationship Id="rId15" Type="http://schemas.openxmlformats.org/officeDocument/2006/relationships/tags" Target="../tags/tag33.xml"/><Relationship Id="rId16" Type="http://schemas.openxmlformats.org/officeDocument/2006/relationships/tags" Target="../tags/tag34.xml"/><Relationship Id="rId17" Type="http://schemas.openxmlformats.org/officeDocument/2006/relationships/tags" Target="../tags/tag35.xml"/><Relationship Id="rId18" Type="http://schemas.openxmlformats.org/officeDocument/2006/relationships/tags" Target="../tags/tag36.xml"/><Relationship Id="rId19" Type="http://schemas.openxmlformats.org/officeDocument/2006/relationships/tags" Target="../tags/tag3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theme" Target="../theme/theme2.xml"/><Relationship Id="rId5" Type="http://schemas.openxmlformats.org/officeDocument/2006/relationships/vmlDrawing" Target="../drawings/vmlDrawing7.vml"/><Relationship Id="rId6" Type="http://schemas.openxmlformats.org/officeDocument/2006/relationships/tags" Target="../tags/tag24.xml"/><Relationship Id="rId7" Type="http://schemas.openxmlformats.org/officeDocument/2006/relationships/tags" Target="../tags/tag25.xml"/><Relationship Id="rId8" Type="http://schemas.openxmlformats.org/officeDocument/2006/relationships/tags" Target="../tags/tag26.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48.xml"/><Relationship Id="rId20" Type="http://schemas.openxmlformats.org/officeDocument/2006/relationships/tags" Target="../tags/tag59.xml"/><Relationship Id="rId21" Type="http://schemas.openxmlformats.org/officeDocument/2006/relationships/tags" Target="../tags/tag60.xml"/><Relationship Id="rId22" Type="http://schemas.openxmlformats.org/officeDocument/2006/relationships/tags" Target="../tags/tag61.xml"/><Relationship Id="rId23" Type="http://schemas.openxmlformats.org/officeDocument/2006/relationships/tags" Target="../tags/tag62.xml"/><Relationship Id="rId24" Type="http://schemas.openxmlformats.org/officeDocument/2006/relationships/oleObject" Target="../embeddings/oleObject11.bin"/><Relationship Id="rId25" Type="http://schemas.openxmlformats.org/officeDocument/2006/relationships/image" Target="../media/image1.emf"/><Relationship Id="rId10" Type="http://schemas.openxmlformats.org/officeDocument/2006/relationships/tags" Target="../tags/tag49.xml"/><Relationship Id="rId11" Type="http://schemas.openxmlformats.org/officeDocument/2006/relationships/tags" Target="../tags/tag50.xml"/><Relationship Id="rId12" Type="http://schemas.openxmlformats.org/officeDocument/2006/relationships/tags" Target="../tags/tag51.xml"/><Relationship Id="rId13" Type="http://schemas.openxmlformats.org/officeDocument/2006/relationships/tags" Target="../tags/tag52.xml"/><Relationship Id="rId14" Type="http://schemas.openxmlformats.org/officeDocument/2006/relationships/tags" Target="../tags/tag53.xml"/><Relationship Id="rId15" Type="http://schemas.openxmlformats.org/officeDocument/2006/relationships/tags" Target="../tags/tag54.xml"/><Relationship Id="rId16" Type="http://schemas.openxmlformats.org/officeDocument/2006/relationships/tags" Target="../tags/tag55.xml"/><Relationship Id="rId17" Type="http://schemas.openxmlformats.org/officeDocument/2006/relationships/tags" Target="../tags/tag56.xml"/><Relationship Id="rId18" Type="http://schemas.openxmlformats.org/officeDocument/2006/relationships/tags" Target="../tags/tag57.xml"/><Relationship Id="rId19" Type="http://schemas.openxmlformats.org/officeDocument/2006/relationships/tags" Target="../tags/tag58.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6" Type="http://schemas.openxmlformats.org/officeDocument/2006/relationships/vmlDrawing" Target="../drawings/vmlDrawing11.vml"/><Relationship Id="rId7" Type="http://schemas.openxmlformats.org/officeDocument/2006/relationships/tags" Target="../tags/tag46.xml"/><Relationship Id="rId8" Type="http://schemas.openxmlformats.org/officeDocument/2006/relationships/tags" Target="../tags/tag47.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71.xml"/><Relationship Id="rId20" Type="http://schemas.openxmlformats.org/officeDocument/2006/relationships/tags" Target="../tags/tag82.xml"/><Relationship Id="rId21" Type="http://schemas.openxmlformats.org/officeDocument/2006/relationships/tags" Target="../tags/tag83.xml"/><Relationship Id="rId22" Type="http://schemas.openxmlformats.org/officeDocument/2006/relationships/tags" Target="../tags/tag84.xml"/><Relationship Id="rId23" Type="http://schemas.openxmlformats.org/officeDocument/2006/relationships/tags" Target="../tags/tag85.xml"/><Relationship Id="rId24" Type="http://schemas.openxmlformats.org/officeDocument/2006/relationships/oleObject" Target="../embeddings/oleObject16.bin"/><Relationship Id="rId25" Type="http://schemas.openxmlformats.org/officeDocument/2006/relationships/image" Target="../media/image1.emf"/><Relationship Id="rId10" Type="http://schemas.openxmlformats.org/officeDocument/2006/relationships/tags" Target="../tags/tag72.xml"/><Relationship Id="rId11" Type="http://schemas.openxmlformats.org/officeDocument/2006/relationships/tags" Target="../tags/tag73.xml"/><Relationship Id="rId12" Type="http://schemas.openxmlformats.org/officeDocument/2006/relationships/tags" Target="../tags/tag74.xml"/><Relationship Id="rId13" Type="http://schemas.openxmlformats.org/officeDocument/2006/relationships/tags" Target="../tags/tag75.xml"/><Relationship Id="rId14" Type="http://schemas.openxmlformats.org/officeDocument/2006/relationships/tags" Target="../tags/tag76.xml"/><Relationship Id="rId15" Type="http://schemas.openxmlformats.org/officeDocument/2006/relationships/tags" Target="../tags/tag77.xml"/><Relationship Id="rId16" Type="http://schemas.openxmlformats.org/officeDocument/2006/relationships/tags" Target="../tags/tag78.xml"/><Relationship Id="rId17" Type="http://schemas.openxmlformats.org/officeDocument/2006/relationships/tags" Target="../tags/tag79.xml"/><Relationship Id="rId18" Type="http://schemas.openxmlformats.org/officeDocument/2006/relationships/tags" Target="../tags/tag80.xml"/><Relationship Id="rId19" Type="http://schemas.openxmlformats.org/officeDocument/2006/relationships/tags" Target="../tags/tag8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6" Type="http://schemas.openxmlformats.org/officeDocument/2006/relationships/vmlDrawing" Target="../drawings/vmlDrawing16.vml"/><Relationship Id="rId7" Type="http://schemas.openxmlformats.org/officeDocument/2006/relationships/tags" Target="../tags/tag69.xml"/><Relationship Id="rId8" Type="http://schemas.openxmlformats.org/officeDocument/2006/relationships/tags" Target="../tags/tag70.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93.xml"/><Relationship Id="rId20" Type="http://schemas.openxmlformats.org/officeDocument/2006/relationships/tags" Target="../tags/tag104.xml"/><Relationship Id="rId21" Type="http://schemas.openxmlformats.org/officeDocument/2006/relationships/tags" Target="../tags/tag105.xml"/><Relationship Id="rId22" Type="http://schemas.openxmlformats.org/officeDocument/2006/relationships/tags" Target="../tags/tag106.xml"/><Relationship Id="rId23" Type="http://schemas.openxmlformats.org/officeDocument/2006/relationships/oleObject" Target="../embeddings/oleObject21.bin"/><Relationship Id="rId24" Type="http://schemas.openxmlformats.org/officeDocument/2006/relationships/image" Target="../media/image1.emf"/><Relationship Id="rId10" Type="http://schemas.openxmlformats.org/officeDocument/2006/relationships/tags" Target="../tags/tag94.xml"/><Relationship Id="rId11" Type="http://schemas.openxmlformats.org/officeDocument/2006/relationships/tags" Target="../tags/tag95.xml"/><Relationship Id="rId12" Type="http://schemas.openxmlformats.org/officeDocument/2006/relationships/tags" Target="../tags/tag96.xml"/><Relationship Id="rId13" Type="http://schemas.openxmlformats.org/officeDocument/2006/relationships/tags" Target="../tags/tag97.xml"/><Relationship Id="rId14" Type="http://schemas.openxmlformats.org/officeDocument/2006/relationships/tags" Target="../tags/tag98.xml"/><Relationship Id="rId15" Type="http://schemas.openxmlformats.org/officeDocument/2006/relationships/tags" Target="../tags/tag99.xml"/><Relationship Id="rId16" Type="http://schemas.openxmlformats.org/officeDocument/2006/relationships/tags" Target="../tags/tag100.xml"/><Relationship Id="rId17" Type="http://schemas.openxmlformats.org/officeDocument/2006/relationships/tags" Target="../tags/tag101.xml"/><Relationship Id="rId18" Type="http://schemas.openxmlformats.org/officeDocument/2006/relationships/tags" Target="../tags/tag102.xml"/><Relationship Id="rId19" Type="http://schemas.openxmlformats.org/officeDocument/2006/relationships/tags" Target="../tags/tag10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theme" Target="../theme/theme5.xml"/><Relationship Id="rId5" Type="http://schemas.openxmlformats.org/officeDocument/2006/relationships/vmlDrawing" Target="../drawings/vmlDrawing21.vml"/><Relationship Id="rId6" Type="http://schemas.openxmlformats.org/officeDocument/2006/relationships/tags" Target="../tags/tag90.xml"/><Relationship Id="rId7" Type="http://schemas.openxmlformats.org/officeDocument/2006/relationships/tags" Target="../tags/tag91.xml"/><Relationship Id="rId8" Type="http://schemas.openxmlformats.org/officeDocument/2006/relationships/tags" Target="../tags/tag92.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114.xml"/><Relationship Id="rId20" Type="http://schemas.openxmlformats.org/officeDocument/2006/relationships/tags" Target="../tags/tag125.xml"/><Relationship Id="rId21" Type="http://schemas.openxmlformats.org/officeDocument/2006/relationships/tags" Target="../tags/tag126.xml"/><Relationship Id="rId22" Type="http://schemas.openxmlformats.org/officeDocument/2006/relationships/tags" Target="../tags/tag127.xml"/><Relationship Id="rId23" Type="http://schemas.openxmlformats.org/officeDocument/2006/relationships/tags" Target="../tags/tag128.xml"/><Relationship Id="rId24" Type="http://schemas.openxmlformats.org/officeDocument/2006/relationships/oleObject" Target="../embeddings/oleObject25.bin"/><Relationship Id="rId25" Type="http://schemas.openxmlformats.org/officeDocument/2006/relationships/image" Target="../media/image1.emf"/><Relationship Id="rId10" Type="http://schemas.openxmlformats.org/officeDocument/2006/relationships/tags" Target="../tags/tag115.xml"/><Relationship Id="rId11" Type="http://schemas.openxmlformats.org/officeDocument/2006/relationships/tags" Target="../tags/tag116.xml"/><Relationship Id="rId12" Type="http://schemas.openxmlformats.org/officeDocument/2006/relationships/tags" Target="../tags/tag117.xml"/><Relationship Id="rId13" Type="http://schemas.openxmlformats.org/officeDocument/2006/relationships/tags" Target="../tags/tag118.xml"/><Relationship Id="rId14" Type="http://schemas.openxmlformats.org/officeDocument/2006/relationships/tags" Target="../tags/tag119.xml"/><Relationship Id="rId15" Type="http://schemas.openxmlformats.org/officeDocument/2006/relationships/tags" Target="../tags/tag120.xml"/><Relationship Id="rId16" Type="http://schemas.openxmlformats.org/officeDocument/2006/relationships/tags" Target="../tags/tag121.xml"/><Relationship Id="rId17" Type="http://schemas.openxmlformats.org/officeDocument/2006/relationships/tags" Target="../tags/tag122.xml"/><Relationship Id="rId18" Type="http://schemas.openxmlformats.org/officeDocument/2006/relationships/tags" Target="../tags/tag123.xml"/><Relationship Id="rId19" Type="http://schemas.openxmlformats.org/officeDocument/2006/relationships/tags" Target="../tags/tag124.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theme" Target="../theme/theme6.xml"/><Relationship Id="rId6" Type="http://schemas.openxmlformats.org/officeDocument/2006/relationships/vmlDrawing" Target="../drawings/vmlDrawing25.vml"/><Relationship Id="rId7" Type="http://schemas.openxmlformats.org/officeDocument/2006/relationships/tags" Target="../tags/tag112.xml"/><Relationship Id="rId8" Type="http://schemas.openxmlformats.org/officeDocument/2006/relationships/tags" Target="../tags/tag113.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136.xml"/><Relationship Id="rId20" Type="http://schemas.openxmlformats.org/officeDocument/2006/relationships/tags" Target="../tags/tag147.xml"/><Relationship Id="rId21" Type="http://schemas.openxmlformats.org/officeDocument/2006/relationships/tags" Target="../tags/tag148.xml"/><Relationship Id="rId22" Type="http://schemas.openxmlformats.org/officeDocument/2006/relationships/tags" Target="../tags/tag149.xml"/><Relationship Id="rId23" Type="http://schemas.openxmlformats.org/officeDocument/2006/relationships/oleObject" Target="../embeddings/oleObject30.bin"/><Relationship Id="rId24" Type="http://schemas.openxmlformats.org/officeDocument/2006/relationships/image" Target="../media/image1.emf"/><Relationship Id="rId10" Type="http://schemas.openxmlformats.org/officeDocument/2006/relationships/tags" Target="../tags/tag137.xml"/><Relationship Id="rId11" Type="http://schemas.openxmlformats.org/officeDocument/2006/relationships/tags" Target="../tags/tag138.xml"/><Relationship Id="rId12" Type="http://schemas.openxmlformats.org/officeDocument/2006/relationships/tags" Target="../tags/tag139.xml"/><Relationship Id="rId13" Type="http://schemas.openxmlformats.org/officeDocument/2006/relationships/tags" Target="../tags/tag140.xml"/><Relationship Id="rId14" Type="http://schemas.openxmlformats.org/officeDocument/2006/relationships/tags" Target="../tags/tag141.xml"/><Relationship Id="rId15" Type="http://schemas.openxmlformats.org/officeDocument/2006/relationships/tags" Target="../tags/tag142.xml"/><Relationship Id="rId16" Type="http://schemas.openxmlformats.org/officeDocument/2006/relationships/tags" Target="../tags/tag143.xml"/><Relationship Id="rId17" Type="http://schemas.openxmlformats.org/officeDocument/2006/relationships/tags" Target="../tags/tag144.xml"/><Relationship Id="rId18" Type="http://schemas.openxmlformats.org/officeDocument/2006/relationships/tags" Target="../tags/tag145.xml"/><Relationship Id="rId19" Type="http://schemas.openxmlformats.org/officeDocument/2006/relationships/tags" Target="../tags/tag1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theme" Target="../theme/theme7.xml"/><Relationship Id="rId5" Type="http://schemas.openxmlformats.org/officeDocument/2006/relationships/vmlDrawing" Target="../drawings/vmlDrawing30.vml"/><Relationship Id="rId6" Type="http://schemas.openxmlformats.org/officeDocument/2006/relationships/tags" Target="../tags/tag133.xml"/><Relationship Id="rId7" Type="http://schemas.openxmlformats.org/officeDocument/2006/relationships/tags" Target="../tags/tag134.xml"/><Relationship Id="rId8" Type="http://schemas.openxmlformats.org/officeDocument/2006/relationships/tags" Target="../tags/tag135.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157.xml"/><Relationship Id="rId20" Type="http://schemas.openxmlformats.org/officeDocument/2006/relationships/tags" Target="../tags/tag168.xml"/><Relationship Id="rId21" Type="http://schemas.openxmlformats.org/officeDocument/2006/relationships/tags" Target="../tags/tag169.xml"/><Relationship Id="rId22" Type="http://schemas.openxmlformats.org/officeDocument/2006/relationships/tags" Target="../tags/tag170.xml"/><Relationship Id="rId23" Type="http://schemas.openxmlformats.org/officeDocument/2006/relationships/tags" Target="../tags/tag171.xml"/><Relationship Id="rId24" Type="http://schemas.openxmlformats.org/officeDocument/2006/relationships/oleObject" Target="../embeddings/oleObject34.bin"/><Relationship Id="rId25" Type="http://schemas.openxmlformats.org/officeDocument/2006/relationships/image" Target="../media/image1.emf"/><Relationship Id="rId10" Type="http://schemas.openxmlformats.org/officeDocument/2006/relationships/tags" Target="../tags/tag158.xml"/><Relationship Id="rId11" Type="http://schemas.openxmlformats.org/officeDocument/2006/relationships/tags" Target="../tags/tag159.xml"/><Relationship Id="rId12" Type="http://schemas.openxmlformats.org/officeDocument/2006/relationships/tags" Target="../tags/tag160.xml"/><Relationship Id="rId13" Type="http://schemas.openxmlformats.org/officeDocument/2006/relationships/tags" Target="../tags/tag161.xml"/><Relationship Id="rId14" Type="http://schemas.openxmlformats.org/officeDocument/2006/relationships/tags" Target="../tags/tag162.xml"/><Relationship Id="rId15" Type="http://schemas.openxmlformats.org/officeDocument/2006/relationships/tags" Target="../tags/tag163.xml"/><Relationship Id="rId16" Type="http://schemas.openxmlformats.org/officeDocument/2006/relationships/tags" Target="../tags/tag164.xml"/><Relationship Id="rId17" Type="http://schemas.openxmlformats.org/officeDocument/2006/relationships/tags" Target="../tags/tag165.xml"/><Relationship Id="rId18" Type="http://schemas.openxmlformats.org/officeDocument/2006/relationships/tags" Target="../tags/tag166.xml"/><Relationship Id="rId19" Type="http://schemas.openxmlformats.org/officeDocument/2006/relationships/tags" Target="../tags/tag167.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theme" Target="../theme/theme8.xml"/><Relationship Id="rId6" Type="http://schemas.openxmlformats.org/officeDocument/2006/relationships/vmlDrawing" Target="../drawings/vmlDrawing34.vml"/><Relationship Id="rId7" Type="http://schemas.openxmlformats.org/officeDocument/2006/relationships/tags" Target="../tags/tag155.xml"/><Relationship Id="rId8" Type="http://schemas.openxmlformats.org/officeDocument/2006/relationships/tags" Target="../tags/tag156.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178.xml"/><Relationship Id="rId20" Type="http://schemas.openxmlformats.org/officeDocument/2006/relationships/tags" Target="../tags/tag189.xml"/><Relationship Id="rId21" Type="http://schemas.openxmlformats.org/officeDocument/2006/relationships/tags" Target="../tags/tag190.xml"/><Relationship Id="rId22" Type="http://schemas.openxmlformats.org/officeDocument/2006/relationships/tags" Target="../tags/tag191.xml"/><Relationship Id="rId23" Type="http://schemas.openxmlformats.org/officeDocument/2006/relationships/tags" Target="../tags/tag192.xml"/><Relationship Id="rId24" Type="http://schemas.openxmlformats.org/officeDocument/2006/relationships/oleObject" Target="../embeddings/oleObject39.bin"/><Relationship Id="rId25" Type="http://schemas.openxmlformats.org/officeDocument/2006/relationships/image" Target="../media/image1.emf"/><Relationship Id="rId10" Type="http://schemas.openxmlformats.org/officeDocument/2006/relationships/tags" Target="../tags/tag179.xml"/><Relationship Id="rId11" Type="http://schemas.openxmlformats.org/officeDocument/2006/relationships/tags" Target="../tags/tag180.xml"/><Relationship Id="rId12" Type="http://schemas.openxmlformats.org/officeDocument/2006/relationships/tags" Target="../tags/tag181.xml"/><Relationship Id="rId13" Type="http://schemas.openxmlformats.org/officeDocument/2006/relationships/tags" Target="../tags/tag182.xml"/><Relationship Id="rId14" Type="http://schemas.openxmlformats.org/officeDocument/2006/relationships/tags" Target="../tags/tag183.xml"/><Relationship Id="rId15" Type="http://schemas.openxmlformats.org/officeDocument/2006/relationships/tags" Target="../tags/tag184.xml"/><Relationship Id="rId16" Type="http://schemas.openxmlformats.org/officeDocument/2006/relationships/tags" Target="../tags/tag185.xml"/><Relationship Id="rId17" Type="http://schemas.openxmlformats.org/officeDocument/2006/relationships/tags" Target="../tags/tag186.xml"/><Relationship Id="rId18" Type="http://schemas.openxmlformats.org/officeDocument/2006/relationships/tags" Target="../tags/tag187.xml"/><Relationship Id="rId19" Type="http://schemas.openxmlformats.org/officeDocument/2006/relationships/tags" Target="../tags/tag188.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theme" Target="../theme/theme9.xml"/><Relationship Id="rId6" Type="http://schemas.openxmlformats.org/officeDocument/2006/relationships/vmlDrawing" Target="../drawings/vmlDrawing39.vml"/><Relationship Id="rId7" Type="http://schemas.openxmlformats.org/officeDocument/2006/relationships/tags" Target="../tags/tag176.xml"/><Relationship Id="rId8" Type="http://schemas.openxmlformats.org/officeDocument/2006/relationships/tags" Target="../tags/tag1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1970365452"/>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552968"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9"/>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10"/>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3"/>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4"/>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1"/>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1"/>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2"/>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2"/>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9"/>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20"/>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3"/>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7"/>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8"/>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4"/>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5"/>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6"/>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6" r:id="rId3"/>
    <p:sldLayoutId id="2147483701" r:id="rId4"/>
    <p:sldLayoutId id="2147483789" r:id="rId5"/>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2166103955"/>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04951"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25039660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3629603467"/>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1109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7434574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2352036809"/>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17238"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62421888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23378"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522292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33592"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77879620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4178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68647180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5604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0034633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6116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8682235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3763036694"/>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77527"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11614585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487719"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285385358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2239440010"/>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32602"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6435565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42828"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eaLnBrk="1"/>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3"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dirty="0"/>
              <a:t>Click to edit Master text styles</a:t>
            </a:r>
          </a:p>
          <a:p>
            <a:pPr lvl="1" latinLnBrk="0"/>
            <a:r>
              <a:rPr lang="en-US" dirty="0"/>
              <a:t>Second level</a:t>
            </a:r>
          </a:p>
          <a:p>
            <a:pPr lvl="2" latinLnBrk="0"/>
            <a:r>
              <a:rPr lang="en-US" dirty="0"/>
              <a:t>Third level</a:t>
            </a:r>
          </a:p>
          <a:p>
            <a:pPr lvl="3" latinLnBrk="0"/>
            <a:r>
              <a:rPr lang="en-US" dirty="0"/>
              <a:t>Fourth level</a:t>
            </a:r>
          </a:p>
          <a:p>
            <a:pPr lvl="4" latinLnBrk="0"/>
            <a:r>
              <a:rPr lang="en-US" dirty="0"/>
              <a:t>Fifth level</a:t>
            </a:r>
          </a:p>
        </p:txBody>
      </p:sp>
    </p:spTree>
    <p:extLst>
      <p:ext uri="{BB962C8B-B14F-4D97-AF65-F5344CB8AC3E}">
        <p14:creationId xmlns:p14="http://schemas.microsoft.com/office/powerpoint/2010/main" val="24676983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1076273586"/>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51002"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32008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4025583101"/>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58162"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4245208237"/>
      </p:ext>
    </p:extLst>
  </p:cSld>
  <p:clrMap bg1="lt1" tx1="dk1" bg2="lt2" tx2="dk2" accent1="accent1" accent2="accent2" accent3="accent3" accent4="accent4" accent5="accent5" accent6="accent6" hlink="hlink" folHlink="folHlink"/>
  <p:sldLayoutIdLst>
    <p:sldLayoutId id="2147483719" r:id="rId1"/>
    <p:sldLayoutId id="2147483717" r:id="rId2"/>
    <p:sldLayoutId id="2147483718" r:id="rId3"/>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65312"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0361770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73491"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70204537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83707"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38593588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2033629373"/>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389854"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hidden="1"/>
          <p:cNvSpPr txBox="1">
            <a:spLocks noChangeArrowheads="1"/>
          </p:cNvSpPr>
          <p:nvPr/>
        </p:nvSpPr>
        <p:spPr bwMode="gray">
          <a:xfrm rot="5400000">
            <a:off x="10887761" y="1940592"/>
            <a:ext cx="19364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smtClean="0">
                <a:solidFill>
                  <a:schemeClr val="accent6"/>
                </a:solidFill>
                <a:latin typeface="+mn-lt"/>
                <a:ea typeface="+mn-ea"/>
              </a:rPr>
              <a:t>Last Modified 11/27/2018 8:11 AM India Standard Time</a:t>
            </a:r>
            <a:endParaRPr lang="en-US" sz="600" baseline="0" noProof="0" dirty="0">
              <a:solidFill>
                <a:schemeClr val="accent6"/>
              </a:solidFill>
              <a:latin typeface="+mn-lt"/>
              <a:ea typeface="+mn-ea"/>
            </a:endParaRPr>
          </a:p>
        </p:txBody>
      </p:sp>
      <p:sp>
        <p:nvSpPr>
          <p:cNvPr id="1035" name="Printed" hidden="1"/>
          <p:cNvSpPr txBox="1">
            <a:spLocks noChangeArrowheads="1"/>
          </p:cNvSpPr>
          <p:nvPr/>
        </p:nvSpPr>
        <p:spPr bwMode="gray">
          <a:xfrm rot="5400000">
            <a:off x="10981538" y="4114418"/>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GB" sz="600" baseline="0" noProof="0">
                <a:solidFill>
                  <a:schemeClr val="accent6"/>
                </a:solidFill>
                <a:latin typeface="+mn-lt"/>
                <a:ea typeface="+mn-ea"/>
              </a:rPr>
              <a:t>Printed 23/04/2018 21:25 Romance Standard Time</a:t>
            </a:r>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9"/>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2"/>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3"/>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10"/>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0"/>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1"/>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1"/>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9"/>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2"/>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6"/>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7"/>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3"/>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5"/>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85264395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hdr="0" ftr="0" dt="0"/>
  <p:txStyles>
    <p:titleStyle>
      <a:lvl1pPr algn="l" defTabSz="1193860" rtl="0" eaLnBrk="1" fontAlgn="base" hangingPunct="1">
        <a:spcBef>
          <a:spcPct val="0"/>
        </a:spcBef>
        <a:spcAft>
          <a:spcPct val="0"/>
        </a:spcAft>
        <a:tabLst>
          <a:tab pos="359851" algn="l"/>
        </a:tabLst>
        <a:defRPr sz="24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1.xml"/><Relationship Id="rId5" Type="http://schemas.openxmlformats.org/officeDocument/2006/relationships/oleObject" Target="../embeddings/oleObject93.bin"/><Relationship Id="rId6" Type="http://schemas.openxmlformats.org/officeDocument/2006/relationships/image" Target="../media/image4.emf"/><Relationship Id="rId7" Type="http://schemas.openxmlformats.org/officeDocument/2006/relationships/image" Target="../media/image14.jpg"/><Relationship Id="rId1" Type="http://schemas.openxmlformats.org/officeDocument/2006/relationships/vmlDrawing" Target="../drawings/vmlDrawing93.vml"/><Relationship Id="rId2" Type="http://schemas.openxmlformats.org/officeDocument/2006/relationships/tags" Target="../tags/tag406.xml"/></Relationships>
</file>

<file path=ppt/slides/_rels/slide2.xml.rels><?xml version="1.0" encoding="UTF-8" standalone="yes"?>
<Relationships xmlns="http://schemas.openxmlformats.org/package/2006/relationships"><Relationship Id="rId3" Type="http://schemas.openxmlformats.org/officeDocument/2006/relationships/tags" Target="../tags/tag408.xml"/><Relationship Id="rId4" Type="http://schemas.openxmlformats.org/officeDocument/2006/relationships/tags" Target="../tags/tag409.xml"/><Relationship Id="rId5" Type="http://schemas.openxmlformats.org/officeDocument/2006/relationships/slideLayout" Target="../slideLayouts/slideLayout2.xml"/><Relationship Id="rId6" Type="http://schemas.openxmlformats.org/officeDocument/2006/relationships/notesSlide" Target="../notesSlides/notesSlide2.xml"/><Relationship Id="rId7" Type="http://schemas.openxmlformats.org/officeDocument/2006/relationships/oleObject" Target="../embeddings/oleObject94.bin"/><Relationship Id="rId8" Type="http://schemas.openxmlformats.org/officeDocument/2006/relationships/image" Target="../media/image11.emf"/><Relationship Id="rId1" Type="http://schemas.openxmlformats.org/officeDocument/2006/relationships/vmlDrawing" Target="../drawings/vmlDrawing94.vml"/><Relationship Id="rId2" Type="http://schemas.openxmlformats.org/officeDocument/2006/relationships/tags" Target="../tags/tag407.xml"/></Relationships>
</file>

<file path=ppt/slides/_rels/slide3.xml.rels><?xml version="1.0" encoding="UTF-8" standalone="yes"?>
<Relationships xmlns="http://schemas.openxmlformats.org/package/2006/relationships"><Relationship Id="rId3" Type="http://schemas.openxmlformats.org/officeDocument/2006/relationships/tags" Target="../tags/tag411.xml"/><Relationship Id="rId4" Type="http://schemas.openxmlformats.org/officeDocument/2006/relationships/tags" Target="../tags/tag412.xml"/><Relationship Id="rId5" Type="http://schemas.openxmlformats.org/officeDocument/2006/relationships/tags" Target="../tags/tag413.xml"/><Relationship Id="rId6" Type="http://schemas.openxmlformats.org/officeDocument/2006/relationships/tags" Target="../tags/tag414.xml"/><Relationship Id="rId7" Type="http://schemas.openxmlformats.org/officeDocument/2006/relationships/tags" Target="../tags/tag415.xml"/><Relationship Id="rId8" Type="http://schemas.openxmlformats.org/officeDocument/2006/relationships/tags" Target="../tags/tag416.xml"/><Relationship Id="rId9" Type="http://schemas.openxmlformats.org/officeDocument/2006/relationships/slideLayout" Target="../slideLayouts/slideLayout2.xml"/><Relationship Id="rId10" Type="http://schemas.openxmlformats.org/officeDocument/2006/relationships/oleObject" Target="../embeddings/oleObject95.bin"/><Relationship Id="rId11" Type="http://schemas.openxmlformats.org/officeDocument/2006/relationships/image" Target="../media/image15.emf"/><Relationship Id="rId1" Type="http://schemas.openxmlformats.org/officeDocument/2006/relationships/vmlDrawing" Target="../drawings/vmlDrawing95.vml"/><Relationship Id="rId2" Type="http://schemas.openxmlformats.org/officeDocument/2006/relationships/tags" Target="../tags/tag410.xml"/></Relationships>
</file>

<file path=ppt/slides/_rels/slide4.xml.rels><?xml version="1.0" encoding="UTF-8" standalone="yes"?>
<Relationships xmlns="http://schemas.openxmlformats.org/package/2006/relationships"><Relationship Id="rId20" Type="http://schemas.openxmlformats.org/officeDocument/2006/relationships/tags" Target="../tags/tag435.xml"/><Relationship Id="rId21" Type="http://schemas.openxmlformats.org/officeDocument/2006/relationships/tags" Target="../tags/tag436.xml"/><Relationship Id="rId22" Type="http://schemas.openxmlformats.org/officeDocument/2006/relationships/tags" Target="../tags/tag437.xml"/><Relationship Id="rId23" Type="http://schemas.openxmlformats.org/officeDocument/2006/relationships/tags" Target="../tags/tag438.xml"/><Relationship Id="rId24" Type="http://schemas.openxmlformats.org/officeDocument/2006/relationships/tags" Target="../tags/tag439.xml"/><Relationship Id="rId25" Type="http://schemas.openxmlformats.org/officeDocument/2006/relationships/tags" Target="../tags/tag440.xml"/><Relationship Id="rId26" Type="http://schemas.openxmlformats.org/officeDocument/2006/relationships/tags" Target="../tags/tag441.xml"/><Relationship Id="rId27" Type="http://schemas.openxmlformats.org/officeDocument/2006/relationships/slideLayout" Target="../slideLayouts/slideLayout2.xml"/><Relationship Id="rId28" Type="http://schemas.openxmlformats.org/officeDocument/2006/relationships/oleObject" Target="../embeddings/oleObject96.bin"/><Relationship Id="rId29" Type="http://schemas.openxmlformats.org/officeDocument/2006/relationships/image" Target="../media/image16.emf"/><Relationship Id="rId1" Type="http://schemas.openxmlformats.org/officeDocument/2006/relationships/vmlDrawing" Target="../drawings/vmlDrawing96.vml"/><Relationship Id="rId2" Type="http://schemas.openxmlformats.org/officeDocument/2006/relationships/tags" Target="../tags/tag417.xml"/><Relationship Id="rId3" Type="http://schemas.openxmlformats.org/officeDocument/2006/relationships/tags" Target="../tags/tag418.xml"/><Relationship Id="rId4" Type="http://schemas.openxmlformats.org/officeDocument/2006/relationships/tags" Target="../tags/tag419.xml"/><Relationship Id="rId5" Type="http://schemas.openxmlformats.org/officeDocument/2006/relationships/tags" Target="../tags/tag420.xml"/><Relationship Id="rId30" Type="http://schemas.openxmlformats.org/officeDocument/2006/relationships/image" Target="../media/image17.png"/><Relationship Id="rId31" Type="http://schemas.openxmlformats.org/officeDocument/2006/relationships/image" Target="../media/image18.jpeg"/><Relationship Id="rId32" Type="http://schemas.microsoft.com/office/2007/relationships/hdphoto" Target="../media/hdphoto1.wdp"/><Relationship Id="rId9" Type="http://schemas.openxmlformats.org/officeDocument/2006/relationships/tags" Target="../tags/tag424.xml"/><Relationship Id="rId6" Type="http://schemas.openxmlformats.org/officeDocument/2006/relationships/tags" Target="../tags/tag421.xml"/><Relationship Id="rId7" Type="http://schemas.openxmlformats.org/officeDocument/2006/relationships/tags" Target="../tags/tag422.xml"/><Relationship Id="rId8" Type="http://schemas.openxmlformats.org/officeDocument/2006/relationships/tags" Target="../tags/tag423.xml"/><Relationship Id="rId33" Type="http://schemas.openxmlformats.org/officeDocument/2006/relationships/image" Target="../media/image19.jpeg"/><Relationship Id="rId34" Type="http://schemas.openxmlformats.org/officeDocument/2006/relationships/image" Target="../media/image20.jpeg"/><Relationship Id="rId35" Type="http://schemas.openxmlformats.org/officeDocument/2006/relationships/image" Target="../media/image21.jpeg"/><Relationship Id="rId36" Type="http://schemas.openxmlformats.org/officeDocument/2006/relationships/image" Target="../media/image22.jpeg"/><Relationship Id="rId10" Type="http://schemas.openxmlformats.org/officeDocument/2006/relationships/tags" Target="../tags/tag425.xml"/><Relationship Id="rId11" Type="http://schemas.openxmlformats.org/officeDocument/2006/relationships/tags" Target="../tags/tag426.xml"/><Relationship Id="rId12" Type="http://schemas.openxmlformats.org/officeDocument/2006/relationships/tags" Target="../tags/tag427.xml"/><Relationship Id="rId13" Type="http://schemas.openxmlformats.org/officeDocument/2006/relationships/tags" Target="../tags/tag428.xml"/><Relationship Id="rId14" Type="http://schemas.openxmlformats.org/officeDocument/2006/relationships/tags" Target="../tags/tag429.xml"/><Relationship Id="rId15" Type="http://schemas.openxmlformats.org/officeDocument/2006/relationships/tags" Target="../tags/tag430.xml"/><Relationship Id="rId16" Type="http://schemas.openxmlformats.org/officeDocument/2006/relationships/tags" Target="../tags/tag431.xml"/><Relationship Id="rId17" Type="http://schemas.openxmlformats.org/officeDocument/2006/relationships/tags" Target="../tags/tag432.xml"/><Relationship Id="rId18" Type="http://schemas.openxmlformats.org/officeDocument/2006/relationships/tags" Target="../tags/tag433.xml"/><Relationship Id="rId19" Type="http://schemas.openxmlformats.org/officeDocument/2006/relationships/tags" Target="../tags/tag434.xml"/><Relationship Id="rId37" Type="http://schemas.openxmlformats.org/officeDocument/2006/relationships/image" Target="../media/image23.jpeg"/><Relationship Id="rId38" Type="http://schemas.openxmlformats.org/officeDocument/2006/relationships/image" Target="../media/image24.jpeg"/><Relationship Id="rId39"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tags" Target="../tags/tag443.xml"/><Relationship Id="rId4" Type="http://schemas.openxmlformats.org/officeDocument/2006/relationships/tags" Target="../tags/tag444.xml"/><Relationship Id="rId5" Type="http://schemas.openxmlformats.org/officeDocument/2006/relationships/slideLayout" Target="../slideLayouts/slideLayout2.xml"/><Relationship Id="rId6" Type="http://schemas.openxmlformats.org/officeDocument/2006/relationships/oleObject" Target="../embeddings/oleObject97.bin"/><Relationship Id="rId7" Type="http://schemas.openxmlformats.org/officeDocument/2006/relationships/image" Target="../media/image26.emf"/><Relationship Id="rId1" Type="http://schemas.openxmlformats.org/officeDocument/2006/relationships/vmlDrawing" Target="../drawings/vmlDrawing97.vml"/><Relationship Id="rId2" Type="http://schemas.openxmlformats.org/officeDocument/2006/relationships/tags" Target="../tags/tag442.xml"/></Relationships>
</file>

<file path=ppt/slides/_rels/slide6.xml.rels><?xml version="1.0" encoding="UTF-8" standalone="yes"?>
<Relationships xmlns="http://schemas.openxmlformats.org/package/2006/relationships"><Relationship Id="rId3" Type="http://schemas.openxmlformats.org/officeDocument/2006/relationships/tags" Target="../tags/tag446.xml"/><Relationship Id="rId4" Type="http://schemas.openxmlformats.org/officeDocument/2006/relationships/slideLayout" Target="../slideLayouts/slideLayout2.xml"/><Relationship Id="rId5" Type="http://schemas.openxmlformats.org/officeDocument/2006/relationships/oleObject" Target="../embeddings/oleObject98.bin"/><Relationship Id="rId6" Type="http://schemas.openxmlformats.org/officeDocument/2006/relationships/image" Target="../media/image26.emf"/><Relationship Id="rId7" Type="http://schemas.openxmlformats.org/officeDocument/2006/relationships/image" Target="../media/image27.jpeg"/><Relationship Id="rId8" Type="http://schemas.openxmlformats.org/officeDocument/2006/relationships/image" Target="../media/image28.jpeg"/><Relationship Id="rId1" Type="http://schemas.openxmlformats.org/officeDocument/2006/relationships/vmlDrawing" Target="../drawings/vmlDrawing98.vml"/><Relationship Id="rId2" Type="http://schemas.openxmlformats.org/officeDocument/2006/relationships/tags" Target="../tags/tag4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1118326"/>
          <a:ext cx="2116" cy="2116"/>
        </p:xfrm>
        <a:graphic>
          <a:graphicData uri="http://schemas.openxmlformats.org/presentationml/2006/ole">
            <mc:AlternateContent xmlns:mc="http://schemas.openxmlformats.org/markup-compatibility/2006">
              <mc:Choice xmlns:v="urn:schemas-microsoft-com:vml" Requires="v">
                <p:oleObj spid="_x0000_s533588" name="think-cell Slide" r:id="rId5" imgW="353" imgH="353" progId="TCLayout.ActiveDocument.1">
                  <p:embed/>
                </p:oleObj>
              </mc:Choice>
              <mc:Fallback>
                <p:oleObj name="think-cell Slide" r:id="rId5" imgW="353" imgH="353" progId="TCLayout.ActiveDocument.1">
                  <p:embed/>
                  <p:pic>
                    <p:nvPicPr>
                      <p:cNvPr id="4" name="Object 3" hidden="1"/>
                      <p:cNvPicPr/>
                      <p:nvPr/>
                    </p:nvPicPr>
                    <p:blipFill>
                      <a:blip r:embed="rId6"/>
                      <a:stretch>
                        <a:fillRect/>
                      </a:stretch>
                    </p:blipFill>
                    <p:spPr>
                      <a:xfrm>
                        <a:off x="2118" y="-1118326"/>
                        <a:ext cx="2116" cy="2116"/>
                      </a:xfrm>
                      <a:prstGeom prst="rect">
                        <a:avLst/>
                      </a:prstGeom>
                    </p:spPr>
                  </p:pic>
                </p:oleObj>
              </mc:Fallback>
            </mc:AlternateContent>
          </a:graphicData>
        </a:graphic>
      </p:graphicFrame>
      <p:sp>
        <p:nvSpPr>
          <p:cNvPr id="7" name="Document type"/>
          <p:cNvSpPr txBox="1">
            <a:spLocks noChangeArrowheads="1"/>
          </p:cNvSpPr>
          <p:nvPr/>
        </p:nvSpPr>
        <p:spPr bwMode="gray">
          <a:xfrm>
            <a:off x="3024489" y="3208519"/>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eaLnBrk="1" hangingPunct="1">
              <a:defRPr sz="1400" baseline="0">
                <a:solidFill>
                  <a:schemeClr val="accent6"/>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t>Document for discussion | 15/01/2018</a:t>
            </a:r>
          </a:p>
        </p:txBody>
      </p:sp>
      <p:sp>
        <p:nvSpPr>
          <p:cNvPr id="3" name="Subtitle 2"/>
          <p:cNvSpPr>
            <a:spLocks noGrp="1"/>
          </p:cNvSpPr>
          <p:nvPr>
            <p:ph type="subTitle" idx="1"/>
          </p:nvPr>
        </p:nvSpPr>
        <p:spPr bwMode="gray">
          <a:xfrm>
            <a:off x="3024489" y="2745264"/>
            <a:ext cx="8309252" cy="215444"/>
          </a:xfrm>
        </p:spPr>
        <p:txBody>
          <a:bodyPr vert="horz" wrap="square" lIns="0" tIns="0" rIns="0" bIns="0" rtlCol="0">
            <a:spAutoFit/>
          </a:bodyPr>
          <a:lstStyle/>
          <a:p>
            <a:r>
              <a:rPr lang="en-US"/>
              <a:t>GLOBAL MARKETING &amp; SALES</a:t>
            </a:r>
          </a:p>
        </p:txBody>
      </p:sp>
      <p:sp>
        <p:nvSpPr>
          <p:cNvPr id="14" name="Disclaimer-English (United States)"/>
          <p:cNvSpPr>
            <a:spLocks noChangeArrowheads="1"/>
          </p:cNvSpPr>
          <p:nvPr/>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dirty="0">
                <a:solidFill>
                  <a:schemeClr val="bg1"/>
                </a:solidFill>
                <a:latin typeface="+mn-lt"/>
              </a:rPr>
              <a:t>CONFIDENTIAL AND PROPRIETARY</a:t>
            </a:r>
          </a:p>
          <a:p>
            <a:pPr defTabSz="1073204" eaLnBrk="0" hangingPunct="0"/>
            <a:r>
              <a:rPr lang="en-US" sz="800" dirty="0">
                <a:solidFill>
                  <a:schemeClr val="bg1"/>
                </a:solidFill>
                <a:latin typeface="+mn-lt"/>
              </a:rPr>
              <a:t>Any use of this material without specific permission of McKinsey &amp; Company is strictly prohibited</a:t>
            </a:r>
          </a:p>
        </p:txBody>
      </p:sp>
      <p:sp>
        <p:nvSpPr>
          <p:cNvPr id="8" name="Title 7"/>
          <p:cNvSpPr>
            <a:spLocks noGrp="1"/>
          </p:cNvSpPr>
          <p:nvPr>
            <p:ph type="ctrTitle"/>
          </p:nvPr>
        </p:nvSpPr>
        <p:spPr bwMode="gray">
          <a:xfrm>
            <a:off x="3024489" y="1434420"/>
            <a:ext cx="8309252" cy="98488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t>Emerging themes and first ideas</a:t>
            </a:r>
          </a:p>
        </p:txBody>
      </p:sp>
      <p:sp>
        <p:nvSpPr>
          <p:cNvPr id="2" name="TextBox 1">
            <a:extLst>
              <a:ext uri="{FF2B5EF4-FFF2-40B4-BE49-F238E27FC236}">
                <a16:creationId xmlns="" xmlns:a16="http://schemas.microsoft.com/office/drawing/2014/main" id="{CC147CE5-6FF0-4D3C-AC0E-C3D759A163F7}"/>
              </a:ext>
            </a:extLst>
          </p:cNvPr>
          <p:cNvSpPr txBox="1"/>
          <p:nvPr/>
        </p:nvSpPr>
        <p:spPr>
          <a:xfrm>
            <a:off x="6851650" y="493500"/>
            <a:ext cx="4858510" cy="338554"/>
          </a:xfrm>
          <a:prstGeom prst="rect">
            <a:avLst/>
          </a:prstGeom>
          <a:noFill/>
        </p:spPr>
        <p:txBody>
          <a:bodyPr wrap="none" rtlCol="0">
            <a:spAutoFit/>
          </a:bodyPr>
          <a:lstStyle/>
          <a:p>
            <a:r>
              <a:rPr lang="es-ES" dirty="0">
                <a:solidFill>
                  <a:srgbClr val="FF0000"/>
                </a:solidFill>
              </a:rPr>
              <a:t>Working draft based on interviews as of 12/01/2017</a:t>
            </a:r>
          </a:p>
        </p:txBody>
      </p:sp>
      <p:pic>
        <p:nvPicPr>
          <p:cNvPr id="6" name="Picture 5"/>
          <p:cNvPicPr>
            <a:picLocks/>
          </p:cNvPicPr>
          <p:nvPr/>
        </p:nvPicPr>
        <p:blipFill rotWithShape="1">
          <a:blip r:embed="rId7">
            <a:extLst>
              <a:ext uri="{28A0092B-C50C-407E-A947-70E740481C1C}">
                <a14:useLocalDpi xmlns:a14="http://schemas.microsoft.com/office/drawing/2010/main" val="0"/>
              </a:ext>
            </a:extLst>
          </a:blip>
          <a:srcRect t="9061" b="9061"/>
          <a:stretch/>
        </p:blipFill>
        <p:spPr>
          <a:xfrm>
            <a:off x="-1" y="0"/>
            <a:ext cx="11949113" cy="6721475"/>
          </a:xfrm>
          <a:prstGeom prst="rect">
            <a:avLst/>
          </a:prstGeom>
        </p:spPr>
      </p:pic>
      <p:sp>
        <p:nvSpPr>
          <p:cNvPr id="11" name="Rectangle 10">
            <a:extLst>
              <a:ext uri="{FF2B5EF4-FFF2-40B4-BE49-F238E27FC236}">
                <a16:creationId xmlns="" xmlns:a16="http://schemas.microsoft.com/office/drawing/2014/main" id="{A9E06EA2-0554-4273-BF69-C246667F6CD0}"/>
              </a:ext>
            </a:extLst>
          </p:cNvPr>
          <p:cNvSpPr>
            <a:spLocks/>
          </p:cNvSpPr>
          <p:nvPr/>
        </p:nvSpPr>
        <p:spPr>
          <a:xfrm>
            <a:off x="-1" y="0"/>
            <a:ext cx="11949113" cy="6721475"/>
          </a:xfrm>
          <a:prstGeom prst="rect">
            <a:avLst/>
          </a:prstGeom>
          <a:solidFill>
            <a:schemeClr val="accent4">
              <a:alpha val="50000"/>
            </a:schemeClr>
          </a:solidFill>
          <a:ln w="317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highlight>
                  <a:srgbClr val="FFFF00"/>
                </a:highlight>
              </a:rPr>
              <a:t> </a:t>
            </a:r>
          </a:p>
        </p:txBody>
      </p:sp>
      <p:sp>
        <p:nvSpPr>
          <p:cNvPr id="12" name="Title 1">
            <a:extLst>
              <a:ext uri="{FF2B5EF4-FFF2-40B4-BE49-F238E27FC236}">
                <a16:creationId xmlns="" xmlns:a16="http://schemas.microsoft.com/office/drawing/2014/main" id="{008050E5-41DE-476C-94FB-C4CAD6DBC9E8}"/>
              </a:ext>
            </a:extLst>
          </p:cNvPr>
          <p:cNvSpPr txBox="1">
            <a:spLocks/>
          </p:cNvSpPr>
          <p:nvPr/>
        </p:nvSpPr>
        <p:spPr bwMode="gray">
          <a:xfrm>
            <a:off x="4234" y="2198384"/>
            <a:ext cx="11944878" cy="1310308"/>
          </a:xfrm>
          <a:prstGeom prst="rect">
            <a:avLst/>
          </a:prstGeom>
          <a:solidFill>
            <a:srgbClr val="0065BD">
              <a:alpha val="43137"/>
            </a:srgbClr>
          </a:solidFill>
          <a:ln>
            <a:noFill/>
          </a:ln>
          <a:effectLst/>
          <a:extLst/>
        </p:spPr>
        <p:txBody>
          <a:bodyPr vert="horz" wrap="square" lIns="0" tIns="0" rIns="0" bIns="0" numCol="1" anchor="ctr" anchorCtr="0" compatLnSpc="1">
            <a:prstTxWarp prst="textNoShape">
              <a:avLst/>
            </a:prstTxWarp>
            <a:noAutofit/>
          </a:bodyPr>
          <a:lstStyle>
            <a:lvl1pPr algn="l" defTabSz="1193860" rtl="0" eaLnBrk="1" fontAlgn="base" hangingPunct="1">
              <a:spcBef>
                <a:spcPct val="0"/>
              </a:spcBef>
              <a:spcAft>
                <a:spcPct val="0"/>
              </a:spcAft>
              <a:tabLst>
                <a:tab pos="359851" algn="l"/>
              </a:tabLst>
              <a:defRPr sz="3200" b="0" baseline="0">
                <a:solidFill>
                  <a:schemeClr val="accent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a:lstStyle>
          <a:p>
            <a:pPr algn="ctr"/>
            <a:r>
              <a:rPr lang="en-US" sz="3000" kern="0" dirty="0">
                <a:solidFill>
                  <a:schemeClr val="bg1"/>
                </a:solidFill>
              </a:rPr>
              <a:t>Growth Case Competition</a:t>
            </a:r>
            <a:endParaRPr lang="en-US" sz="4800" kern="0" dirty="0">
              <a:solidFill>
                <a:schemeClr val="bg1"/>
              </a:solidFill>
            </a:endParaRPr>
          </a:p>
        </p:txBody>
      </p:sp>
      <p:sp>
        <p:nvSpPr>
          <p:cNvPr id="15" name="Document type">
            <a:extLst>
              <a:ext uri="{FF2B5EF4-FFF2-40B4-BE49-F238E27FC236}">
                <a16:creationId xmlns="" xmlns:a16="http://schemas.microsoft.com/office/drawing/2014/main" id="{13067FCC-0CB0-4896-A6E2-B310085778FA}"/>
              </a:ext>
            </a:extLst>
          </p:cNvPr>
          <p:cNvSpPr txBox="1">
            <a:spLocks noChangeArrowheads="1"/>
          </p:cNvSpPr>
          <p:nvPr/>
        </p:nvSpPr>
        <p:spPr bwMode="auto">
          <a:xfrm>
            <a:off x="2135938" y="5012551"/>
            <a:ext cx="802821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en-US"/>
            </a:defPPr>
            <a:lvl1pPr eaLnBrk="1" hangingPunct="1">
              <a:defRPr sz="1400" baseline="0">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1600" dirty="0" smtClean="0">
                <a:solidFill>
                  <a:schemeClr val="bg1"/>
                </a:solidFill>
              </a:rPr>
              <a:t> </a:t>
            </a:r>
            <a:endParaRPr lang="en-US" sz="1600" dirty="0">
              <a:solidFill>
                <a:schemeClr val="bg1"/>
              </a:solidFill>
            </a:endParaRPr>
          </a:p>
        </p:txBody>
      </p:sp>
      <p:sp>
        <p:nvSpPr>
          <p:cNvPr id="16" name="Date">
            <a:extLst>
              <a:ext uri="{FF2B5EF4-FFF2-40B4-BE49-F238E27FC236}">
                <a16:creationId xmlns="" xmlns:a16="http://schemas.microsoft.com/office/drawing/2014/main" id="{49D0FB79-5C77-4D75-BBE0-C5987AFB8011}"/>
              </a:ext>
            </a:extLst>
          </p:cNvPr>
          <p:cNvSpPr txBox="1">
            <a:spLocks noChangeArrowheads="1"/>
          </p:cNvSpPr>
          <p:nvPr/>
        </p:nvSpPr>
        <p:spPr bwMode="auto">
          <a:xfrm>
            <a:off x="2135938" y="5489233"/>
            <a:ext cx="802821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eaLnBrk="1" hangingPunct="1">
              <a:defRPr sz="1400" baseline="0">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1600" dirty="0" smtClean="0">
                <a:solidFill>
                  <a:schemeClr val="bg1"/>
                </a:solidFill>
              </a:rPr>
              <a:t>XXX </a:t>
            </a:r>
            <a:r>
              <a:rPr lang="en-US" sz="1600" dirty="0" err="1" smtClean="0">
                <a:solidFill>
                  <a:schemeClr val="bg1"/>
                </a:solidFill>
              </a:rPr>
              <a:t>XXXX</a:t>
            </a:r>
            <a:endParaRPr lang="en-US" sz="1600" dirty="0">
              <a:solidFill>
                <a:schemeClr val="bg1"/>
              </a:solidFill>
            </a:endParaRPr>
          </a:p>
        </p:txBody>
      </p:sp>
      <p:sp>
        <p:nvSpPr>
          <p:cNvPr id="17" name="Disclaimer-template_Blue">
            <a:extLst>
              <a:ext uri="{FF2B5EF4-FFF2-40B4-BE49-F238E27FC236}">
                <a16:creationId xmlns="" xmlns:a16="http://schemas.microsoft.com/office/drawing/2014/main" id="{9FEA31A0-0683-4818-9E5E-EC510B2FE394}"/>
              </a:ext>
            </a:extLst>
          </p:cNvPr>
          <p:cNvSpPr>
            <a:spLocks noChangeArrowheads="1"/>
          </p:cNvSpPr>
          <p:nvPr/>
        </p:nvSpPr>
        <p:spPr bwMode="auto">
          <a:xfrm>
            <a:off x="2135938" y="5925006"/>
            <a:ext cx="802821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defTabSz="804863" eaLnBrk="0" hangingPunct="0"/>
            <a:r>
              <a:rPr lang="en-US" sz="700" baseline="0" noProof="0" dirty="0">
                <a:solidFill>
                  <a:schemeClr val="bg1"/>
                </a:solidFill>
                <a:latin typeface="+mn-lt"/>
              </a:rPr>
              <a:t>CONFIDENTIAL AND PROPRIETARY</a:t>
            </a:r>
          </a:p>
          <a:p>
            <a:pPr algn="ctr" defTabSz="804863" eaLnBrk="0" hangingPunct="0"/>
            <a:r>
              <a:rPr lang="en-US" sz="700" baseline="0" noProof="0" dirty="0">
                <a:solidFill>
                  <a:schemeClr val="bg1"/>
                </a:solidFill>
                <a:latin typeface="+mn-lt"/>
              </a:rPr>
              <a:t>Any use of this material without specific permission of McKinsey &amp; Company is strictly prohibited</a:t>
            </a:r>
          </a:p>
        </p:txBody>
      </p:sp>
      <p:sp>
        <p:nvSpPr>
          <p:cNvPr id="13" name="Subtitle 2">
            <a:extLst>
              <a:ext uri="{FF2B5EF4-FFF2-40B4-BE49-F238E27FC236}">
                <a16:creationId xmlns="" xmlns:a16="http://schemas.microsoft.com/office/drawing/2014/main" id="{DA6CE7F8-B0C3-466F-9BBD-599FA2629799}"/>
              </a:ext>
            </a:extLst>
          </p:cNvPr>
          <p:cNvSpPr txBox="1">
            <a:spLocks/>
          </p:cNvSpPr>
          <p:nvPr/>
        </p:nvSpPr>
        <p:spPr bwMode="gray">
          <a:xfrm>
            <a:off x="2135938" y="4156596"/>
            <a:ext cx="8028219" cy="553998"/>
          </a:xfrm>
          <a:prstGeom prst="rect">
            <a:avLst/>
          </a:prstGeom>
        </p:spPr>
        <p:txBody>
          <a:bodyPr vert="horz" wrap="square" lIns="0" tIns="0" rIns="0" bIns="0" rtlCol="0">
            <a:spAutoFit/>
          </a:bodyPr>
          <a:lstStyle>
            <a:lvl1pPr marL="0" indent="0" algn="l" defTabSz="895350" rtl="0" eaLnBrk="1" fontAlgn="base" latinLnBrk="0" hangingPunct="1">
              <a:spcBef>
                <a:spcPct val="0"/>
              </a:spcBef>
              <a:spcAft>
                <a:spcPct val="0"/>
              </a:spcAft>
              <a:buClr>
                <a:schemeClr val="tx2"/>
              </a:buClr>
              <a:buSzPct val="100000"/>
              <a:defRPr lang="en-US" sz="1400" cap="all" baseline="0">
                <a:solidFill>
                  <a:schemeClr val="accent6"/>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a:lstStyle>
          <a:p>
            <a:pPr algn="ctr"/>
            <a:r>
              <a:rPr lang="en-US" sz="1800" kern="0" dirty="0">
                <a:solidFill>
                  <a:schemeClr val="bg1"/>
                </a:solidFill>
              </a:rPr>
              <a:t>Client : </a:t>
            </a:r>
            <a:r>
              <a:rPr lang="en-US" sz="1800" kern="0" dirty="0" smtClean="0">
                <a:solidFill>
                  <a:schemeClr val="bg1"/>
                </a:solidFill>
              </a:rPr>
              <a:t>CLIENT</a:t>
            </a:r>
            <a:endParaRPr lang="en-US" sz="1800" kern="0" dirty="0">
              <a:solidFill>
                <a:schemeClr val="bg1"/>
              </a:solidFill>
            </a:endParaRPr>
          </a:p>
          <a:p>
            <a:pPr algn="ctr"/>
            <a:r>
              <a:rPr lang="en-US" sz="1800" kern="0" dirty="0">
                <a:solidFill>
                  <a:schemeClr val="bg1"/>
                </a:solidFill>
              </a:rPr>
              <a:t>Industry: Retail</a:t>
            </a:r>
          </a:p>
        </p:txBody>
      </p:sp>
      <p:sp>
        <p:nvSpPr>
          <p:cNvPr id="18" name="Rectangle 13">
            <a:extLst>
              <a:ext uri="{FF2B5EF4-FFF2-40B4-BE49-F238E27FC236}">
                <a16:creationId xmlns:a16="http://schemas.microsoft.com/office/drawing/2014/main" xmlns="" id="{4554D3CB-BE76-454B-9C13-A4B72B5F782A}"/>
              </a:ext>
            </a:extLst>
          </p:cNvPr>
          <p:cNvSpPr>
            <a:spLocks noChangeArrowheads="1"/>
          </p:cNvSpPr>
          <p:nvPr/>
        </p:nvSpPr>
        <p:spPr bwMode="gray">
          <a:xfrm>
            <a:off x="11282589" y="0"/>
            <a:ext cx="666524" cy="13062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r-HR" sz="1000" b="1" smtClean="0">
                <a:solidFill>
                  <a:srgbClr val="FFFFFF"/>
                </a:solidFill>
                <a:latin typeface="Arial" pitchFamily="34" charset="0"/>
              </a:rPr>
              <a:t>RET027</a:t>
            </a:r>
            <a:endParaRPr lang="pl-PL" sz="1000" b="1" dirty="0">
              <a:solidFill>
                <a:srgbClr val="FFFFFF"/>
              </a:solidFill>
              <a:latin typeface="Arial" pitchFamily="34" charset="0"/>
            </a:endParaRPr>
          </a:p>
        </p:txBody>
      </p:sp>
      <p:sp>
        <p:nvSpPr>
          <p:cNvPr id="19" name="Rectangle 13">
            <a:extLst>
              <a:ext uri="{FF2B5EF4-FFF2-40B4-BE49-F238E27FC236}">
                <a16:creationId xmlns:a16="http://schemas.microsoft.com/office/drawing/2014/main" xmlns="" id="{DC44CA0B-D3A8-45E6-A8A9-540CE0E855BA}"/>
              </a:ext>
            </a:extLst>
          </p:cNvPr>
          <p:cNvSpPr>
            <a:spLocks noChangeArrowheads="1"/>
          </p:cNvSpPr>
          <p:nvPr/>
        </p:nvSpPr>
        <p:spPr bwMode="gray">
          <a:xfrm>
            <a:off x="-1" y="10078"/>
            <a:ext cx="2355274" cy="1456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1000" b="1" dirty="0" smtClean="0">
                <a:solidFill>
                  <a:srgbClr val="FFFFFF"/>
                </a:solidFill>
                <a:latin typeface="Arial" pitchFamily="34" charset="0"/>
              </a:rPr>
              <a:t>Consumer | </a:t>
            </a:r>
            <a:r>
              <a:rPr lang="pl-PL" sz="1000" b="1" dirty="0" err="1" smtClean="0">
                <a:solidFill>
                  <a:srgbClr val="FFFFFF"/>
                </a:solidFill>
                <a:latin typeface="Arial" pitchFamily="34" charset="0"/>
              </a:rPr>
              <a:t>North</a:t>
            </a:r>
            <a:r>
              <a:rPr lang="pl-PL" sz="1000" b="1" dirty="0" smtClean="0">
                <a:solidFill>
                  <a:srgbClr val="FFFFFF"/>
                </a:solidFill>
                <a:latin typeface="Arial" pitchFamily="34" charset="0"/>
              </a:rPr>
              <a:t> </a:t>
            </a:r>
            <a:r>
              <a:rPr lang="pl-PL" sz="1000" b="1" dirty="0" err="1" smtClean="0">
                <a:solidFill>
                  <a:srgbClr val="FFFFFF"/>
                </a:solidFill>
                <a:latin typeface="Arial" pitchFamily="34" charset="0"/>
              </a:rPr>
              <a:t>America</a:t>
            </a:r>
            <a:endParaRPr lang="en-US" sz="1000" b="1" dirty="0">
              <a:solidFill>
                <a:srgbClr val="FFFFFF"/>
              </a:solidFill>
              <a:latin typeface="Arial" pitchFamily="34" charset="0"/>
            </a:endParaRPr>
          </a:p>
        </p:txBody>
      </p:sp>
    </p:spTree>
    <p:extLst>
      <p:ext uri="{BB962C8B-B14F-4D97-AF65-F5344CB8AC3E}">
        <p14:creationId xmlns:p14="http://schemas.microsoft.com/office/powerpoint/2010/main" val="23098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00569690"/>
              </p:ext>
            </p:extLst>
          </p:nvPr>
        </p:nvGraphicFramePr>
        <p:xfrm>
          <a:off x="3455343" y="1471440"/>
          <a:ext cx="892" cy="892"/>
        </p:xfrm>
        <a:graphic>
          <a:graphicData uri="http://schemas.openxmlformats.org/presentationml/2006/ole">
            <mc:AlternateContent xmlns:mc="http://schemas.openxmlformats.org/markup-compatibility/2006">
              <mc:Choice xmlns:v="urn:schemas-microsoft-com:vml" Requires="v">
                <p:oleObj spid="_x0000_s547853" name="think-cell Slide" r:id="rId7" imgW="393" imgH="394" progId="TCLayout.ActiveDocument.1">
                  <p:embed/>
                </p:oleObj>
              </mc:Choice>
              <mc:Fallback>
                <p:oleObj name="think-cell Slide" r:id="rId7" imgW="393" imgH="394" progId="TCLayout.ActiveDocument.1">
                  <p:embed/>
                  <p:pic>
                    <p:nvPicPr>
                      <p:cNvPr id="0" name=""/>
                      <p:cNvPicPr/>
                      <p:nvPr/>
                    </p:nvPicPr>
                    <p:blipFill>
                      <a:blip r:embed="rId8"/>
                      <a:stretch>
                        <a:fillRect/>
                      </a:stretch>
                    </p:blipFill>
                    <p:spPr>
                      <a:xfrm>
                        <a:off x="3455343" y="1471440"/>
                        <a:ext cx="892" cy="892"/>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4" name="Title 3"/>
          <p:cNvSpPr>
            <a:spLocks noGrp="1"/>
          </p:cNvSpPr>
          <p:nvPr>
            <p:ph type="title"/>
          </p:nvPr>
        </p:nvSpPr>
        <p:spPr>
          <a:xfrm>
            <a:off x="158759" y="230189"/>
            <a:ext cx="11491891" cy="3693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t>Growth transformation : Driving indirect growth in retail</a:t>
            </a:r>
          </a:p>
        </p:txBody>
      </p:sp>
      <p:sp>
        <p:nvSpPr>
          <p:cNvPr id="38" name="Rectangle 37"/>
          <p:cNvSpPr>
            <a:spLocks/>
          </p:cNvSpPr>
          <p:nvPr/>
        </p:nvSpPr>
        <p:spPr bwMode="gray">
          <a:xfrm>
            <a:off x="158759" y="970307"/>
            <a:ext cx="3470053" cy="5351317"/>
          </a:xfrm>
          <a:prstGeom prst="rect">
            <a:avLst/>
          </a:prstGeom>
          <a:noFill/>
          <a:ln w="19050">
            <a:solidFill>
              <a:schemeClr val="accent1"/>
            </a:solidFill>
          </a:ln>
          <a:effectLst>
            <a:innerShdw blurRad="266700" dist="50800" dir="1314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p:txBody>
      </p:sp>
      <p:sp>
        <p:nvSpPr>
          <p:cNvPr id="39" name="Rectangle 38"/>
          <p:cNvSpPr/>
          <p:nvPr/>
        </p:nvSpPr>
        <p:spPr>
          <a:xfrm>
            <a:off x="158764" y="785456"/>
            <a:ext cx="3471023" cy="303481"/>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defRPr/>
            </a:pPr>
            <a:r>
              <a:rPr lang="en-US" sz="1372" b="1" dirty="0">
                <a:solidFill>
                  <a:srgbClr val="002960"/>
                </a:solidFill>
                <a:latin typeface="Arial"/>
              </a:rPr>
              <a:t>Growth</a:t>
            </a:r>
          </a:p>
        </p:txBody>
      </p:sp>
      <p:sp>
        <p:nvSpPr>
          <p:cNvPr id="42" name="TextBox 41"/>
          <p:cNvSpPr txBox="1">
            <a:spLocks/>
          </p:cNvSpPr>
          <p:nvPr/>
        </p:nvSpPr>
        <p:spPr>
          <a:xfrm>
            <a:off x="829367" y="4815717"/>
            <a:ext cx="2129816" cy="965201"/>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buClr>
                <a:srgbClr val="002960"/>
              </a:buClr>
              <a:defRPr/>
            </a:pPr>
            <a:r>
              <a:rPr lang="en-US" sz="3528" b="1" dirty="0">
                <a:solidFill>
                  <a:srgbClr val="002960"/>
                </a:solidFill>
                <a:latin typeface="Arial"/>
              </a:rPr>
              <a:t>9.5%</a:t>
            </a:r>
            <a:r>
              <a:rPr lang="en-US" sz="1960" b="1" dirty="0">
                <a:solidFill>
                  <a:srgbClr val="002960"/>
                </a:solidFill>
                <a:latin typeface="Arial"/>
              </a:rPr>
              <a:t/>
            </a:r>
            <a:br>
              <a:rPr lang="en-US" sz="1960" b="1" dirty="0">
                <a:solidFill>
                  <a:srgbClr val="002960"/>
                </a:solidFill>
                <a:latin typeface="Arial"/>
              </a:rPr>
            </a:br>
            <a:r>
              <a:rPr lang="en-US" sz="1372" dirty="0">
                <a:solidFill>
                  <a:srgbClr val="000000"/>
                </a:solidFill>
                <a:latin typeface="Arial"/>
              </a:rPr>
              <a:t>More risk free investment</a:t>
            </a:r>
          </a:p>
        </p:txBody>
      </p:sp>
      <p:sp>
        <p:nvSpPr>
          <p:cNvPr id="49" name="TextBox 48"/>
          <p:cNvSpPr txBox="1">
            <a:spLocks/>
          </p:cNvSpPr>
          <p:nvPr/>
        </p:nvSpPr>
        <p:spPr>
          <a:xfrm>
            <a:off x="555724" y="2959626"/>
            <a:ext cx="2677102" cy="965201"/>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buClr>
                <a:srgbClr val="002960"/>
              </a:buClr>
              <a:defRPr/>
            </a:pPr>
            <a:r>
              <a:rPr lang="en-US" sz="3528" b="1" dirty="0">
                <a:solidFill>
                  <a:srgbClr val="002960"/>
                </a:solidFill>
                <a:latin typeface="Arial"/>
              </a:rPr>
              <a:t>$111M+</a:t>
            </a:r>
            <a:br>
              <a:rPr lang="en-US" sz="3528" b="1" dirty="0">
                <a:solidFill>
                  <a:srgbClr val="002960"/>
                </a:solidFill>
                <a:latin typeface="Arial"/>
              </a:rPr>
            </a:br>
            <a:r>
              <a:rPr lang="en-US" sz="1372" dirty="0">
                <a:solidFill>
                  <a:srgbClr val="000000"/>
                </a:solidFill>
                <a:latin typeface="Arial"/>
              </a:rPr>
              <a:t>increase in Risk free Investment</a:t>
            </a:r>
          </a:p>
        </p:txBody>
      </p:sp>
      <p:sp>
        <p:nvSpPr>
          <p:cNvPr id="40" name="Rectangle 39"/>
          <p:cNvSpPr>
            <a:spLocks/>
          </p:cNvSpPr>
          <p:nvPr/>
        </p:nvSpPr>
        <p:spPr bwMode="gray">
          <a:xfrm>
            <a:off x="4207143" y="970306"/>
            <a:ext cx="7443507" cy="5351318"/>
          </a:xfrm>
          <a:prstGeom prst="rect">
            <a:avLst/>
          </a:prstGeom>
          <a:noFill/>
          <a:ln w="19050">
            <a:solidFill>
              <a:schemeClr val="accent4"/>
            </a:solidFill>
          </a:ln>
          <a:effectLst>
            <a:innerShdw blurRad="266700" dist="50800" dir="1314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a:p>
            <a:pPr>
              <a:defRPr/>
            </a:pPr>
            <a:endParaRPr lang="en-US" sz="1274" b="1" dirty="0">
              <a:solidFill>
                <a:srgbClr val="000000"/>
              </a:solidFill>
              <a:latin typeface="Arial"/>
            </a:endParaRPr>
          </a:p>
        </p:txBody>
      </p:sp>
      <p:sp>
        <p:nvSpPr>
          <p:cNvPr id="41" name="Rectangle 40"/>
          <p:cNvSpPr/>
          <p:nvPr/>
        </p:nvSpPr>
        <p:spPr>
          <a:xfrm>
            <a:off x="4204967" y="795904"/>
            <a:ext cx="7445683" cy="303481"/>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defRPr/>
            </a:pPr>
            <a:r>
              <a:rPr lang="en-US" sz="1372" b="1" dirty="0">
                <a:solidFill>
                  <a:srgbClr val="FFFFFF"/>
                </a:solidFill>
                <a:latin typeface="Arial"/>
              </a:rPr>
              <a:t>Actions</a:t>
            </a:r>
          </a:p>
        </p:txBody>
      </p:sp>
      <p:sp>
        <p:nvSpPr>
          <p:cNvPr id="69" name="DirArrow Triangle"/>
          <p:cNvSpPr>
            <a:spLocks/>
          </p:cNvSpPr>
          <p:nvPr>
            <p:custDataLst>
              <p:tags r:id="rId4"/>
            </p:custDataLst>
          </p:nvPr>
        </p:nvSpPr>
        <p:spPr>
          <a:xfrm rot="5400000">
            <a:off x="2425125" y="3529886"/>
            <a:ext cx="3024485" cy="326882"/>
          </a:xfrm>
          <a:prstGeom prst="triangl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568" dirty="0" err="1">
              <a:solidFill>
                <a:srgbClr val="000000"/>
              </a:solidFill>
              <a:latin typeface="Arial"/>
            </a:endParaRPr>
          </a:p>
        </p:txBody>
      </p:sp>
      <p:sp>
        <p:nvSpPr>
          <p:cNvPr id="70" name="Oval 69"/>
          <p:cNvSpPr>
            <a:spLocks/>
          </p:cNvSpPr>
          <p:nvPr/>
        </p:nvSpPr>
        <p:spPr>
          <a:xfrm>
            <a:off x="4404394" y="1540755"/>
            <a:ext cx="1052601" cy="548108"/>
          </a:xfrm>
          <a:prstGeom prst="ellipse">
            <a:avLst/>
          </a:prstGeom>
          <a:solidFill>
            <a:schemeClr val="accent1">
              <a:alpha val="75000"/>
            </a:schemeClr>
          </a:solidFill>
          <a:ln w="12700">
            <a:noFill/>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noAutofit/>
          </a:bodyPr>
          <a:lstStyle/>
          <a:p>
            <a:pPr algn="ctr">
              <a:defRPr/>
            </a:pPr>
            <a:r>
              <a:rPr lang="en-US" sz="1372" b="1" dirty="0">
                <a:solidFill>
                  <a:srgbClr val="002960"/>
                </a:solidFill>
                <a:latin typeface="Arial"/>
              </a:rPr>
              <a:t>Invest</a:t>
            </a:r>
          </a:p>
        </p:txBody>
      </p:sp>
      <p:sp>
        <p:nvSpPr>
          <p:cNvPr id="71" name="TextBox 70"/>
          <p:cNvSpPr txBox="1">
            <a:spLocks/>
          </p:cNvSpPr>
          <p:nvPr/>
        </p:nvSpPr>
        <p:spPr>
          <a:xfrm>
            <a:off x="5630601" y="1168372"/>
            <a:ext cx="5960184" cy="11402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615" eaLnBrk="1" hangingPunct="1">
              <a:buClr>
                <a:schemeClr val="tx2"/>
              </a:buClr>
              <a:defRPr baseline="0">
                <a:latin typeface="+mn-lt"/>
                <a:ea typeface="Arial Unicode MS" pitchFamily="34" charset="-128"/>
                <a:cs typeface="Arial Unicode MS" pitchFamily="34" charset="-128"/>
              </a:defRPr>
            </a:lvl1pPr>
            <a:lvl2pPr marL="197626" lvl="1" indent="-196007" defTabSz="913615"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527" lvl="2" indent="-267282"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96" lvl="3" indent="-158749"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104" lvl="4" indent="-132831" defTabSz="913615"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104" indent="-132831" defTabSz="913615" fontAlgn="base">
              <a:spcBef>
                <a:spcPct val="0"/>
              </a:spcBef>
              <a:spcAft>
                <a:spcPct val="0"/>
              </a:spcAft>
              <a:buClr>
                <a:schemeClr val="tx2"/>
              </a:buClr>
              <a:buSzPct val="89000"/>
              <a:buFont typeface="Arial" charset="0"/>
              <a:buChar char="-"/>
              <a:defRPr sz="1633">
                <a:latin typeface="+mn-lt"/>
              </a:defRPr>
            </a:lvl6pPr>
            <a:lvl7pPr marL="765104" indent="-132831" defTabSz="913615" fontAlgn="base">
              <a:spcBef>
                <a:spcPct val="0"/>
              </a:spcBef>
              <a:spcAft>
                <a:spcPct val="0"/>
              </a:spcAft>
              <a:buClr>
                <a:schemeClr val="tx2"/>
              </a:buClr>
              <a:buSzPct val="89000"/>
              <a:buFont typeface="Arial" charset="0"/>
              <a:buChar char="-"/>
              <a:defRPr sz="1633">
                <a:latin typeface="+mn-lt"/>
              </a:defRPr>
            </a:lvl7pPr>
            <a:lvl8pPr marL="765104" indent="-132831" defTabSz="913615" fontAlgn="base">
              <a:spcBef>
                <a:spcPct val="0"/>
              </a:spcBef>
              <a:spcAft>
                <a:spcPct val="0"/>
              </a:spcAft>
              <a:buClr>
                <a:schemeClr val="tx2"/>
              </a:buClr>
              <a:buSzPct val="89000"/>
              <a:buFont typeface="Arial" charset="0"/>
              <a:buChar char="-"/>
              <a:defRPr sz="1633">
                <a:latin typeface="+mn-lt"/>
              </a:defRPr>
            </a:lvl8pPr>
            <a:lvl9pPr marL="765104" indent="-132831" defTabSz="913615" fontAlgn="base">
              <a:spcBef>
                <a:spcPct val="0"/>
              </a:spcBef>
              <a:spcAft>
                <a:spcPct val="0"/>
              </a:spcAft>
              <a:buClr>
                <a:schemeClr val="tx2"/>
              </a:buClr>
              <a:buSzPct val="89000"/>
              <a:buFont typeface="Arial" charset="0"/>
              <a:buChar char="-"/>
              <a:defRPr sz="1633">
                <a:latin typeface="+mn-lt"/>
              </a:defRPr>
            </a:lvl9pPr>
          </a:lstStyle>
          <a:p>
            <a:pPr lvl="1">
              <a:spcBef>
                <a:spcPct val="20000"/>
              </a:spcBef>
              <a:buClr>
                <a:srgbClr val="002960"/>
              </a:buClr>
              <a:defRPr/>
            </a:pPr>
            <a:r>
              <a:rPr lang="en-US" sz="1372" dirty="0">
                <a:solidFill>
                  <a:srgbClr val="000000"/>
                </a:solidFill>
                <a:latin typeface="Arial"/>
                <a:ea typeface="ＭＳ Ｐゴシック"/>
              </a:rPr>
              <a:t>Put in place a company-wide </a:t>
            </a:r>
            <a:r>
              <a:rPr lang="en-US" sz="1372" b="1" dirty="0">
                <a:solidFill>
                  <a:schemeClr val="tx2"/>
                </a:solidFill>
                <a:latin typeface="Arial"/>
                <a:ea typeface="ＭＳ Ｐゴシック"/>
              </a:rPr>
              <a:t>re-usable solution to forecast sales</a:t>
            </a:r>
            <a:r>
              <a:rPr lang="en-US" sz="1372" dirty="0">
                <a:solidFill>
                  <a:srgbClr val="000000"/>
                </a:solidFill>
                <a:latin typeface="Arial"/>
                <a:ea typeface="ＭＳ Ｐゴシック"/>
              </a:rPr>
              <a:t> for the promotions applied in the stores.</a:t>
            </a:r>
          </a:p>
          <a:p>
            <a:pPr lvl="1">
              <a:spcBef>
                <a:spcPct val="20000"/>
              </a:spcBef>
              <a:buClr>
                <a:srgbClr val="002960"/>
              </a:buClr>
              <a:defRPr/>
            </a:pPr>
            <a:r>
              <a:rPr lang="en-US" sz="1372" dirty="0">
                <a:solidFill>
                  <a:srgbClr val="000000"/>
                </a:solidFill>
                <a:latin typeface="Arial"/>
                <a:ea typeface="ＭＳ Ｐゴシック"/>
              </a:rPr>
              <a:t>Help the business to analyze and strategize their promotions and business</a:t>
            </a:r>
          </a:p>
          <a:p>
            <a:pPr lvl="1">
              <a:spcBef>
                <a:spcPct val="20000"/>
              </a:spcBef>
              <a:buClr>
                <a:srgbClr val="002960"/>
              </a:buClr>
              <a:defRPr/>
            </a:pPr>
            <a:r>
              <a:rPr lang="en-US" sz="1372" dirty="0">
                <a:solidFill>
                  <a:srgbClr val="000000"/>
                </a:solidFill>
                <a:latin typeface="Arial"/>
                <a:ea typeface="ＭＳ Ｐゴシック"/>
              </a:rPr>
              <a:t>Gave the assurance to the clients in investing </a:t>
            </a:r>
            <a:r>
              <a:rPr lang="en-US" sz="1372" b="1" dirty="0">
                <a:solidFill>
                  <a:schemeClr val="tx2"/>
                </a:solidFill>
                <a:latin typeface="Arial"/>
                <a:ea typeface="ＭＳ Ｐゴシック"/>
              </a:rPr>
              <a:t>$ 1B+</a:t>
            </a:r>
            <a:r>
              <a:rPr lang="en-US" sz="1372" dirty="0">
                <a:solidFill>
                  <a:srgbClr val="000000"/>
                </a:solidFill>
                <a:latin typeface="Arial"/>
                <a:ea typeface="ＭＳ Ｐゴシック"/>
              </a:rPr>
              <a:t> in promotions across stores</a:t>
            </a:r>
          </a:p>
        </p:txBody>
      </p:sp>
      <p:sp>
        <p:nvSpPr>
          <p:cNvPr id="72" name="Oval 71"/>
          <p:cNvSpPr>
            <a:spLocks/>
          </p:cNvSpPr>
          <p:nvPr/>
        </p:nvSpPr>
        <p:spPr>
          <a:xfrm>
            <a:off x="4392574" y="3078343"/>
            <a:ext cx="1052601" cy="548108"/>
          </a:xfrm>
          <a:prstGeom prst="ellipse">
            <a:avLst/>
          </a:prstGeom>
          <a:solidFill>
            <a:schemeClr val="accent1">
              <a:alpha val="75000"/>
            </a:schemeClr>
          </a:solidFill>
          <a:ln w="12700">
            <a:noFill/>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noAutofit/>
          </a:bodyPr>
          <a:lstStyle/>
          <a:p>
            <a:pPr algn="ctr">
              <a:defRPr/>
            </a:pPr>
            <a:r>
              <a:rPr lang="en-US" sz="1372" b="1" dirty="0">
                <a:solidFill>
                  <a:srgbClr val="002960"/>
                </a:solidFill>
                <a:latin typeface="Arial"/>
              </a:rPr>
              <a:t>Create</a:t>
            </a:r>
          </a:p>
        </p:txBody>
      </p:sp>
      <p:sp>
        <p:nvSpPr>
          <p:cNvPr id="73" name="TextBox 72"/>
          <p:cNvSpPr txBox="1">
            <a:spLocks/>
          </p:cNvSpPr>
          <p:nvPr/>
        </p:nvSpPr>
        <p:spPr>
          <a:xfrm>
            <a:off x="5630602" y="2597234"/>
            <a:ext cx="5960184" cy="13513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615" eaLnBrk="1" hangingPunct="1">
              <a:buClr>
                <a:schemeClr val="tx2"/>
              </a:buClr>
              <a:defRPr baseline="0">
                <a:latin typeface="+mn-lt"/>
                <a:ea typeface="Arial Unicode MS" pitchFamily="34" charset="-128"/>
                <a:cs typeface="Arial Unicode MS" pitchFamily="34" charset="-128"/>
              </a:defRPr>
            </a:lvl1pPr>
            <a:lvl2pPr marL="197626" lvl="1" indent="-196007" defTabSz="913615"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527" lvl="2" indent="-267282"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96" lvl="3" indent="-158749"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104" lvl="4" indent="-132831" defTabSz="913615"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104" indent="-132831" defTabSz="913615" fontAlgn="base">
              <a:spcBef>
                <a:spcPct val="0"/>
              </a:spcBef>
              <a:spcAft>
                <a:spcPct val="0"/>
              </a:spcAft>
              <a:buClr>
                <a:schemeClr val="tx2"/>
              </a:buClr>
              <a:buSzPct val="89000"/>
              <a:buFont typeface="Arial" charset="0"/>
              <a:buChar char="-"/>
              <a:defRPr sz="1633">
                <a:latin typeface="+mn-lt"/>
              </a:defRPr>
            </a:lvl6pPr>
            <a:lvl7pPr marL="765104" indent="-132831" defTabSz="913615" fontAlgn="base">
              <a:spcBef>
                <a:spcPct val="0"/>
              </a:spcBef>
              <a:spcAft>
                <a:spcPct val="0"/>
              </a:spcAft>
              <a:buClr>
                <a:schemeClr val="tx2"/>
              </a:buClr>
              <a:buSzPct val="89000"/>
              <a:buFont typeface="Arial" charset="0"/>
              <a:buChar char="-"/>
              <a:defRPr sz="1633">
                <a:latin typeface="+mn-lt"/>
              </a:defRPr>
            </a:lvl7pPr>
            <a:lvl8pPr marL="765104" indent="-132831" defTabSz="913615" fontAlgn="base">
              <a:spcBef>
                <a:spcPct val="0"/>
              </a:spcBef>
              <a:spcAft>
                <a:spcPct val="0"/>
              </a:spcAft>
              <a:buClr>
                <a:schemeClr val="tx2"/>
              </a:buClr>
              <a:buSzPct val="89000"/>
              <a:buFont typeface="Arial" charset="0"/>
              <a:buChar char="-"/>
              <a:defRPr sz="1633">
                <a:latin typeface="+mn-lt"/>
              </a:defRPr>
            </a:lvl8pPr>
            <a:lvl9pPr marL="765104" indent="-132831" defTabSz="913615" fontAlgn="base">
              <a:spcBef>
                <a:spcPct val="0"/>
              </a:spcBef>
              <a:spcAft>
                <a:spcPct val="0"/>
              </a:spcAft>
              <a:buClr>
                <a:schemeClr val="tx2"/>
              </a:buClr>
              <a:buSzPct val="89000"/>
              <a:buFont typeface="Arial" charset="0"/>
              <a:buChar char="-"/>
              <a:defRPr sz="1633">
                <a:latin typeface="+mn-lt"/>
              </a:defRPr>
            </a:lvl9pPr>
          </a:lstStyle>
          <a:p>
            <a:pPr lvl="1">
              <a:spcBef>
                <a:spcPct val="20000"/>
              </a:spcBef>
              <a:buClr>
                <a:srgbClr val="002960"/>
              </a:buClr>
              <a:defRPr/>
            </a:pPr>
            <a:r>
              <a:rPr lang="en-US" sz="1372" dirty="0">
                <a:solidFill>
                  <a:srgbClr val="000000"/>
                </a:solidFill>
                <a:latin typeface="Arial"/>
                <a:ea typeface="ＭＳ Ｐゴシック"/>
              </a:rPr>
              <a:t>Deployed a weekly data refresh process to present more accurate forecasts and reflect the new products and data into the application every week</a:t>
            </a:r>
          </a:p>
          <a:p>
            <a:pPr lvl="1">
              <a:spcBef>
                <a:spcPct val="20000"/>
              </a:spcBef>
              <a:buClr>
                <a:srgbClr val="002960"/>
              </a:buClr>
              <a:defRPr/>
            </a:pPr>
            <a:r>
              <a:rPr lang="en-US" sz="1372" dirty="0">
                <a:solidFill>
                  <a:srgbClr val="000000"/>
                </a:solidFill>
                <a:latin typeface="Arial"/>
                <a:ea typeface="ＭＳ Ｐゴシック"/>
              </a:rPr>
              <a:t>Deployed a new </a:t>
            </a:r>
            <a:r>
              <a:rPr lang="en-US" sz="1372" b="1" dirty="0">
                <a:solidFill>
                  <a:schemeClr val="tx2"/>
                </a:solidFill>
                <a:latin typeface="Arial"/>
                <a:ea typeface="ＭＳ Ｐゴシック"/>
              </a:rPr>
              <a:t>re-usable</a:t>
            </a:r>
            <a:r>
              <a:rPr lang="en-US" sz="1372" dirty="0">
                <a:solidFill>
                  <a:srgbClr val="000000"/>
                </a:solidFill>
                <a:latin typeface="Arial"/>
                <a:ea typeface="ＭＳ Ｐゴシック"/>
              </a:rPr>
              <a:t> solution </a:t>
            </a:r>
            <a:r>
              <a:rPr lang="en-US" sz="1372" dirty="0" err="1">
                <a:solidFill>
                  <a:srgbClr val="000000"/>
                </a:solidFill>
                <a:latin typeface="Arial"/>
                <a:ea typeface="ＭＳ Ｐゴシック"/>
              </a:rPr>
              <a:t>Ad_Builder</a:t>
            </a:r>
            <a:r>
              <a:rPr lang="en-US" sz="1372" dirty="0">
                <a:solidFill>
                  <a:srgbClr val="000000"/>
                </a:solidFill>
                <a:latin typeface="Arial"/>
                <a:ea typeface="ＭＳ Ｐゴシック"/>
              </a:rPr>
              <a:t> to provide the merchandisers with instantaneous picture of the promotions</a:t>
            </a:r>
          </a:p>
          <a:p>
            <a:pPr lvl="1">
              <a:spcBef>
                <a:spcPct val="20000"/>
              </a:spcBef>
              <a:buClr>
                <a:srgbClr val="002960"/>
              </a:buClr>
              <a:defRPr/>
            </a:pPr>
            <a:r>
              <a:rPr lang="en-US" sz="1372" dirty="0">
                <a:solidFill>
                  <a:srgbClr val="000000"/>
                </a:solidFill>
                <a:latin typeface="Arial"/>
                <a:ea typeface="ＭＳ Ｐゴシック"/>
              </a:rPr>
              <a:t>Improved the accuracy of the promotions with </a:t>
            </a:r>
            <a:r>
              <a:rPr lang="en-US" sz="1372" b="1" dirty="0">
                <a:solidFill>
                  <a:schemeClr val="tx2"/>
                </a:solidFill>
                <a:latin typeface="Arial"/>
                <a:ea typeface="ＭＳ Ｐゴシック"/>
              </a:rPr>
              <a:t>Net Variance of 2.5% only.</a:t>
            </a:r>
            <a:endParaRPr lang="en-US" sz="1372" dirty="0">
              <a:solidFill>
                <a:schemeClr val="tx2"/>
              </a:solidFill>
              <a:latin typeface="Arial"/>
              <a:ea typeface="ＭＳ Ｐゴシック"/>
            </a:endParaRPr>
          </a:p>
        </p:txBody>
      </p:sp>
      <p:sp>
        <p:nvSpPr>
          <p:cNvPr id="74" name="Oval 73"/>
          <p:cNvSpPr>
            <a:spLocks/>
          </p:cNvSpPr>
          <p:nvPr/>
        </p:nvSpPr>
        <p:spPr>
          <a:xfrm>
            <a:off x="4404394" y="5041337"/>
            <a:ext cx="1052601" cy="548108"/>
          </a:xfrm>
          <a:prstGeom prst="ellipse">
            <a:avLst/>
          </a:prstGeom>
          <a:solidFill>
            <a:schemeClr val="accent1">
              <a:alpha val="75000"/>
            </a:schemeClr>
          </a:solidFill>
          <a:ln w="12700">
            <a:noFill/>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noAutofit/>
          </a:bodyPr>
          <a:lstStyle/>
          <a:p>
            <a:pPr algn="ctr">
              <a:defRPr/>
            </a:pPr>
            <a:r>
              <a:rPr lang="en-US" sz="1372" b="1" dirty="0">
                <a:solidFill>
                  <a:srgbClr val="002960"/>
                </a:solidFill>
                <a:latin typeface="Arial"/>
              </a:rPr>
              <a:t>Perform</a:t>
            </a:r>
          </a:p>
        </p:txBody>
      </p:sp>
      <p:sp>
        <p:nvSpPr>
          <p:cNvPr id="75" name="TextBox 74"/>
          <p:cNvSpPr txBox="1">
            <a:spLocks/>
          </p:cNvSpPr>
          <p:nvPr/>
        </p:nvSpPr>
        <p:spPr>
          <a:xfrm>
            <a:off x="5630602" y="4484787"/>
            <a:ext cx="5960184" cy="13513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615" eaLnBrk="1" hangingPunct="1">
              <a:buClr>
                <a:schemeClr val="tx2"/>
              </a:buClr>
              <a:defRPr baseline="0">
                <a:latin typeface="+mn-lt"/>
                <a:ea typeface="Arial Unicode MS" pitchFamily="34" charset="-128"/>
                <a:cs typeface="Arial Unicode MS" pitchFamily="34" charset="-128"/>
              </a:defRPr>
            </a:lvl1pPr>
            <a:lvl2pPr marL="197626" lvl="1" indent="-196007" defTabSz="913615"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527" lvl="2" indent="-267282"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96" lvl="3" indent="-158749" defTabSz="913615"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104" lvl="4" indent="-132831" defTabSz="913615"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104" indent="-132831" defTabSz="913615" fontAlgn="base">
              <a:spcBef>
                <a:spcPct val="0"/>
              </a:spcBef>
              <a:spcAft>
                <a:spcPct val="0"/>
              </a:spcAft>
              <a:buClr>
                <a:schemeClr val="tx2"/>
              </a:buClr>
              <a:buSzPct val="89000"/>
              <a:buFont typeface="Arial" charset="0"/>
              <a:buChar char="-"/>
              <a:defRPr sz="1633">
                <a:latin typeface="+mn-lt"/>
              </a:defRPr>
            </a:lvl6pPr>
            <a:lvl7pPr marL="765104" indent="-132831" defTabSz="913615" fontAlgn="base">
              <a:spcBef>
                <a:spcPct val="0"/>
              </a:spcBef>
              <a:spcAft>
                <a:spcPct val="0"/>
              </a:spcAft>
              <a:buClr>
                <a:schemeClr val="tx2"/>
              </a:buClr>
              <a:buSzPct val="89000"/>
              <a:buFont typeface="Arial" charset="0"/>
              <a:buChar char="-"/>
              <a:defRPr sz="1633">
                <a:latin typeface="+mn-lt"/>
              </a:defRPr>
            </a:lvl7pPr>
            <a:lvl8pPr marL="765104" indent="-132831" defTabSz="913615" fontAlgn="base">
              <a:spcBef>
                <a:spcPct val="0"/>
              </a:spcBef>
              <a:spcAft>
                <a:spcPct val="0"/>
              </a:spcAft>
              <a:buClr>
                <a:schemeClr val="tx2"/>
              </a:buClr>
              <a:buSzPct val="89000"/>
              <a:buFont typeface="Arial" charset="0"/>
              <a:buChar char="-"/>
              <a:defRPr sz="1633">
                <a:latin typeface="+mn-lt"/>
              </a:defRPr>
            </a:lvl8pPr>
            <a:lvl9pPr marL="765104" indent="-132831" defTabSz="913615" fontAlgn="base">
              <a:spcBef>
                <a:spcPct val="0"/>
              </a:spcBef>
              <a:spcAft>
                <a:spcPct val="0"/>
              </a:spcAft>
              <a:buClr>
                <a:schemeClr val="tx2"/>
              </a:buClr>
              <a:buSzPct val="89000"/>
              <a:buFont typeface="Arial" charset="0"/>
              <a:buChar char="-"/>
              <a:defRPr sz="1633">
                <a:latin typeface="+mn-lt"/>
              </a:defRPr>
            </a:lvl9pPr>
          </a:lstStyle>
          <a:p>
            <a:pPr lvl="1">
              <a:spcBef>
                <a:spcPct val="20000"/>
              </a:spcBef>
              <a:buClr>
                <a:srgbClr val="002960"/>
              </a:buClr>
              <a:defRPr/>
            </a:pPr>
            <a:r>
              <a:rPr lang="en-US" sz="1372" dirty="0">
                <a:solidFill>
                  <a:srgbClr val="000000"/>
                </a:solidFill>
                <a:latin typeface="Arial"/>
                <a:ea typeface="ＭＳ Ｐゴシック"/>
              </a:rPr>
              <a:t>Raised the game in advanced analytics for promotion planning by having more effective promotions for perishable and Non-Perishable products</a:t>
            </a:r>
          </a:p>
          <a:p>
            <a:pPr lvl="1">
              <a:spcBef>
                <a:spcPct val="20000"/>
              </a:spcBef>
              <a:buClr>
                <a:srgbClr val="002960"/>
              </a:buClr>
              <a:defRPr/>
            </a:pPr>
            <a:r>
              <a:rPr lang="en-US" sz="1372" dirty="0">
                <a:solidFill>
                  <a:srgbClr val="000000"/>
                </a:solidFill>
                <a:latin typeface="Arial"/>
                <a:ea typeface="ＭＳ Ｐゴシック"/>
              </a:rPr>
              <a:t>Simplified overall planning process and established a sustainable go to market coupon expense planning process</a:t>
            </a:r>
          </a:p>
          <a:p>
            <a:pPr lvl="1">
              <a:spcBef>
                <a:spcPct val="20000"/>
              </a:spcBef>
              <a:buClr>
                <a:srgbClr val="002960"/>
              </a:buClr>
              <a:defRPr/>
            </a:pPr>
            <a:r>
              <a:rPr lang="en-US" sz="1372" dirty="0">
                <a:solidFill>
                  <a:srgbClr val="000000"/>
                </a:solidFill>
                <a:latin typeface="Arial"/>
                <a:ea typeface="ＭＳ Ｐゴシック"/>
              </a:rPr>
              <a:t>Our forecasts drive the weekly development of </a:t>
            </a:r>
            <a:r>
              <a:rPr lang="en-US" sz="1372" dirty="0" smtClean="0">
                <a:solidFill>
                  <a:srgbClr val="000000"/>
                </a:solidFill>
                <a:latin typeface="Arial"/>
                <a:ea typeface="ＭＳ Ｐゴシック"/>
              </a:rPr>
              <a:t>CLIENT‘s </a:t>
            </a:r>
            <a:r>
              <a:rPr lang="en-US" sz="1372" dirty="0">
                <a:solidFill>
                  <a:srgbClr val="000000"/>
                </a:solidFill>
                <a:latin typeface="Arial"/>
                <a:ea typeface="ＭＳ Ｐゴシック"/>
              </a:rPr>
              <a:t>front page advertisements in all the divisions in US.</a:t>
            </a:r>
          </a:p>
        </p:txBody>
      </p:sp>
      <p:cxnSp>
        <p:nvCxnSpPr>
          <p:cNvPr id="5" name="Straight Connector 4"/>
          <p:cNvCxnSpPr>
            <a:cxnSpLocks/>
          </p:cNvCxnSpPr>
          <p:nvPr/>
        </p:nvCxnSpPr>
        <p:spPr>
          <a:xfrm>
            <a:off x="5630602" y="2548795"/>
            <a:ext cx="5960184" cy="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a:xfrm>
            <a:off x="5630602" y="4429192"/>
            <a:ext cx="5960184" cy="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43" name="5. Source"/>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smtClean="0">
                <a:solidFill>
                  <a:schemeClr val="accent6"/>
                </a:solidFill>
                <a:latin typeface="+mn-lt"/>
                <a:ea typeface="+mn-ea"/>
              </a:rPr>
              <a:t>SOURCE: Source</a:t>
            </a:r>
            <a:endParaRPr lang="en-US" sz="800" baseline="0" noProof="0" dirty="0">
              <a:solidFill>
                <a:schemeClr val="accent6"/>
              </a:solidFill>
              <a:latin typeface="+mn-lt"/>
              <a:ea typeface="+mn-ea"/>
            </a:endParaRPr>
          </a:p>
        </p:txBody>
      </p:sp>
      <p:grpSp>
        <p:nvGrpSpPr>
          <p:cNvPr id="52" name="Group 51"/>
          <p:cNvGrpSpPr/>
          <p:nvPr/>
        </p:nvGrpSpPr>
        <p:grpSpPr>
          <a:xfrm>
            <a:off x="1627304" y="4186923"/>
            <a:ext cx="533943" cy="498452"/>
            <a:chOff x="2599903" y="4186923"/>
            <a:chExt cx="533943" cy="498452"/>
          </a:xfrm>
        </p:grpSpPr>
        <p:sp>
          <p:nvSpPr>
            <p:cNvPr id="55" name="Freeform 8"/>
            <p:cNvSpPr>
              <a:spLocks/>
            </p:cNvSpPr>
            <p:nvPr/>
          </p:nvSpPr>
          <p:spPr bwMode="gray">
            <a:xfrm>
              <a:off x="2967869" y="4319740"/>
              <a:ext cx="134660" cy="365634"/>
            </a:xfrm>
            <a:custGeom>
              <a:avLst/>
              <a:gdLst>
                <a:gd name="T0" fmla="*/ 73 w 73"/>
                <a:gd name="T1" fmla="*/ 1 h 198"/>
                <a:gd name="T2" fmla="*/ 73 w 73"/>
                <a:gd name="T3" fmla="*/ 198 h 198"/>
                <a:gd name="T4" fmla="*/ 1 w 73"/>
                <a:gd name="T5" fmla="*/ 198 h 198"/>
                <a:gd name="T6" fmla="*/ 1 w 73"/>
                <a:gd name="T7" fmla="*/ 190 h 198"/>
                <a:gd name="T8" fmla="*/ 0 w 73"/>
                <a:gd name="T9" fmla="*/ 76 h 198"/>
                <a:gd name="T10" fmla="*/ 3 w 73"/>
                <a:gd name="T11" fmla="*/ 69 h 198"/>
                <a:gd name="T12" fmla="*/ 70 w 73"/>
                <a:gd name="T13" fmla="*/ 3 h 198"/>
                <a:gd name="T14" fmla="*/ 72 w 73"/>
                <a:gd name="T15" fmla="*/ 0 h 198"/>
                <a:gd name="T16" fmla="*/ 73 w 73"/>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8">
                  <a:moveTo>
                    <a:pt x="73" y="1"/>
                  </a:moveTo>
                  <a:cubicBezTo>
                    <a:pt x="73" y="67"/>
                    <a:pt x="73" y="133"/>
                    <a:pt x="73" y="198"/>
                  </a:cubicBezTo>
                  <a:cubicBezTo>
                    <a:pt x="49" y="198"/>
                    <a:pt x="25" y="198"/>
                    <a:pt x="1" y="198"/>
                  </a:cubicBezTo>
                  <a:cubicBezTo>
                    <a:pt x="1" y="196"/>
                    <a:pt x="1" y="193"/>
                    <a:pt x="1" y="190"/>
                  </a:cubicBezTo>
                  <a:cubicBezTo>
                    <a:pt x="1" y="152"/>
                    <a:pt x="1" y="114"/>
                    <a:pt x="0" y="76"/>
                  </a:cubicBezTo>
                  <a:cubicBezTo>
                    <a:pt x="0" y="73"/>
                    <a:pt x="1" y="71"/>
                    <a:pt x="3" y="69"/>
                  </a:cubicBezTo>
                  <a:cubicBezTo>
                    <a:pt x="25" y="47"/>
                    <a:pt x="48" y="25"/>
                    <a:pt x="70" y="3"/>
                  </a:cubicBezTo>
                  <a:cubicBezTo>
                    <a:pt x="70" y="2"/>
                    <a:pt x="71" y="1"/>
                    <a:pt x="72" y="0"/>
                  </a:cubicBezTo>
                  <a:cubicBezTo>
                    <a:pt x="72" y="1"/>
                    <a:pt x="72" y="1"/>
                    <a:pt x="73" y="1"/>
                  </a:cubicBezTo>
                  <a:close/>
                </a:path>
              </a:pathLst>
            </a:custGeom>
            <a:solidFill>
              <a:schemeClr val="accent4"/>
            </a:solidFill>
            <a:ln w="12700">
              <a:noFill/>
              <a:round/>
              <a:headEnd/>
              <a:tailEnd/>
            </a:ln>
            <a:extLst/>
          </p:spPr>
          <p:txBody>
            <a:bodyPr vert="horz" wrap="square" lIns="51429" tIns="25714" rIns="51429" bIns="25714" numCol="1" anchor="t" anchorCtr="0" compatLnSpc="1">
              <a:prstTxWarp prst="textNoShape">
                <a:avLst/>
              </a:prstTxWarp>
            </a:bodyPr>
            <a:lstStyle/>
            <a:p>
              <a:pPr>
                <a:buClr>
                  <a:srgbClr val="FFFFFF"/>
                </a:buClr>
                <a:defRPr/>
              </a:pPr>
              <a:endParaRPr lang="en-US" sz="1372" dirty="0">
                <a:solidFill>
                  <a:srgbClr val="000000"/>
                </a:solidFill>
                <a:latin typeface="Arial"/>
              </a:endParaRPr>
            </a:p>
          </p:txBody>
        </p:sp>
        <p:sp>
          <p:nvSpPr>
            <p:cNvPr id="56" name="Freeform 9"/>
            <p:cNvSpPr>
              <a:spLocks/>
            </p:cNvSpPr>
            <p:nvPr/>
          </p:nvSpPr>
          <p:spPr bwMode="gray">
            <a:xfrm>
              <a:off x="2599903" y="4186923"/>
              <a:ext cx="533943" cy="356258"/>
            </a:xfrm>
            <a:custGeom>
              <a:avLst/>
              <a:gdLst>
                <a:gd name="T0" fmla="*/ 145 w 289"/>
                <a:gd name="T1" fmla="*/ 158 h 193"/>
                <a:gd name="T2" fmla="*/ 91 w 289"/>
                <a:gd name="T3" fmla="*/ 103 h 193"/>
                <a:gd name="T4" fmla="*/ 1 w 289"/>
                <a:gd name="T5" fmla="*/ 193 h 193"/>
                <a:gd name="T6" fmla="*/ 1 w 289"/>
                <a:gd name="T7" fmla="*/ 180 h 193"/>
                <a:gd name="T8" fmla="*/ 10 w 289"/>
                <a:gd name="T9" fmla="*/ 159 h 193"/>
                <a:gd name="T10" fmla="*/ 88 w 289"/>
                <a:gd name="T11" fmla="*/ 80 h 193"/>
                <a:gd name="T12" fmla="*/ 91 w 289"/>
                <a:gd name="T13" fmla="*/ 77 h 193"/>
                <a:gd name="T14" fmla="*/ 144 w 289"/>
                <a:gd name="T15" fmla="*/ 131 h 193"/>
                <a:gd name="T16" fmla="*/ 256 w 289"/>
                <a:gd name="T17" fmla="*/ 21 h 193"/>
                <a:gd name="T18" fmla="*/ 236 w 289"/>
                <a:gd name="T19" fmla="*/ 1 h 193"/>
                <a:gd name="T20" fmla="*/ 236 w 289"/>
                <a:gd name="T21" fmla="*/ 0 h 193"/>
                <a:gd name="T22" fmla="*/ 289 w 289"/>
                <a:gd name="T23" fmla="*/ 0 h 193"/>
                <a:gd name="T24" fmla="*/ 289 w 289"/>
                <a:gd name="T25" fmla="*/ 53 h 193"/>
                <a:gd name="T26" fmla="*/ 270 w 289"/>
                <a:gd name="T27" fmla="*/ 33 h 193"/>
                <a:gd name="T28" fmla="*/ 145 w 289"/>
                <a:gd name="T29" fmla="*/ 15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3">
                  <a:moveTo>
                    <a:pt x="145" y="158"/>
                  </a:moveTo>
                  <a:cubicBezTo>
                    <a:pt x="127" y="139"/>
                    <a:pt x="109" y="121"/>
                    <a:pt x="91" y="103"/>
                  </a:cubicBezTo>
                  <a:cubicBezTo>
                    <a:pt x="61" y="133"/>
                    <a:pt x="31" y="163"/>
                    <a:pt x="1" y="193"/>
                  </a:cubicBezTo>
                  <a:cubicBezTo>
                    <a:pt x="1" y="188"/>
                    <a:pt x="2" y="184"/>
                    <a:pt x="1" y="180"/>
                  </a:cubicBezTo>
                  <a:cubicBezTo>
                    <a:pt x="0" y="171"/>
                    <a:pt x="3" y="165"/>
                    <a:pt x="10" y="159"/>
                  </a:cubicBezTo>
                  <a:cubicBezTo>
                    <a:pt x="36" y="133"/>
                    <a:pt x="62" y="106"/>
                    <a:pt x="88" y="80"/>
                  </a:cubicBezTo>
                  <a:cubicBezTo>
                    <a:pt x="89" y="79"/>
                    <a:pt x="90" y="79"/>
                    <a:pt x="91" y="77"/>
                  </a:cubicBezTo>
                  <a:cubicBezTo>
                    <a:pt x="109" y="96"/>
                    <a:pt x="127" y="114"/>
                    <a:pt x="144" y="131"/>
                  </a:cubicBezTo>
                  <a:cubicBezTo>
                    <a:pt x="182" y="94"/>
                    <a:pt x="219" y="57"/>
                    <a:pt x="256" y="21"/>
                  </a:cubicBezTo>
                  <a:cubicBezTo>
                    <a:pt x="249" y="14"/>
                    <a:pt x="242" y="7"/>
                    <a:pt x="236" y="1"/>
                  </a:cubicBezTo>
                  <a:cubicBezTo>
                    <a:pt x="236" y="1"/>
                    <a:pt x="236" y="0"/>
                    <a:pt x="236" y="0"/>
                  </a:cubicBezTo>
                  <a:cubicBezTo>
                    <a:pt x="254" y="0"/>
                    <a:pt x="272" y="0"/>
                    <a:pt x="289" y="0"/>
                  </a:cubicBezTo>
                  <a:cubicBezTo>
                    <a:pt x="289" y="18"/>
                    <a:pt x="289" y="35"/>
                    <a:pt x="289" y="53"/>
                  </a:cubicBezTo>
                  <a:cubicBezTo>
                    <a:pt x="283" y="46"/>
                    <a:pt x="276" y="40"/>
                    <a:pt x="270" y="33"/>
                  </a:cubicBezTo>
                  <a:cubicBezTo>
                    <a:pt x="228" y="75"/>
                    <a:pt x="187" y="116"/>
                    <a:pt x="145" y="158"/>
                  </a:cubicBezTo>
                  <a:close/>
                </a:path>
              </a:pathLst>
            </a:custGeom>
            <a:solidFill>
              <a:schemeClr val="accent4"/>
            </a:solidFill>
            <a:ln>
              <a:noFill/>
            </a:ln>
            <a:extLst/>
          </p:spPr>
          <p:txBody>
            <a:bodyPr vert="horz" wrap="square" lIns="51429" tIns="25714" rIns="51429" bIns="25714" numCol="1" anchor="t" anchorCtr="0" compatLnSpc="1">
              <a:prstTxWarp prst="textNoShape">
                <a:avLst/>
              </a:prstTxWarp>
            </a:bodyPr>
            <a:lstStyle/>
            <a:p>
              <a:pPr>
                <a:buClr>
                  <a:srgbClr val="FFFFFF"/>
                </a:buClr>
                <a:defRPr/>
              </a:pPr>
              <a:endParaRPr lang="en-US" sz="1372" dirty="0">
                <a:solidFill>
                  <a:srgbClr val="000000"/>
                </a:solidFill>
                <a:latin typeface="Arial"/>
              </a:endParaRPr>
            </a:p>
          </p:txBody>
        </p:sp>
        <p:sp>
          <p:nvSpPr>
            <p:cNvPr id="57" name="Freeform 10"/>
            <p:cNvSpPr>
              <a:spLocks/>
            </p:cNvSpPr>
            <p:nvPr/>
          </p:nvSpPr>
          <p:spPr bwMode="gray">
            <a:xfrm>
              <a:off x="2802676" y="4485370"/>
              <a:ext cx="131529" cy="200005"/>
            </a:xfrm>
            <a:custGeom>
              <a:avLst/>
              <a:gdLst>
                <a:gd name="T0" fmla="*/ 0 w 71"/>
                <a:gd name="T1" fmla="*/ 2 h 108"/>
                <a:gd name="T2" fmla="*/ 36 w 71"/>
                <a:gd name="T3" fmla="*/ 36 h 108"/>
                <a:gd name="T4" fmla="*/ 71 w 71"/>
                <a:gd name="T5" fmla="*/ 0 h 108"/>
                <a:gd name="T6" fmla="*/ 71 w 71"/>
                <a:gd name="T7" fmla="*/ 1 h 108"/>
                <a:gd name="T8" fmla="*/ 71 w 71"/>
                <a:gd name="T9" fmla="*/ 108 h 108"/>
                <a:gd name="T10" fmla="*/ 0 w 71"/>
                <a:gd name="T11" fmla="*/ 108 h 108"/>
                <a:gd name="T12" fmla="*/ 0 w 71"/>
                <a:gd name="T13" fmla="*/ 2 h 108"/>
              </a:gdLst>
              <a:ahLst/>
              <a:cxnLst>
                <a:cxn ang="0">
                  <a:pos x="T0" y="T1"/>
                </a:cxn>
                <a:cxn ang="0">
                  <a:pos x="T2" y="T3"/>
                </a:cxn>
                <a:cxn ang="0">
                  <a:pos x="T4" y="T5"/>
                </a:cxn>
                <a:cxn ang="0">
                  <a:pos x="T6" y="T7"/>
                </a:cxn>
                <a:cxn ang="0">
                  <a:pos x="T8" y="T9"/>
                </a:cxn>
                <a:cxn ang="0">
                  <a:pos x="T10" y="T11"/>
                </a:cxn>
                <a:cxn ang="0">
                  <a:pos x="T12" y="T13"/>
                </a:cxn>
              </a:cxnLst>
              <a:rect l="0" t="0" r="r" b="b"/>
              <a:pathLst>
                <a:path w="71" h="108">
                  <a:moveTo>
                    <a:pt x="0" y="2"/>
                  </a:moveTo>
                  <a:cubicBezTo>
                    <a:pt x="12" y="13"/>
                    <a:pt x="23" y="24"/>
                    <a:pt x="36" y="36"/>
                  </a:cubicBezTo>
                  <a:cubicBezTo>
                    <a:pt x="47" y="24"/>
                    <a:pt x="59" y="12"/>
                    <a:pt x="71" y="0"/>
                  </a:cubicBezTo>
                  <a:cubicBezTo>
                    <a:pt x="71" y="1"/>
                    <a:pt x="71" y="1"/>
                    <a:pt x="71" y="1"/>
                  </a:cubicBezTo>
                  <a:cubicBezTo>
                    <a:pt x="71" y="37"/>
                    <a:pt x="71" y="72"/>
                    <a:pt x="71" y="108"/>
                  </a:cubicBezTo>
                  <a:cubicBezTo>
                    <a:pt x="48" y="108"/>
                    <a:pt x="24" y="108"/>
                    <a:pt x="0" y="108"/>
                  </a:cubicBezTo>
                  <a:cubicBezTo>
                    <a:pt x="0" y="73"/>
                    <a:pt x="0" y="37"/>
                    <a:pt x="0" y="2"/>
                  </a:cubicBezTo>
                  <a:close/>
                </a:path>
              </a:pathLst>
            </a:custGeom>
            <a:solidFill>
              <a:schemeClr val="accent4"/>
            </a:solidFill>
            <a:ln w="12700">
              <a:noFill/>
              <a:round/>
              <a:headEnd/>
              <a:tailEnd/>
            </a:ln>
            <a:extLst/>
          </p:spPr>
          <p:txBody>
            <a:bodyPr vert="horz" wrap="square" lIns="51429" tIns="25714" rIns="51429" bIns="25714" numCol="1" anchor="t" anchorCtr="0" compatLnSpc="1">
              <a:prstTxWarp prst="textNoShape">
                <a:avLst/>
              </a:prstTxWarp>
            </a:bodyPr>
            <a:lstStyle/>
            <a:p>
              <a:pPr>
                <a:buClr>
                  <a:srgbClr val="FFFFFF"/>
                </a:buClr>
                <a:defRPr/>
              </a:pPr>
              <a:endParaRPr lang="en-US" sz="1372" dirty="0">
                <a:solidFill>
                  <a:srgbClr val="000000"/>
                </a:solidFill>
                <a:latin typeface="Arial"/>
              </a:endParaRPr>
            </a:p>
          </p:txBody>
        </p:sp>
        <p:sp>
          <p:nvSpPr>
            <p:cNvPr id="58" name="Freeform 11"/>
            <p:cNvSpPr>
              <a:spLocks/>
            </p:cNvSpPr>
            <p:nvPr/>
          </p:nvSpPr>
          <p:spPr bwMode="gray">
            <a:xfrm>
              <a:off x="2634351" y="4454118"/>
              <a:ext cx="133095" cy="231256"/>
            </a:xfrm>
            <a:custGeom>
              <a:avLst/>
              <a:gdLst>
                <a:gd name="T0" fmla="*/ 72 w 72"/>
                <a:gd name="T1" fmla="*/ 125 h 125"/>
                <a:gd name="T2" fmla="*/ 0 w 72"/>
                <a:gd name="T3" fmla="*/ 125 h 125"/>
                <a:gd name="T4" fmla="*/ 0 w 72"/>
                <a:gd name="T5" fmla="*/ 122 h 125"/>
                <a:gd name="T6" fmla="*/ 0 w 72"/>
                <a:gd name="T7" fmla="*/ 74 h 125"/>
                <a:gd name="T8" fmla="*/ 2 w 72"/>
                <a:gd name="T9" fmla="*/ 70 h 125"/>
                <a:gd name="T10" fmla="*/ 70 w 72"/>
                <a:gd name="T11" fmla="*/ 2 h 125"/>
                <a:gd name="T12" fmla="*/ 72 w 72"/>
                <a:gd name="T13" fmla="*/ 0 h 125"/>
                <a:gd name="T14" fmla="*/ 72 w 72"/>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25">
                  <a:moveTo>
                    <a:pt x="72" y="125"/>
                  </a:moveTo>
                  <a:cubicBezTo>
                    <a:pt x="48" y="125"/>
                    <a:pt x="24" y="125"/>
                    <a:pt x="0" y="125"/>
                  </a:cubicBezTo>
                  <a:cubicBezTo>
                    <a:pt x="0" y="124"/>
                    <a:pt x="0" y="123"/>
                    <a:pt x="0" y="122"/>
                  </a:cubicBezTo>
                  <a:cubicBezTo>
                    <a:pt x="0" y="106"/>
                    <a:pt x="0" y="90"/>
                    <a:pt x="0" y="74"/>
                  </a:cubicBezTo>
                  <a:cubicBezTo>
                    <a:pt x="0" y="72"/>
                    <a:pt x="1" y="71"/>
                    <a:pt x="2" y="70"/>
                  </a:cubicBezTo>
                  <a:cubicBezTo>
                    <a:pt x="24" y="47"/>
                    <a:pt x="47" y="24"/>
                    <a:pt x="70" y="2"/>
                  </a:cubicBezTo>
                  <a:cubicBezTo>
                    <a:pt x="70" y="1"/>
                    <a:pt x="71" y="1"/>
                    <a:pt x="72" y="0"/>
                  </a:cubicBezTo>
                  <a:cubicBezTo>
                    <a:pt x="72" y="42"/>
                    <a:pt x="72" y="84"/>
                    <a:pt x="72" y="125"/>
                  </a:cubicBezTo>
                  <a:close/>
                </a:path>
              </a:pathLst>
            </a:custGeom>
            <a:solidFill>
              <a:schemeClr val="accent4"/>
            </a:solidFill>
            <a:ln w="12700">
              <a:noFill/>
              <a:round/>
              <a:headEnd/>
              <a:tailEnd/>
            </a:ln>
            <a:extLst/>
          </p:spPr>
          <p:txBody>
            <a:bodyPr vert="horz" wrap="square" lIns="51429" tIns="25714" rIns="51429" bIns="25714" numCol="1" anchor="t" anchorCtr="0" compatLnSpc="1">
              <a:prstTxWarp prst="textNoShape">
                <a:avLst/>
              </a:prstTxWarp>
            </a:bodyPr>
            <a:lstStyle/>
            <a:p>
              <a:pPr>
                <a:buClr>
                  <a:srgbClr val="FFFFFF"/>
                </a:buClr>
                <a:defRPr/>
              </a:pPr>
              <a:endParaRPr lang="en-US" sz="1372" dirty="0">
                <a:solidFill>
                  <a:srgbClr val="000000"/>
                </a:solidFill>
                <a:latin typeface="Arial"/>
              </a:endParaRPr>
            </a:p>
          </p:txBody>
        </p:sp>
      </p:grpSp>
      <p:grpSp>
        <p:nvGrpSpPr>
          <p:cNvPr id="59" name="Group 8"/>
          <p:cNvGrpSpPr>
            <a:grpSpLocks noChangeAspect="1"/>
          </p:cNvGrpSpPr>
          <p:nvPr/>
        </p:nvGrpSpPr>
        <p:grpSpPr bwMode="auto">
          <a:xfrm>
            <a:off x="1550008" y="1890567"/>
            <a:ext cx="688535" cy="678854"/>
            <a:chOff x="1247" y="2715"/>
            <a:chExt cx="640" cy="631"/>
          </a:xfrm>
          <a:solidFill>
            <a:schemeClr val="accent4"/>
          </a:solidFill>
        </p:grpSpPr>
        <p:sp>
          <p:nvSpPr>
            <p:cNvPr id="60" name="Freeform 9"/>
            <p:cNvSpPr>
              <a:spLocks noEditPoints="1"/>
            </p:cNvSpPr>
            <p:nvPr/>
          </p:nvSpPr>
          <p:spPr bwMode="auto">
            <a:xfrm>
              <a:off x="1247" y="3038"/>
              <a:ext cx="640" cy="308"/>
            </a:xfrm>
            <a:custGeom>
              <a:avLst/>
              <a:gdLst>
                <a:gd name="T0" fmla="*/ 241 w 268"/>
                <a:gd name="T1" fmla="*/ 56 h 129"/>
                <a:gd name="T2" fmla="*/ 216 w 268"/>
                <a:gd name="T3" fmla="*/ 62 h 129"/>
                <a:gd name="T4" fmla="*/ 182 w 268"/>
                <a:gd name="T5" fmla="*/ 70 h 129"/>
                <a:gd name="T6" fmla="*/ 178 w 268"/>
                <a:gd name="T7" fmla="*/ 67 h 129"/>
                <a:gd name="T8" fmla="*/ 178 w 268"/>
                <a:gd name="T9" fmla="*/ 66 h 129"/>
                <a:gd name="T10" fmla="*/ 135 w 268"/>
                <a:gd name="T11" fmla="*/ 44 h 129"/>
                <a:gd name="T12" fmla="*/ 106 w 268"/>
                <a:gd name="T13" fmla="*/ 35 h 129"/>
                <a:gd name="T14" fmla="*/ 82 w 268"/>
                <a:gd name="T15" fmla="*/ 24 h 129"/>
                <a:gd name="T16" fmla="*/ 49 w 268"/>
                <a:gd name="T17" fmla="*/ 32 h 129"/>
                <a:gd name="T18" fmla="*/ 46 w 268"/>
                <a:gd name="T19" fmla="*/ 29 h 129"/>
                <a:gd name="T20" fmla="*/ 41 w 268"/>
                <a:gd name="T21" fmla="*/ 0 h 129"/>
                <a:gd name="T22" fmla="*/ 0 w 268"/>
                <a:gd name="T23" fmla="*/ 5 h 129"/>
                <a:gd name="T24" fmla="*/ 6 w 268"/>
                <a:gd name="T25" fmla="*/ 129 h 129"/>
                <a:gd name="T26" fmla="*/ 46 w 268"/>
                <a:gd name="T27" fmla="*/ 123 h 129"/>
                <a:gd name="T28" fmla="*/ 47 w 268"/>
                <a:gd name="T29" fmla="*/ 105 h 129"/>
                <a:gd name="T30" fmla="*/ 50 w 268"/>
                <a:gd name="T31" fmla="*/ 104 h 129"/>
                <a:gd name="T32" fmla="*/ 259 w 268"/>
                <a:gd name="T33" fmla="*/ 90 h 129"/>
                <a:gd name="T34" fmla="*/ 35 w 268"/>
                <a:gd name="T35" fmla="*/ 115 h 129"/>
                <a:gd name="T36" fmla="*/ 14 w 268"/>
                <a:gd name="T37" fmla="*/ 118 h 129"/>
                <a:gd name="T38" fmla="*/ 11 w 268"/>
                <a:gd name="T39" fmla="*/ 14 h 129"/>
                <a:gd name="T40" fmla="*/ 32 w 268"/>
                <a:gd name="T41" fmla="*/ 11 h 129"/>
                <a:gd name="T42" fmla="*/ 35 w 268"/>
                <a:gd name="T43" fmla="*/ 115 h 129"/>
                <a:gd name="T44" fmla="*/ 147 w 268"/>
                <a:gd name="T45" fmla="*/ 118 h 129"/>
                <a:gd name="T46" fmla="*/ 46 w 268"/>
                <a:gd name="T47" fmla="*/ 89 h 129"/>
                <a:gd name="T48" fmla="*/ 48 w 268"/>
                <a:gd name="T49" fmla="*/ 45 h 129"/>
                <a:gd name="T50" fmla="*/ 93 w 268"/>
                <a:gd name="T51" fmla="*/ 37 h 129"/>
                <a:gd name="T52" fmla="*/ 98 w 268"/>
                <a:gd name="T53" fmla="*/ 42 h 129"/>
                <a:gd name="T54" fmla="*/ 137 w 268"/>
                <a:gd name="T55" fmla="*/ 55 h 129"/>
                <a:gd name="T56" fmla="*/ 164 w 268"/>
                <a:gd name="T57" fmla="*/ 62 h 129"/>
                <a:gd name="T58" fmla="*/ 166 w 268"/>
                <a:gd name="T59" fmla="*/ 73 h 129"/>
                <a:gd name="T60" fmla="*/ 142 w 268"/>
                <a:gd name="T61" fmla="*/ 80 h 129"/>
                <a:gd name="T62" fmla="*/ 103 w 268"/>
                <a:gd name="T63" fmla="*/ 70 h 129"/>
                <a:gd name="T64" fmla="*/ 90 w 268"/>
                <a:gd name="T65" fmla="*/ 67 h 129"/>
                <a:gd name="T66" fmla="*/ 89 w 268"/>
                <a:gd name="T67" fmla="*/ 66 h 129"/>
                <a:gd name="T68" fmla="*/ 83 w 268"/>
                <a:gd name="T69" fmla="*/ 71 h 129"/>
                <a:gd name="T70" fmla="*/ 86 w 268"/>
                <a:gd name="T71" fmla="*/ 77 h 129"/>
                <a:gd name="T72" fmla="*/ 100 w 268"/>
                <a:gd name="T73" fmla="*/ 81 h 129"/>
                <a:gd name="T74" fmla="*/ 137 w 268"/>
                <a:gd name="T75" fmla="*/ 91 h 129"/>
                <a:gd name="T76" fmla="*/ 166 w 268"/>
                <a:gd name="T77" fmla="*/ 85 h 129"/>
                <a:gd name="T78" fmla="*/ 172 w 268"/>
                <a:gd name="T79" fmla="*/ 82 h 129"/>
                <a:gd name="T80" fmla="*/ 173 w 268"/>
                <a:gd name="T81" fmla="*/ 82 h 129"/>
                <a:gd name="T82" fmla="*/ 219 w 268"/>
                <a:gd name="T83" fmla="*/ 73 h 129"/>
                <a:gd name="T84" fmla="*/ 241 w 268"/>
                <a:gd name="T85" fmla="*/ 67 h 129"/>
                <a:gd name="T86" fmla="*/ 252 w 268"/>
                <a:gd name="T87" fmla="*/ 7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129">
                  <a:moveTo>
                    <a:pt x="261" y="69"/>
                  </a:moveTo>
                  <a:cubicBezTo>
                    <a:pt x="257" y="60"/>
                    <a:pt x="251" y="56"/>
                    <a:pt x="241" y="56"/>
                  </a:cubicBezTo>
                  <a:cubicBezTo>
                    <a:pt x="238" y="56"/>
                    <a:pt x="235" y="57"/>
                    <a:pt x="231" y="58"/>
                  </a:cubicBezTo>
                  <a:cubicBezTo>
                    <a:pt x="226" y="59"/>
                    <a:pt x="221" y="60"/>
                    <a:pt x="216" y="62"/>
                  </a:cubicBezTo>
                  <a:cubicBezTo>
                    <a:pt x="216" y="62"/>
                    <a:pt x="216" y="62"/>
                    <a:pt x="216" y="62"/>
                  </a:cubicBezTo>
                  <a:cubicBezTo>
                    <a:pt x="205" y="65"/>
                    <a:pt x="193" y="68"/>
                    <a:pt x="182" y="70"/>
                  </a:cubicBezTo>
                  <a:cubicBezTo>
                    <a:pt x="181" y="70"/>
                    <a:pt x="181" y="70"/>
                    <a:pt x="181" y="70"/>
                  </a:cubicBezTo>
                  <a:cubicBezTo>
                    <a:pt x="180" y="70"/>
                    <a:pt x="179" y="69"/>
                    <a:pt x="178" y="67"/>
                  </a:cubicBezTo>
                  <a:cubicBezTo>
                    <a:pt x="178" y="67"/>
                    <a:pt x="178" y="67"/>
                    <a:pt x="178" y="67"/>
                  </a:cubicBezTo>
                  <a:cubicBezTo>
                    <a:pt x="178" y="66"/>
                    <a:pt x="178" y="66"/>
                    <a:pt x="178" y="66"/>
                  </a:cubicBezTo>
                  <a:cubicBezTo>
                    <a:pt x="176" y="55"/>
                    <a:pt x="165" y="44"/>
                    <a:pt x="144" y="44"/>
                  </a:cubicBezTo>
                  <a:cubicBezTo>
                    <a:pt x="141" y="44"/>
                    <a:pt x="138" y="44"/>
                    <a:pt x="135" y="44"/>
                  </a:cubicBezTo>
                  <a:cubicBezTo>
                    <a:pt x="132" y="45"/>
                    <a:pt x="129" y="45"/>
                    <a:pt x="127" y="45"/>
                  </a:cubicBezTo>
                  <a:cubicBezTo>
                    <a:pt x="115" y="45"/>
                    <a:pt x="111" y="40"/>
                    <a:pt x="106" y="35"/>
                  </a:cubicBezTo>
                  <a:cubicBezTo>
                    <a:pt x="104" y="32"/>
                    <a:pt x="102" y="29"/>
                    <a:pt x="98" y="27"/>
                  </a:cubicBezTo>
                  <a:cubicBezTo>
                    <a:pt x="93" y="25"/>
                    <a:pt x="88" y="24"/>
                    <a:pt x="82" y="24"/>
                  </a:cubicBezTo>
                  <a:cubicBezTo>
                    <a:pt x="69" y="24"/>
                    <a:pt x="57" y="29"/>
                    <a:pt x="50" y="32"/>
                  </a:cubicBezTo>
                  <a:cubicBezTo>
                    <a:pt x="50" y="32"/>
                    <a:pt x="49" y="32"/>
                    <a:pt x="49" y="32"/>
                  </a:cubicBezTo>
                  <a:cubicBezTo>
                    <a:pt x="48" y="32"/>
                    <a:pt x="48" y="32"/>
                    <a:pt x="47" y="31"/>
                  </a:cubicBezTo>
                  <a:cubicBezTo>
                    <a:pt x="47" y="31"/>
                    <a:pt x="46" y="30"/>
                    <a:pt x="46" y="29"/>
                  </a:cubicBezTo>
                  <a:cubicBezTo>
                    <a:pt x="46" y="5"/>
                    <a:pt x="46" y="5"/>
                    <a:pt x="46" y="5"/>
                  </a:cubicBezTo>
                  <a:cubicBezTo>
                    <a:pt x="46" y="2"/>
                    <a:pt x="44" y="0"/>
                    <a:pt x="41" y="0"/>
                  </a:cubicBezTo>
                  <a:cubicBezTo>
                    <a:pt x="6" y="0"/>
                    <a:pt x="6" y="0"/>
                    <a:pt x="6" y="0"/>
                  </a:cubicBezTo>
                  <a:cubicBezTo>
                    <a:pt x="3" y="0"/>
                    <a:pt x="0" y="2"/>
                    <a:pt x="0" y="5"/>
                  </a:cubicBezTo>
                  <a:cubicBezTo>
                    <a:pt x="0" y="123"/>
                    <a:pt x="0" y="123"/>
                    <a:pt x="0" y="123"/>
                  </a:cubicBezTo>
                  <a:cubicBezTo>
                    <a:pt x="0" y="126"/>
                    <a:pt x="3" y="129"/>
                    <a:pt x="6" y="129"/>
                  </a:cubicBezTo>
                  <a:cubicBezTo>
                    <a:pt x="41" y="129"/>
                    <a:pt x="41" y="129"/>
                    <a:pt x="41" y="129"/>
                  </a:cubicBezTo>
                  <a:cubicBezTo>
                    <a:pt x="44" y="129"/>
                    <a:pt x="46" y="126"/>
                    <a:pt x="46" y="123"/>
                  </a:cubicBezTo>
                  <a:cubicBezTo>
                    <a:pt x="46" y="107"/>
                    <a:pt x="46" y="107"/>
                    <a:pt x="46" y="107"/>
                  </a:cubicBezTo>
                  <a:cubicBezTo>
                    <a:pt x="46" y="106"/>
                    <a:pt x="47" y="105"/>
                    <a:pt x="47" y="105"/>
                  </a:cubicBezTo>
                  <a:cubicBezTo>
                    <a:pt x="48" y="104"/>
                    <a:pt x="48" y="104"/>
                    <a:pt x="49" y="104"/>
                  </a:cubicBezTo>
                  <a:cubicBezTo>
                    <a:pt x="49" y="104"/>
                    <a:pt x="50" y="104"/>
                    <a:pt x="50" y="104"/>
                  </a:cubicBezTo>
                  <a:cubicBezTo>
                    <a:pt x="73" y="112"/>
                    <a:pt x="128" y="129"/>
                    <a:pt x="147" y="129"/>
                  </a:cubicBezTo>
                  <a:cubicBezTo>
                    <a:pt x="167" y="129"/>
                    <a:pt x="239" y="103"/>
                    <a:pt x="259" y="90"/>
                  </a:cubicBezTo>
                  <a:cubicBezTo>
                    <a:pt x="261" y="89"/>
                    <a:pt x="268" y="85"/>
                    <a:pt x="261" y="69"/>
                  </a:cubicBezTo>
                  <a:close/>
                  <a:moveTo>
                    <a:pt x="35" y="115"/>
                  </a:moveTo>
                  <a:cubicBezTo>
                    <a:pt x="35" y="116"/>
                    <a:pt x="34" y="118"/>
                    <a:pt x="32" y="118"/>
                  </a:cubicBezTo>
                  <a:cubicBezTo>
                    <a:pt x="14" y="118"/>
                    <a:pt x="14" y="118"/>
                    <a:pt x="14" y="118"/>
                  </a:cubicBezTo>
                  <a:cubicBezTo>
                    <a:pt x="13" y="118"/>
                    <a:pt x="11" y="116"/>
                    <a:pt x="11" y="115"/>
                  </a:cubicBezTo>
                  <a:cubicBezTo>
                    <a:pt x="11" y="14"/>
                    <a:pt x="11" y="14"/>
                    <a:pt x="11" y="14"/>
                  </a:cubicBezTo>
                  <a:cubicBezTo>
                    <a:pt x="11" y="12"/>
                    <a:pt x="13" y="11"/>
                    <a:pt x="14" y="11"/>
                  </a:cubicBezTo>
                  <a:cubicBezTo>
                    <a:pt x="32" y="11"/>
                    <a:pt x="32" y="11"/>
                    <a:pt x="32" y="11"/>
                  </a:cubicBezTo>
                  <a:cubicBezTo>
                    <a:pt x="34" y="11"/>
                    <a:pt x="35" y="12"/>
                    <a:pt x="35" y="14"/>
                  </a:cubicBezTo>
                  <a:lnTo>
                    <a:pt x="35" y="115"/>
                  </a:lnTo>
                  <a:close/>
                  <a:moveTo>
                    <a:pt x="251" y="82"/>
                  </a:moveTo>
                  <a:cubicBezTo>
                    <a:pt x="229" y="95"/>
                    <a:pt x="162" y="118"/>
                    <a:pt x="147" y="118"/>
                  </a:cubicBezTo>
                  <a:cubicBezTo>
                    <a:pt x="128" y="118"/>
                    <a:pt x="56" y="94"/>
                    <a:pt x="48" y="92"/>
                  </a:cubicBezTo>
                  <a:cubicBezTo>
                    <a:pt x="47" y="91"/>
                    <a:pt x="46" y="90"/>
                    <a:pt x="46" y="89"/>
                  </a:cubicBezTo>
                  <a:cubicBezTo>
                    <a:pt x="46" y="48"/>
                    <a:pt x="46" y="48"/>
                    <a:pt x="46" y="48"/>
                  </a:cubicBezTo>
                  <a:cubicBezTo>
                    <a:pt x="46" y="47"/>
                    <a:pt x="47" y="46"/>
                    <a:pt x="48" y="45"/>
                  </a:cubicBezTo>
                  <a:cubicBezTo>
                    <a:pt x="59" y="39"/>
                    <a:pt x="72" y="35"/>
                    <a:pt x="82" y="35"/>
                  </a:cubicBezTo>
                  <a:cubicBezTo>
                    <a:pt x="87" y="35"/>
                    <a:pt x="90" y="36"/>
                    <a:pt x="93" y="37"/>
                  </a:cubicBezTo>
                  <a:cubicBezTo>
                    <a:pt x="94" y="38"/>
                    <a:pt x="96" y="40"/>
                    <a:pt x="98" y="42"/>
                  </a:cubicBezTo>
                  <a:cubicBezTo>
                    <a:pt x="98" y="42"/>
                    <a:pt x="98" y="42"/>
                    <a:pt x="98" y="42"/>
                  </a:cubicBezTo>
                  <a:cubicBezTo>
                    <a:pt x="103" y="48"/>
                    <a:pt x="109" y="56"/>
                    <a:pt x="127" y="56"/>
                  </a:cubicBezTo>
                  <a:cubicBezTo>
                    <a:pt x="130" y="56"/>
                    <a:pt x="133" y="56"/>
                    <a:pt x="137" y="55"/>
                  </a:cubicBezTo>
                  <a:cubicBezTo>
                    <a:pt x="139" y="55"/>
                    <a:pt x="142" y="55"/>
                    <a:pt x="144" y="55"/>
                  </a:cubicBezTo>
                  <a:cubicBezTo>
                    <a:pt x="153" y="55"/>
                    <a:pt x="160" y="57"/>
                    <a:pt x="164" y="62"/>
                  </a:cubicBezTo>
                  <a:cubicBezTo>
                    <a:pt x="167" y="65"/>
                    <a:pt x="167" y="68"/>
                    <a:pt x="167" y="70"/>
                  </a:cubicBezTo>
                  <a:cubicBezTo>
                    <a:pt x="168" y="71"/>
                    <a:pt x="167" y="72"/>
                    <a:pt x="166" y="73"/>
                  </a:cubicBezTo>
                  <a:cubicBezTo>
                    <a:pt x="165" y="73"/>
                    <a:pt x="163" y="74"/>
                    <a:pt x="162" y="74"/>
                  </a:cubicBezTo>
                  <a:cubicBezTo>
                    <a:pt x="154" y="77"/>
                    <a:pt x="147" y="80"/>
                    <a:pt x="142" y="80"/>
                  </a:cubicBezTo>
                  <a:cubicBezTo>
                    <a:pt x="141" y="80"/>
                    <a:pt x="140" y="80"/>
                    <a:pt x="140" y="80"/>
                  </a:cubicBezTo>
                  <a:cubicBezTo>
                    <a:pt x="136" y="78"/>
                    <a:pt x="123" y="75"/>
                    <a:pt x="103" y="70"/>
                  </a:cubicBezTo>
                  <a:cubicBezTo>
                    <a:pt x="103" y="70"/>
                    <a:pt x="103" y="70"/>
                    <a:pt x="103" y="70"/>
                  </a:cubicBezTo>
                  <a:cubicBezTo>
                    <a:pt x="90" y="67"/>
                    <a:pt x="90" y="67"/>
                    <a:pt x="90" y="67"/>
                  </a:cubicBezTo>
                  <a:cubicBezTo>
                    <a:pt x="90" y="67"/>
                    <a:pt x="90" y="67"/>
                    <a:pt x="90" y="67"/>
                  </a:cubicBezTo>
                  <a:cubicBezTo>
                    <a:pt x="89" y="67"/>
                    <a:pt x="89" y="67"/>
                    <a:pt x="89" y="66"/>
                  </a:cubicBezTo>
                  <a:cubicBezTo>
                    <a:pt x="89" y="67"/>
                    <a:pt x="89" y="67"/>
                    <a:pt x="89" y="67"/>
                  </a:cubicBezTo>
                  <a:cubicBezTo>
                    <a:pt x="86" y="66"/>
                    <a:pt x="83" y="68"/>
                    <a:pt x="83" y="71"/>
                  </a:cubicBezTo>
                  <a:cubicBezTo>
                    <a:pt x="82" y="74"/>
                    <a:pt x="84" y="76"/>
                    <a:pt x="86" y="77"/>
                  </a:cubicBezTo>
                  <a:cubicBezTo>
                    <a:pt x="86" y="77"/>
                    <a:pt x="86" y="77"/>
                    <a:pt x="86" y="77"/>
                  </a:cubicBezTo>
                  <a:cubicBezTo>
                    <a:pt x="89" y="78"/>
                    <a:pt x="94" y="79"/>
                    <a:pt x="100" y="81"/>
                  </a:cubicBezTo>
                  <a:cubicBezTo>
                    <a:pt x="100" y="81"/>
                    <a:pt x="100" y="81"/>
                    <a:pt x="100" y="81"/>
                  </a:cubicBezTo>
                  <a:cubicBezTo>
                    <a:pt x="100" y="81"/>
                    <a:pt x="100" y="81"/>
                    <a:pt x="100" y="81"/>
                  </a:cubicBezTo>
                  <a:cubicBezTo>
                    <a:pt x="113" y="85"/>
                    <a:pt x="132" y="89"/>
                    <a:pt x="137" y="91"/>
                  </a:cubicBezTo>
                  <a:cubicBezTo>
                    <a:pt x="139" y="91"/>
                    <a:pt x="140" y="91"/>
                    <a:pt x="142" y="91"/>
                  </a:cubicBezTo>
                  <a:cubicBezTo>
                    <a:pt x="149" y="91"/>
                    <a:pt x="159" y="87"/>
                    <a:pt x="166" y="85"/>
                  </a:cubicBezTo>
                  <a:cubicBezTo>
                    <a:pt x="167" y="84"/>
                    <a:pt x="167" y="84"/>
                    <a:pt x="167" y="84"/>
                  </a:cubicBezTo>
                  <a:cubicBezTo>
                    <a:pt x="169" y="84"/>
                    <a:pt x="171" y="83"/>
                    <a:pt x="172" y="82"/>
                  </a:cubicBezTo>
                  <a:cubicBezTo>
                    <a:pt x="172" y="82"/>
                    <a:pt x="172" y="82"/>
                    <a:pt x="172" y="82"/>
                  </a:cubicBezTo>
                  <a:cubicBezTo>
                    <a:pt x="172" y="82"/>
                    <a:pt x="173" y="82"/>
                    <a:pt x="173" y="82"/>
                  </a:cubicBezTo>
                  <a:cubicBezTo>
                    <a:pt x="173" y="82"/>
                    <a:pt x="173" y="82"/>
                    <a:pt x="174" y="82"/>
                  </a:cubicBezTo>
                  <a:cubicBezTo>
                    <a:pt x="188" y="81"/>
                    <a:pt x="203" y="77"/>
                    <a:pt x="219" y="73"/>
                  </a:cubicBezTo>
                  <a:cubicBezTo>
                    <a:pt x="224" y="71"/>
                    <a:pt x="229" y="70"/>
                    <a:pt x="234" y="68"/>
                  </a:cubicBezTo>
                  <a:cubicBezTo>
                    <a:pt x="237" y="68"/>
                    <a:pt x="239" y="67"/>
                    <a:pt x="241" y="67"/>
                  </a:cubicBezTo>
                  <a:cubicBezTo>
                    <a:pt x="248" y="67"/>
                    <a:pt x="250" y="71"/>
                    <a:pt x="251" y="73"/>
                  </a:cubicBezTo>
                  <a:cubicBezTo>
                    <a:pt x="251" y="75"/>
                    <a:pt x="252" y="77"/>
                    <a:pt x="252" y="79"/>
                  </a:cubicBezTo>
                  <a:cubicBezTo>
                    <a:pt x="253" y="80"/>
                    <a:pt x="252" y="81"/>
                    <a:pt x="251"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1" name="Freeform 10"/>
            <p:cNvSpPr>
              <a:spLocks/>
            </p:cNvSpPr>
            <p:nvPr/>
          </p:nvSpPr>
          <p:spPr bwMode="auto">
            <a:xfrm>
              <a:off x="1629" y="2796"/>
              <a:ext cx="108" cy="227"/>
            </a:xfrm>
            <a:custGeom>
              <a:avLst/>
              <a:gdLst>
                <a:gd name="T0" fmla="*/ 23 w 45"/>
                <a:gd name="T1" fmla="*/ 95 h 95"/>
                <a:gd name="T2" fmla="*/ 17 w 45"/>
                <a:gd name="T3" fmla="*/ 90 h 95"/>
                <a:gd name="T4" fmla="*/ 17 w 45"/>
                <a:gd name="T5" fmla="*/ 88 h 95"/>
                <a:gd name="T6" fmla="*/ 15 w 45"/>
                <a:gd name="T7" fmla="*/ 86 h 95"/>
                <a:gd name="T8" fmla="*/ 0 w 45"/>
                <a:gd name="T9" fmla="*/ 72 h 95"/>
                <a:gd name="T10" fmla="*/ 1 w 45"/>
                <a:gd name="T11" fmla="*/ 68 h 95"/>
                <a:gd name="T12" fmla="*/ 4 w 45"/>
                <a:gd name="T13" fmla="*/ 65 h 95"/>
                <a:gd name="T14" fmla="*/ 6 w 45"/>
                <a:gd name="T15" fmla="*/ 65 h 95"/>
                <a:gd name="T16" fmla="*/ 11 w 45"/>
                <a:gd name="T17" fmla="*/ 68 h 95"/>
                <a:gd name="T18" fmla="*/ 22 w 45"/>
                <a:gd name="T19" fmla="*/ 75 h 95"/>
                <a:gd name="T20" fmla="*/ 30 w 45"/>
                <a:gd name="T21" fmla="*/ 72 h 95"/>
                <a:gd name="T22" fmla="*/ 34 w 45"/>
                <a:gd name="T23" fmla="*/ 65 h 95"/>
                <a:gd name="T24" fmla="*/ 21 w 45"/>
                <a:gd name="T25" fmla="*/ 53 h 95"/>
                <a:gd name="T26" fmla="*/ 21 w 45"/>
                <a:gd name="T27" fmla="*/ 53 h 95"/>
                <a:gd name="T28" fmla="*/ 0 w 45"/>
                <a:gd name="T29" fmla="*/ 30 h 95"/>
                <a:gd name="T30" fmla="*/ 7 w 45"/>
                <a:gd name="T31" fmla="*/ 14 h 95"/>
                <a:gd name="T32" fmla="*/ 15 w 45"/>
                <a:gd name="T33" fmla="*/ 10 h 95"/>
                <a:gd name="T34" fmla="*/ 17 w 45"/>
                <a:gd name="T35" fmla="*/ 7 h 95"/>
                <a:gd name="T36" fmla="*/ 17 w 45"/>
                <a:gd name="T37" fmla="*/ 5 h 95"/>
                <a:gd name="T38" fmla="*/ 23 w 45"/>
                <a:gd name="T39" fmla="*/ 0 h 95"/>
                <a:gd name="T40" fmla="*/ 28 w 45"/>
                <a:gd name="T41" fmla="*/ 5 h 95"/>
                <a:gd name="T42" fmla="*/ 28 w 45"/>
                <a:gd name="T43" fmla="*/ 7 h 95"/>
                <a:gd name="T44" fmla="*/ 30 w 45"/>
                <a:gd name="T45" fmla="*/ 9 h 95"/>
                <a:gd name="T46" fmla="*/ 45 w 45"/>
                <a:gd name="T47" fmla="*/ 23 h 95"/>
                <a:gd name="T48" fmla="*/ 45 w 45"/>
                <a:gd name="T49" fmla="*/ 27 h 95"/>
                <a:gd name="T50" fmla="*/ 41 w 45"/>
                <a:gd name="T51" fmla="*/ 30 h 95"/>
                <a:gd name="T52" fmla="*/ 39 w 45"/>
                <a:gd name="T53" fmla="*/ 30 h 95"/>
                <a:gd name="T54" fmla="*/ 39 w 45"/>
                <a:gd name="T55" fmla="*/ 30 h 95"/>
                <a:gd name="T56" fmla="*/ 34 w 45"/>
                <a:gd name="T57" fmla="*/ 27 h 95"/>
                <a:gd name="T58" fmla="*/ 23 w 45"/>
                <a:gd name="T59" fmla="*/ 20 h 95"/>
                <a:gd name="T60" fmla="*/ 15 w 45"/>
                <a:gd name="T61" fmla="*/ 23 h 95"/>
                <a:gd name="T62" fmla="*/ 11 w 45"/>
                <a:gd name="T63" fmla="*/ 30 h 95"/>
                <a:gd name="T64" fmla="*/ 25 w 45"/>
                <a:gd name="T65" fmla="*/ 42 h 95"/>
                <a:gd name="T66" fmla="*/ 25 w 45"/>
                <a:gd name="T67" fmla="*/ 42 h 95"/>
                <a:gd name="T68" fmla="*/ 25 w 45"/>
                <a:gd name="T69" fmla="*/ 42 h 95"/>
                <a:gd name="T70" fmla="*/ 45 w 45"/>
                <a:gd name="T71" fmla="*/ 65 h 95"/>
                <a:gd name="T72" fmla="*/ 38 w 45"/>
                <a:gd name="T73" fmla="*/ 81 h 95"/>
                <a:gd name="T74" fmla="*/ 30 w 45"/>
                <a:gd name="T75" fmla="*/ 85 h 95"/>
                <a:gd name="T76" fmla="*/ 28 w 45"/>
                <a:gd name="T77" fmla="*/ 88 h 95"/>
                <a:gd name="T78" fmla="*/ 28 w 45"/>
                <a:gd name="T79" fmla="*/ 90 h 95"/>
                <a:gd name="T80" fmla="*/ 23 w 45"/>
                <a:gd name="T8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95">
                  <a:moveTo>
                    <a:pt x="23" y="95"/>
                  </a:moveTo>
                  <a:cubicBezTo>
                    <a:pt x="19" y="95"/>
                    <a:pt x="17" y="93"/>
                    <a:pt x="17" y="90"/>
                  </a:cubicBezTo>
                  <a:cubicBezTo>
                    <a:pt x="17" y="88"/>
                    <a:pt x="17" y="88"/>
                    <a:pt x="17" y="88"/>
                  </a:cubicBezTo>
                  <a:cubicBezTo>
                    <a:pt x="17" y="87"/>
                    <a:pt x="16" y="86"/>
                    <a:pt x="15" y="86"/>
                  </a:cubicBezTo>
                  <a:cubicBezTo>
                    <a:pt x="8" y="84"/>
                    <a:pt x="3" y="79"/>
                    <a:pt x="0" y="72"/>
                  </a:cubicBezTo>
                  <a:cubicBezTo>
                    <a:pt x="0" y="71"/>
                    <a:pt x="0" y="69"/>
                    <a:pt x="1" y="68"/>
                  </a:cubicBezTo>
                  <a:cubicBezTo>
                    <a:pt x="1" y="67"/>
                    <a:pt x="2" y="66"/>
                    <a:pt x="4" y="65"/>
                  </a:cubicBezTo>
                  <a:cubicBezTo>
                    <a:pt x="4" y="65"/>
                    <a:pt x="5" y="65"/>
                    <a:pt x="6" y="65"/>
                  </a:cubicBezTo>
                  <a:cubicBezTo>
                    <a:pt x="8" y="65"/>
                    <a:pt x="10" y="66"/>
                    <a:pt x="11" y="68"/>
                  </a:cubicBezTo>
                  <a:cubicBezTo>
                    <a:pt x="13" y="72"/>
                    <a:pt x="17" y="75"/>
                    <a:pt x="22" y="75"/>
                  </a:cubicBezTo>
                  <a:cubicBezTo>
                    <a:pt x="25" y="75"/>
                    <a:pt x="28" y="74"/>
                    <a:pt x="30" y="72"/>
                  </a:cubicBezTo>
                  <a:cubicBezTo>
                    <a:pt x="33" y="70"/>
                    <a:pt x="34" y="68"/>
                    <a:pt x="34" y="65"/>
                  </a:cubicBezTo>
                  <a:cubicBezTo>
                    <a:pt x="34" y="59"/>
                    <a:pt x="26" y="55"/>
                    <a:pt x="21" y="53"/>
                  </a:cubicBezTo>
                  <a:cubicBezTo>
                    <a:pt x="21" y="53"/>
                    <a:pt x="21" y="53"/>
                    <a:pt x="21" y="53"/>
                  </a:cubicBezTo>
                  <a:cubicBezTo>
                    <a:pt x="3" y="46"/>
                    <a:pt x="0" y="35"/>
                    <a:pt x="0" y="30"/>
                  </a:cubicBezTo>
                  <a:cubicBezTo>
                    <a:pt x="0" y="24"/>
                    <a:pt x="3" y="18"/>
                    <a:pt x="7" y="14"/>
                  </a:cubicBezTo>
                  <a:cubicBezTo>
                    <a:pt x="9" y="12"/>
                    <a:pt x="12" y="11"/>
                    <a:pt x="15" y="10"/>
                  </a:cubicBezTo>
                  <a:cubicBezTo>
                    <a:pt x="16" y="9"/>
                    <a:pt x="17" y="8"/>
                    <a:pt x="17" y="7"/>
                  </a:cubicBezTo>
                  <a:cubicBezTo>
                    <a:pt x="17" y="5"/>
                    <a:pt x="17" y="5"/>
                    <a:pt x="17" y="5"/>
                  </a:cubicBezTo>
                  <a:cubicBezTo>
                    <a:pt x="17" y="2"/>
                    <a:pt x="19" y="0"/>
                    <a:pt x="23" y="0"/>
                  </a:cubicBezTo>
                  <a:cubicBezTo>
                    <a:pt x="26" y="0"/>
                    <a:pt x="28" y="2"/>
                    <a:pt x="28" y="5"/>
                  </a:cubicBezTo>
                  <a:cubicBezTo>
                    <a:pt x="28" y="7"/>
                    <a:pt x="28" y="7"/>
                    <a:pt x="28" y="7"/>
                  </a:cubicBezTo>
                  <a:cubicBezTo>
                    <a:pt x="28" y="8"/>
                    <a:pt x="29" y="9"/>
                    <a:pt x="30" y="9"/>
                  </a:cubicBezTo>
                  <a:cubicBezTo>
                    <a:pt x="37" y="11"/>
                    <a:pt x="42" y="16"/>
                    <a:pt x="45" y="23"/>
                  </a:cubicBezTo>
                  <a:cubicBezTo>
                    <a:pt x="45" y="24"/>
                    <a:pt x="45" y="26"/>
                    <a:pt x="45" y="27"/>
                  </a:cubicBezTo>
                  <a:cubicBezTo>
                    <a:pt x="44" y="28"/>
                    <a:pt x="43" y="29"/>
                    <a:pt x="41" y="30"/>
                  </a:cubicBezTo>
                  <a:cubicBezTo>
                    <a:pt x="41" y="30"/>
                    <a:pt x="40" y="30"/>
                    <a:pt x="39" y="30"/>
                  </a:cubicBezTo>
                  <a:cubicBezTo>
                    <a:pt x="39" y="30"/>
                    <a:pt x="39" y="30"/>
                    <a:pt x="39" y="30"/>
                  </a:cubicBezTo>
                  <a:cubicBezTo>
                    <a:pt x="37" y="30"/>
                    <a:pt x="35" y="29"/>
                    <a:pt x="34" y="27"/>
                  </a:cubicBezTo>
                  <a:cubicBezTo>
                    <a:pt x="33" y="22"/>
                    <a:pt x="28" y="20"/>
                    <a:pt x="23" y="20"/>
                  </a:cubicBezTo>
                  <a:cubicBezTo>
                    <a:pt x="20" y="20"/>
                    <a:pt x="17" y="21"/>
                    <a:pt x="15" y="23"/>
                  </a:cubicBezTo>
                  <a:cubicBezTo>
                    <a:pt x="13" y="25"/>
                    <a:pt x="11" y="27"/>
                    <a:pt x="11" y="30"/>
                  </a:cubicBezTo>
                  <a:cubicBezTo>
                    <a:pt x="11" y="36"/>
                    <a:pt x="20" y="40"/>
                    <a:pt x="25" y="42"/>
                  </a:cubicBezTo>
                  <a:cubicBezTo>
                    <a:pt x="25" y="42"/>
                    <a:pt x="25" y="42"/>
                    <a:pt x="25" y="42"/>
                  </a:cubicBezTo>
                  <a:cubicBezTo>
                    <a:pt x="25" y="42"/>
                    <a:pt x="25" y="42"/>
                    <a:pt x="25" y="42"/>
                  </a:cubicBezTo>
                  <a:cubicBezTo>
                    <a:pt x="42" y="49"/>
                    <a:pt x="45" y="59"/>
                    <a:pt x="45" y="65"/>
                  </a:cubicBezTo>
                  <a:cubicBezTo>
                    <a:pt x="45" y="71"/>
                    <a:pt x="43" y="77"/>
                    <a:pt x="38" y="81"/>
                  </a:cubicBezTo>
                  <a:cubicBezTo>
                    <a:pt x="36" y="83"/>
                    <a:pt x="33" y="84"/>
                    <a:pt x="30" y="85"/>
                  </a:cubicBezTo>
                  <a:cubicBezTo>
                    <a:pt x="29" y="86"/>
                    <a:pt x="28" y="87"/>
                    <a:pt x="28" y="88"/>
                  </a:cubicBezTo>
                  <a:cubicBezTo>
                    <a:pt x="28" y="90"/>
                    <a:pt x="28" y="90"/>
                    <a:pt x="28" y="90"/>
                  </a:cubicBezTo>
                  <a:cubicBezTo>
                    <a:pt x="28" y="93"/>
                    <a:pt x="26" y="95"/>
                    <a:pt x="23"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2" name="Freeform 11"/>
            <p:cNvSpPr>
              <a:spLocks/>
            </p:cNvSpPr>
            <p:nvPr/>
          </p:nvSpPr>
          <p:spPr bwMode="auto">
            <a:xfrm>
              <a:off x="1488" y="2715"/>
              <a:ext cx="390" cy="389"/>
            </a:xfrm>
            <a:custGeom>
              <a:avLst/>
              <a:gdLst>
                <a:gd name="T0" fmla="*/ 81 w 163"/>
                <a:gd name="T1" fmla="*/ 163 h 163"/>
                <a:gd name="T2" fmla="*/ 3 w 163"/>
                <a:gd name="T3" fmla="*/ 109 h 163"/>
                <a:gd name="T4" fmla="*/ 0 w 163"/>
                <a:gd name="T5" fmla="*/ 100 h 163"/>
                <a:gd name="T6" fmla="*/ 4 w 163"/>
                <a:gd name="T7" fmla="*/ 93 h 163"/>
                <a:gd name="T8" fmla="*/ 6 w 163"/>
                <a:gd name="T9" fmla="*/ 93 h 163"/>
                <a:gd name="T10" fmla="*/ 11 w 163"/>
                <a:gd name="T11" fmla="*/ 97 h 163"/>
                <a:gd name="T12" fmla="*/ 14 w 163"/>
                <a:gd name="T13" fmla="*/ 105 h 163"/>
                <a:gd name="T14" fmla="*/ 81 w 163"/>
                <a:gd name="T15" fmla="*/ 152 h 163"/>
                <a:gd name="T16" fmla="*/ 152 w 163"/>
                <a:gd name="T17" fmla="*/ 81 h 163"/>
                <a:gd name="T18" fmla="*/ 81 w 163"/>
                <a:gd name="T19" fmla="*/ 11 h 163"/>
                <a:gd name="T20" fmla="*/ 57 w 163"/>
                <a:gd name="T21" fmla="*/ 15 h 163"/>
                <a:gd name="T22" fmla="*/ 55 w 163"/>
                <a:gd name="T23" fmla="*/ 16 h 163"/>
                <a:gd name="T24" fmla="*/ 55 w 163"/>
                <a:gd name="T25" fmla="*/ 16 h 163"/>
                <a:gd name="T26" fmla="*/ 50 w 163"/>
                <a:gd name="T27" fmla="*/ 12 h 163"/>
                <a:gd name="T28" fmla="*/ 53 w 163"/>
                <a:gd name="T29" fmla="*/ 5 h 163"/>
                <a:gd name="T30" fmla="*/ 81 w 163"/>
                <a:gd name="T31" fmla="*/ 0 h 163"/>
                <a:gd name="T32" fmla="*/ 163 w 163"/>
                <a:gd name="T33" fmla="*/ 81 h 163"/>
                <a:gd name="T34" fmla="*/ 81 w 163"/>
                <a:gd name="T3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63">
                  <a:moveTo>
                    <a:pt x="81" y="163"/>
                  </a:moveTo>
                  <a:cubicBezTo>
                    <a:pt x="46" y="163"/>
                    <a:pt x="14" y="141"/>
                    <a:pt x="3" y="109"/>
                  </a:cubicBezTo>
                  <a:cubicBezTo>
                    <a:pt x="2" y="106"/>
                    <a:pt x="1" y="103"/>
                    <a:pt x="0" y="100"/>
                  </a:cubicBezTo>
                  <a:cubicBezTo>
                    <a:pt x="0" y="96"/>
                    <a:pt x="1" y="93"/>
                    <a:pt x="4" y="93"/>
                  </a:cubicBezTo>
                  <a:cubicBezTo>
                    <a:pt x="5" y="93"/>
                    <a:pt x="5" y="93"/>
                    <a:pt x="6" y="93"/>
                  </a:cubicBezTo>
                  <a:cubicBezTo>
                    <a:pt x="8" y="93"/>
                    <a:pt x="11" y="94"/>
                    <a:pt x="11" y="97"/>
                  </a:cubicBezTo>
                  <a:cubicBezTo>
                    <a:pt x="12" y="100"/>
                    <a:pt x="13" y="102"/>
                    <a:pt x="14" y="105"/>
                  </a:cubicBezTo>
                  <a:cubicBezTo>
                    <a:pt x="24" y="133"/>
                    <a:pt x="50" y="152"/>
                    <a:pt x="81" y="152"/>
                  </a:cubicBezTo>
                  <a:cubicBezTo>
                    <a:pt x="120" y="152"/>
                    <a:pt x="152" y="120"/>
                    <a:pt x="152" y="81"/>
                  </a:cubicBezTo>
                  <a:cubicBezTo>
                    <a:pt x="152" y="43"/>
                    <a:pt x="120" y="11"/>
                    <a:pt x="81" y="11"/>
                  </a:cubicBezTo>
                  <a:cubicBezTo>
                    <a:pt x="72" y="11"/>
                    <a:pt x="64" y="13"/>
                    <a:pt x="57" y="15"/>
                  </a:cubicBezTo>
                  <a:cubicBezTo>
                    <a:pt x="56" y="16"/>
                    <a:pt x="56" y="16"/>
                    <a:pt x="55" y="16"/>
                  </a:cubicBezTo>
                  <a:cubicBezTo>
                    <a:pt x="55" y="16"/>
                    <a:pt x="55" y="16"/>
                    <a:pt x="55" y="16"/>
                  </a:cubicBezTo>
                  <a:cubicBezTo>
                    <a:pt x="53" y="16"/>
                    <a:pt x="50" y="14"/>
                    <a:pt x="50" y="12"/>
                  </a:cubicBezTo>
                  <a:cubicBezTo>
                    <a:pt x="49" y="9"/>
                    <a:pt x="50" y="6"/>
                    <a:pt x="53" y="5"/>
                  </a:cubicBezTo>
                  <a:cubicBezTo>
                    <a:pt x="62" y="2"/>
                    <a:pt x="71" y="0"/>
                    <a:pt x="81" y="0"/>
                  </a:cubicBezTo>
                  <a:cubicBezTo>
                    <a:pt x="126" y="0"/>
                    <a:pt x="163" y="37"/>
                    <a:pt x="163" y="81"/>
                  </a:cubicBezTo>
                  <a:cubicBezTo>
                    <a:pt x="163" y="126"/>
                    <a:pt x="126" y="163"/>
                    <a:pt x="8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3" name="Freeform 12"/>
            <p:cNvSpPr>
              <a:spLocks/>
            </p:cNvSpPr>
            <p:nvPr/>
          </p:nvSpPr>
          <p:spPr bwMode="auto">
            <a:xfrm>
              <a:off x="1488" y="2734"/>
              <a:ext cx="27" cy="48"/>
            </a:xfrm>
            <a:custGeom>
              <a:avLst/>
              <a:gdLst>
                <a:gd name="T0" fmla="*/ 6 w 11"/>
                <a:gd name="T1" fmla="*/ 20 h 20"/>
                <a:gd name="T2" fmla="*/ 0 w 11"/>
                <a:gd name="T3" fmla="*/ 15 h 20"/>
                <a:gd name="T4" fmla="*/ 0 w 11"/>
                <a:gd name="T5" fmla="*/ 6 h 20"/>
                <a:gd name="T6" fmla="*/ 6 w 11"/>
                <a:gd name="T7" fmla="*/ 0 h 20"/>
                <a:gd name="T8" fmla="*/ 11 w 11"/>
                <a:gd name="T9" fmla="*/ 6 h 20"/>
                <a:gd name="T10" fmla="*/ 11 w 11"/>
                <a:gd name="T11" fmla="*/ 15 h 20"/>
                <a:gd name="T12" fmla="*/ 6 w 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6" y="20"/>
                  </a:moveTo>
                  <a:cubicBezTo>
                    <a:pt x="3" y="20"/>
                    <a:pt x="0" y="18"/>
                    <a:pt x="0" y="15"/>
                  </a:cubicBezTo>
                  <a:cubicBezTo>
                    <a:pt x="0" y="6"/>
                    <a:pt x="0" y="6"/>
                    <a:pt x="0" y="6"/>
                  </a:cubicBezTo>
                  <a:cubicBezTo>
                    <a:pt x="0" y="3"/>
                    <a:pt x="3" y="0"/>
                    <a:pt x="6" y="0"/>
                  </a:cubicBezTo>
                  <a:cubicBezTo>
                    <a:pt x="9" y="0"/>
                    <a:pt x="11" y="3"/>
                    <a:pt x="11" y="6"/>
                  </a:cubicBezTo>
                  <a:cubicBezTo>
                    <a:pt x="11" y="15"/>
                    <a:pt x="11" y="15"/>
                    <a:pt x="11" y="15"/>
                  </a:cubicBezTo>
                  <a:cubicBezTo>
                    <a:pt x="11" y="18"/>
                    <a:pt x="9" y="20"/>
                    <a:pt x="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4" name="Freeform 13"/>
            <p:cNvSpPr>
              <a:spLocks/>
            </p:cNvSpPr>
            <p:nvPr/>
          </p:nvSpPr>
          <p:spPr bwMode="auto">
            <a:xfrm>
              <a:off x="1488" y="2837"/>
              <a:ext cx="27" cy="45"/>
            </a:xfrm>
            <a:custGeom>
              <a:avLst/>
              <a:gdLst>
                <a:gd name="T0" fmla="*/ 6 w 11"/>
                <a:gd name="T1" fmla="*/ 19 h 19"/>
                <a:gd name="T2" fmla="*/ 0 w 11"/>
                <a:gd name="T3" fmla="*/ 14 h 19"/>
                <a:gd name="T4" fmla="*/ 0 w 11"/>
                <a:gd name="T5" fmla="*/ 5 h 19"/>
                <a:gd name="T6" fmla="*/ 6 w 11"/>
                <a:gd name="T7" fmla="*/ 0 h 19"/>
                <a:gd name="T8" fmla="*/ 11 w 11"/>
                <a:gd name="T9" fmla="*/ 5 h 19"/>
                <a:gd name="T10" fmla="*/ 11 w 11"/>
                <a:gd name="T11" fmla="*/ 14 h 19"/>
                <a:gd name="T12" fmla="*/ 6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6" y="19"/>
                  </a:moveTo>
                  <a:cubicBezTo>
                    <a:pt x="3" y="19"/>
                    <a:pt x="0" y="17"/>
                    <a:pt x="0" y="14"/>
                  </a:cubicBezTo>
                  <a:cubicBezTo>
                    <a:pt x="0" y="5"/>
                    <a:pt x="0" y="5"/>
                    <a:pt x="0" y="5"/>
                  </a:cubicBezTo>
                  <a:cubicBezTo>
                    <a:pt x="0" y="2"/>
                    <a:pt x="3" y="0"/>
                    <a:pt x="6" y="0"/>
                  </a:cubicBezTo>
                  <a:cubicBezTo>
                    <a:pt x="9" y="0"/>
                    <a:pt x="11" y="2"/>
                    <a:pt x="11" y="5"/>
                  </a:cubicBezTo>
                  <a:cubicBezTo>
                    <a:pt x="11" y="14"/>
                    <a:pt x="11" y="14"/>
                    <a:pt x="11" y="14"/>
                  </a:cubicBezTo>
                  <a:cubicBezTo>
                    <a:pt x="11" y="17"/>
                    <a:pt x="9"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5" name="Freeform 14"/>
            <p:cNvSpPr>
              <a:spLocks/>
            </p:cNvSpPr>
            <p:nvPr/>
          </p:nvSpPr>
          <p:spPr bwMode="auto">
            <a:xfrm>
              <a:off x="1529" y="2796"/>
              <a:ext cx="48" cy="26"/>
            </a:xfrm>
            <a:custGeom>
              <a:avLst/>
              <a:gdLst>
                <a:gd name="T0" fmla="*/ 6 w 20"/>
                <a:gd name="T1" fmla="*/ 11 h 11"/>
                <a:gd name="T2" fmla="*/ 0 w 20"/>
                <a:gd name="T3" fmla="*/ 5 h 11"/>
                <a:gd name="T4" fmla="*/ 6 w 20"/>
                <a:gd name="T5" fmla="*/ 0 h 11"/>
                <a:gd name="T6" fmla="*/ 14 w 20"/>
                <a:gd name="T7" fmla="*/ 0 h 11"/>
                <a:gd name="T8" fmla="*/ 20 w 20"/>
                <a:gd name="T9" fmla="*/ 5 h 11"/>
                <a:gd name="T10" fmla="*/ 14 w 20"/>
                <a:gd name="T11" fmla="*/ 11 h 11"/>
                <a:gd name="T12" fmla="*/ 6 w 2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0" h="11">
                  <a:moveTo>
                    <a:pt x="6" y="11"/>
                  </a:moveTo>
                  <a:cubicBezTo>
                    <a:pt x="2" y="11"/>
                    <a:pt x="0" y="8"/>
                    <a:pt x="0" y="5"/>
                  </a:cubicBezTo>
                  <a:cubicBezTo>
                    <a:pt x="0" y="2"/>
                    <a:pt x="2" y="0"/>
                    <a:pt x="6" y="0"/>
                  </a:cubicBezTo>
                  <a:cubicBezTo>
                    <a:pt x="14" y="0"/>
                    <a:pt x="14" y="0"/>
                    <a:pt x="14" y="0"/>
                  </a:cubicBezTo>
                  <a:cubicBezTo>
                    <a:pt x="17" y="0"/>
                    <a:pt x="20" y="2"/>
                    <a:pt x="20" y="5"/>
                  </a:cubicBezTo>
                  <a:cubicBezTo>
                    <a:pt x="20" y="8"/>
                    <a:pt x="17" y="11"/>
                    <a:pt x="14" y="11"/>
                  </a:cubicBezTo>
                  <a:lnTo>
                    <a:pt x="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sp>
          <p:nvSpPr>
            <p:cNvPr id="66" name="Freeform 15"/>
            <p:cNvSpPr>
              <a:spLocks/>
            </p:cNvSpPr>
            <p:nvPr/>
          </p:nvSpPr>
          <p:spPr bwMode="auto">
            <a:xfrm>
              <a:off x="1429" y="2796"/>
              <a:ext cx="47" cy="26"/>
            </a:xfrm>
            <a:custGeom>
              <a:avLst/>
              <a:gdLst>
                <a:gd name="T0" fmla="*/ 5 w 20"/>
                <a:gd name="T1" fmla="*/ 11 h 11"/>
                <a:gd name="T2" fmla="*/ 0 w 20"/>
                <a:gd name="T3" fmla="*/ 5 h 11"/>
                <a:gd name="T4" fmla="*/ 5 w 20"/>
                <a:gd name="T5" fmla="*/ 0 h 11"/>
                <a:gd name="T6" fmla="*/ 14 w 20"/>
                <a:gd name="T7" fmla="*/ 0 h 11"/>
                <a:gd name="T8" fmla="*/ 20 w 20"/>
                <a:gd name="T9" fmla="*/ 5 h 11"/>
                <a:gd name="T10" fmla="*/ 14 w 20"/>
                <a:gd name="T11" fmla="*/ 11 h 11"/>
                <a:gd name="T12" fmla="*/ 5 w 2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0" h="11">
                  <a:moveTo>
                    <a:pt x="5" y="11"/>
                  </a:moveTo>
                  <a:cubicBezTo>
                    <a:pt x="2" y="11"/>
                    <a:pt x="0" y="8"/>
                    <a:pt x="0" y="5"/>
                  </a:cubicBezTo>
                  <a:cubicBezTo>
                    <a:pt x="0" y="2"/>
                    <a:pt x="2" y="0"/>
                    <a:pt x="5" y="0"/>
                  </a:cubicBezTo>
                  <a:cubicBezTo>
                    <a:pt x="14" y="0"/>
                    <a:pt x="14" y="0"/>
                    <a:pt x="14" y="0"/>
                  </a:cubicBezTo>
                  <a:cubicBezTo>
                    <a:pt x="17" y="0"/>
                    <a:pt x="20" y="2"/>
                    <a:pt x="20" y="5"/>
                  </a:cubicBezTo>
                  <a:cubicBezTo>
                    <a:pt x="20" y="8"/>
                    <a:pt x="17" y="11"/>
                    <a:pt x="14" y="11"/>
                  </a:cubicBezTo>
                  <a:lnTo>
                    <a:pt x="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4" tIns="44807" rIns="89614" bIns="44807" numCol="1" anchor="t" anchorCtr="0" compatLnSpc="1">
              <a:prstTxWarp prst="textNoShape">
                <a:avLst/>
              </a:prstTxWarp>
            </a:bodyPr>
            <a:lstStyle/>
            <a:p>
              <a:pPr>
                <a:defRPr/>
              </a:pPr>
              <a:endParaRPr lang="en-US" sz="1568">
                <a:solidFill>
                  <a:srgbClr val="000000"/>
                </a:solidFill>
                <a:latin typeface="Arial"/>
              </a:endParaRPr>
            </a:p>
          </p:txBody>
        </p:sp>
      </p:grpSp>
      <p:sp>
        <p:nvSpPr>
          <p:cNvPr id="34" name="Rectangle 33">
            <a:extLst>
              <a:ext uri="{FF2B5EF4-FFF2-40B4-BE49-F238E27FC236}">
                <a16:creationId xmlns:a16="http://schemas.microsoft.com/office/drawing/2014/main" xmlns="" xmlns:lc="http://schemas.openxmlformats.org/drawingml/2006/lockedCanvas" id="{20B50B48-D989-4F7D-8E3F-5FA60EC08B3C}"/>
              </a:ext>
            </a:extLst>
          </p:cNvPr>
          <p:cNvSpPr>
            <a:spLocks noChangeArrowheads="1"/>
          </p:cNvSpPr>
          <p:nvPr/>
        </p:nvSpPr>
        <p:spPr bwMode="gray">
          <a:xfrm>
            <a:off x="10798841" y="0"/>
            <a:ext cx="562976" cy="2154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a:r>
              <a:rPr lang="en-US" sz="800" dirty="0">
                <a:solidFill>
                  <a:schemeClr val="bg1"/>
                </a:solidFill>
              </a:rPr>
              <a:t>RET027</a:t>
            </a:r>
          </a:p>
        </p:txBody>
      </p:sp>
      <p:sp>
        <p:nvSpPr>
          <p:cNvPr id="35" name="Rectangle 34">
            <a:extLst>
              <a:ext uri="{FF2B5EF4-FFF2-40B4-BE49-F238E27FC236}">
                <a16:creationId xmlns:a16="http://schemas.microsoft.com/office/drawing/2014/main" xmlns="" xmlns:lc="http://schemas.openxmlformats.org/drawingml/2006/lockedCanvas" id="{DCCD0F96-8780-4AD8-BAA1-78A367E68F9F}"/>
              </a:ext>
            </a:extLst>
          </p:cNvPr>
          <p:cNvSpPr>
            <a:spLocks noChangeArrowheads="1"/>
          </p:cNvSpPr>
          <p:nvPr/>
        </p:nvSpPr>
        <p:spPr bwMode="gray">
          <a:xfrm>
            <a:off x="158759" y="0"/>
            <a:ext cx="3448380" cy="2154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r>
              <a:rPr lang="en-US" sz="800" dirty="0" smtClean="0">
                <a:solidFill>
                  <a:schemeClr val="bg1"/>
                </a:solidFill>
              </a:rPr>
              <a:t>RETAIL/APPAREL AND HOSPITALITY (CONSUMER) </a:t>
            </a:r>
            <a:r>
              <a:rPr lang="pl-PL" sz="800" dirty="0" smtClean="0">
                <a:solidFill>
                  <a:schemeClr val="bg1"/>
                </a:solidFill>
              </a:rPr>
              <a:t>| ASIA-PACIFIC</a:t>
            </a:r>
            <a:endParaRPr lang="pl-PL" sz="800" dirty="0">
              <a:solidFill>
                <a:schemeClr val="bg1"/>
              </a:solidFill>
            </a:endParaRPr>
          </a:p>
        </p:txBody>
      </p:sp>
    </p:spTree>
    <p:extLst>
      <p:ext uri="{BB962C8B-B14F-4D97-AF65-F5344CB8AC3E}">
        <p14:creationId xmlns:p14="http://schemas.microsoft.com/office/powerpoint/2010/main" val="250468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3968703835"/>
              </p:ext>
            </p:extLst>
          </p:nvPr>
        </p:nvGraphicFramePr>
        <p:xfrm>
          <a:off x="1493837" y="192341"/>
          <a:ext cx="158750" cy="149664"/>
        </p:xfrm>
        <a:graphic>
          <a:graphicData uri="http://schemas.openxmlformats.org/presentationml/2006/ole">
            <mc:AlternateContent xmlns:mc="http://schemas.openxmlformats.org/markup-compatibility/2006">
              <mc:Choice xmlns:v="urn:schemas-microsoft-com:vml" Requires="v">
                <p:oleObj spid="_x0000_s54887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493837" y="192341"/>
                        <a:ext cx="158750" cy="149664"/>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4" name="Title 3"/>
          <p:cNvSpPr>
            <a:spLocks noGrp="1"/>
          </p:cNvSpPr>
          <p:nvPr>
            <p:ph type="title"/>
          </p:nvPr>
        </p:nvSpPr>
        <p:spPr bwMode="gray">
          <a:xfrm>
            <a:off x="158759" y="230189"/>
            <a:ext cx="1149189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p>
            <a:r>
              <a:rPr lang="en-US" dirty="0"/>
              <a:t>Transforming data into usable, measurable information for a large </a:t>
            </a:r>
            <a:r>
              <a:rPr lang="en-US" dirty="0" smtClean="0"/>
              <a:t/>
            </a:r>
            <a:br>
              <a:rPr lang="en-US" dirty="0" smtClean="0"/>
            </a:br>
            <a:r>
              <a:rPr lang="en-US" dirty="0" smtClean="0"/>
              <a:t>North </a:t>
            </a:r>
            <a:r>
              <a:rPr lang="en-US" dirty="0"/>
              <a:t>American retailer</a:t>
            </a:r>
          </a:p>
        </p:txBody>
      </p:sp>
      <p:sp>
        <p:nvSpPr>
          <p:cNvPr id="10" name="Freeform 9"/>
          <p:cNvSpPr/>
          <p:nvPr/>
        </p:nvSpPr>
        <p:spPr>
          <a:xfrm>
            <a:off x="5735660" y="1516229"/>
            <a:ext cx="58629" cy="4715502"/>
          </a:xfrm>
          <a:custGeom>
            <a:avLst/>
            <a:gdLst>
              <a:gd name="connsiteX0" fmla="*/ 0 w 0"/>
              <a:gd name="connsiteY0" fmla="*/ 0 h 4311869"/>
              <a:gd name="connsiteX1" fmla="*/ 0 w 0"/>
              <a:gd name="connsiteY1" fmla="*/ 4311869 h 4311869"/>
            </a:gdLst>
            <a:ahLst/>
            <a:cxnLst>
              <a:cxn ang="0">
                <a:pos x="connsiteX0" y="connsiteY0"/>
              </a:cxn>
              <a:cxn ang="0">
                <a:pos x="connsiteX1" y="connsiteY1"/>
              </a:cxn>
            </a:cxnLst>
            <a:rect l="l" t="t" r="r" b="b"/>
            <a:pathLst>
              <a:path h="4311869">
                <a:moveTo>
                  <a:pt x="0" y="0"/>
                </a:moveTo>
                <a:lnTo>
                  <a:pt x="0" y="4311869"/>
                </a:lnTo>
              </a:path>
            </a:pathLst>
          </a:custGeom>
          <a:ln>
            <a:solidFill>
              <a:schemeClr val="bg1">
                <a:lumMod val="85000"/>
              </a:schemeClr>
            </a:solidFill>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defRPr/>
            </a:pPr>
            <a:endParaRPr lang="en-US">
              <a:solidFill>
                <a:srgbClr val="000000"/>
              </a:solidFill>
              <a:latin typeface="Arial"/>
            </a:endParaRPr>
          </a:p>
        </p:txBody>
      </p:sp>
      <p:sp>
        <p:nvSpPr>
          <p:cNvPr id="43" name="Rectangle 24"/>
          <p:cNvSpPr txBox="1">
            <a:spLocks noChangeArrowheads="1"/>
          </p:cNvSpPr>
          <p:nvPr>
            <p:custDataLst>
              <p:tags r:id="rId4"/>
            </p:custDataLst>
          </p:nvPr>
        </p:nvSpPr>
        <p:spPr bwMode="gray">
          <a:xfrm>
            <a:off x="6064955" y="1063877"/>
            <a:ext cx="55856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defPPr>
              <a:defRPr lang="en-US"/>
            </a:defPPr>
            <a:lvl1pPr defTabSz="895350">
              <a:buClr>
                <a:schemeClr val="tx2"/>
              </a:buClr>
              <a:defRPr sz="1100" b="1">
                <a:solidFill>
                  <a:schemeClr val="folHlink"/>
                </a:solidFill>
                <a:latin typeface="+mn-lt"/>
              </a:defRPr>
            </a:lvl1pPr>
            <a:lvl2pPr marL="193675" indent="-192088" defTabSz="895350">
              <a:buClr>
                <a:schemeClr val="tx2"/>
              </a:buClr>
              <a:buSzPct val="125000"/>
              <a:buFont typeface="Arial" charset="0"/>
              <a:buChar char="▪"/>
              <a:defRPr>
                <a:latin typeface="+mn-lt"/>
              </a:defRPr>
            </a:lvl2pPr>
            <a:lvl3pPr marL="457200" indent="-261938" defTabSz="895350">
              <a:buClr>
                <a:schemeClr val="tx2"/>
              </a:buClr>
              <a:buSzPct val="120000"/>
              <a:buFont typeface="Arial" charset="0"/>
              <a:buChar char="–"/>
              <a:defRPr>
                <a:latin typeface="+mn-lt"/>
              </a:defRPr>
            </a:lvl3pPr>
            <a:lvl4pPr marL="614363" indent="-155575" defTabSz="895350">
              <a:buClr>
                <a:schemeClr val="tx2"/>
              </a:buClr>
              <a:buSzPct val="120000"/>
              <a:buFont typeface="Arial" charset="0"/>
              <a:buChar char="▫"/>
              <a:defRPr>
                <a:latin typeface="+mn-lt"/>
              </a:defRPr>
            </a:lvl4pPr>
            <a:lvl5pPr marL="746125"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chemeClr val="tx2"/>
                </a:solidFill>
                <a:latin typeface="Arial"/>
              </a:rPr>
              <a:t>Impact</a:t>
            </a:r>
          </a:p>
        </p:txBody>
      </p:sp>
      <p:cxnSp>
        <p:nvCxnSpPr>
          <p:cNvPr id="44" name="Straight Connector 43"/>
          <p:cNvCxnSpPr>
            <a:cxnSpLocks/>
          </p:cNvCxnSpPr>
          <p:nvPr/>
        </p:nvCxnSpPr>
        <p:spPr>
          <a:xfrm>
            <a:off x="6064955" y="1276299"/>
            <a:ext cx="558569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8"/>
          <p:cNvSpPr txBox="1">
            <a:spLocks/>
          </p:cNvSpPr>
          <p:nvPr/>
        </p:nvSpPr>
        <p:spPr>
          <a:xfrm>
            <a:off x="158761" y="1352499"/>
            <a:ext cx="5266397" cy="2492990"/>
          </a:xfrm>
          <a:prstGeom prst="rect">
            <a:avLst/>
          </a:prstGeom>
        </p:spPr>
        <p:txBody>
          <a:bodyPr vert="horz" wrap="square" lIns="0" tIns="0" rIns="0" bIns="0" rtlCol="0" anchor="t" anchorCtr="0">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50000"/>
              </a:spcBef>
              <a:buClr>
                <a:srgbClr val="002960"/>
              </a:buClr>
              <a:defRPr/>
            </a:pPr>
            <a:r>
              <a:rPr lang="en-US" sz="1200" b="1" dirty="0">
                <a:solidFill>
                  <a:schemeClr val="tx2"/>
                </a:solidFill>
                <a:latin typeface="Arial"/>
                <a:cs typeface="Arial" panose="020B0604020202020204" pitchFamily="34" charset="0"/>
              </a:rPr>
              <a:t>Study background &amp; objective: </a:t>
            </a:r>
            <a:r>
              <a:rPr lang="en-US" sz="1200" dirty="0">
                <a:solidFill>
                  <a:srgbClr val="000000"/>
                </a:solidFill>
                <a:latin typeface="Arial"/>
                <a:ea typeface="Arial Unicode MS"/>
                <a:cs typeface="Arial Unicode MS"/>
              </a:rPr>
              <a:t>A North American retailer needed a tool to forecast promotions across its most significant categories (190+ categories in total)</a:t>
            </a:r>
          </a:p>
          <a:p>
            <a:pPr lvl="1">
              <a:spcBef>
                <a:spcPct val="25000"/>
              </a:spcBef>
              <a:buClr>
                <a:srgbClr val="002960"/>
              </a:buClr>
              <a:defRPr/>
            </a:pPr>
            <a:r>
              <a:rPr lang="en-US" sz="1200" b="1" dirty="0">
                <a:solidFill>
                  <a:schemeClr val="tx2"/>
                </a:solidFill>
                <a:latin typeface="Arial"/>
                <a:cs typeface="Arial" panose="020B0604020202020204" pitchFamily="34" charset="0"/>
              </a:rPr>
              <a:t>Key question to answer: </a:t>
            </a:r>
            <a:r>
              <a:rPr lang="en-US" sz="1200" dirty="0">
                <a:solidFill>
                  <a:srgbClr val="000000"/>
                </a:solidFill>
                <a:latin typeface="Arial"/>
                <a:cs typeface="Arial" panose="020B0604020202020204" pitchFamily="34" charset="0"/>
              </a:rPr>
              <a:t>To develop the following: </a:t>
            </a:r>
          </a:p>
          <a:p>
            <a:pPr lvl="2">
              <a:spcBef>
                <a:spcPct val="25000"/>
              </a:spcBef>
              <a:buClr>
                <a:srgbClr val="002960"/>
              </a:buClr>
              <a:defRPr/>
            </a:pPr>
            <a:r>
              <a:rPr lang="en-US" sz="1200" dirty="0">
                <a:solidFill>
                  <a:srgbClr val="000000"/>
                </a:solidFill>
                <a:latin typeface="Arial"/>
                <a:cs typeface="Arial" panose="020B0604020202020204" pitchFamily="34" charset="0"/>
              </a:rPr>
              <a:t>Model which could accurately predict volume sales across all products/categories </a:t>
            </a:r>
            <a:r>
              <a:rPr lang="en-GB" sz="1200" dirty="0">
                <a:solidFill>
                  <a:srgbClr val="000000"/>
                </a:solidFill>
                <a:latin typeface="Arial"/>
                <a:ea typeface="Arial Unicode MS"/>
                <a:cs typeface="Arial Unicode MS"/>
              </a:rPr>
              <a:t>for any promotion type </a:t>
            </a:r>
          </a:p>
          <a:p>
            <a:pPr lvl="2">
              <a:spcBef>
                <a:spcPct val="25000"/>
              </a:spcBef>
              <a:buClr>
                <a:srgbClr val="002960"/>
              </a:buClr>
              <a:defRPr/>
            </a:pPr>
            <a:r>
              <a:rPr lang="en-GB" sz="1200" dirty="0">
                <a:solidFill>
                  <a:srgbClr val="000000"/>
                </a:solidFill>
                <a:latin typeface="Arial"/>
                <a:ea typeface="Arial Unicode MS"/>
                <a:cs typeface="Arial Unicode MS"/>
              </a:rPr>
              <a:t>A tool </a:t>
            </a:r>
            <a:r>
              <a:rPr lang="en-US" sz="1200" dirty="0">
                <a:solidFill>
                  <a:srgbClr val="000000"/>
                </a:solidFill>
                <a:latin typeface="Arial"/>
                <a:ea typeface="Arial Unicode MS"/>
                <a:cs typeface="Arial Unicode MS"/>
              </a:rPr>
              <a:t>for promotion planning using the data received from client and the above model</a:t>
            </a:r>
          </a:p>
          <a:p>
            <a:pPr lvl="2">
              <a:spcBef>
                <a:spcPct val="25000"/>
              </a:spcBef>
              <a:buClr>
                <a:srgbClr val="002960"/>
              </a:buClr>
              <a:defRPr/>
            </a:pPr>
            <a:r>
              <a:rPr lang="en-US" sz="1200" dirty="0">
                <a:solidFill>
                  <a:srgbClr val="000000"/>
                </a:solidFill>
                <a:latin typeface="Arial"/>
                <a:cs typeface="Arial" panose="020B0604020202020204" pitchFamily="34" charset="0"/>
              </a:rPr>
              <a:t>Data operations model to process and upload the data on a weekly basis in the above tool</a:t>
            </a:r>
          </a:p>
          <a:p>
            <a:pPr lvl="2">
              <a:spcBef>
                <a:spcPct val="25000"/>
              </a:spcBef>
              <a:buClr>
                <a:srgbClr val="002960"/>
              </a:buClr>
              <a:defRPr/>
            </a:pPr>
            <a:endParaRPr lang="en-US" sz="1200" dirty="0">
              <a:solidFill>
                <a:srgbClr val="000000"/>
              </a:solidFill>
              <a:latin typeface="Arial"/>
              <a:ea typeface="Arial Unicode MS"/>
              <a:cs typeface="Arial Unicode MS"/>
            </a:endParaRPr>
          </a:p>
          <a:p>
            <a:pPr lvl="1">
              <a:spcBef>
                <a:spcPct val="25000"/>
              </a:spcBef>
              <a:buClr>
                <a:srgbClr val="002960"/>
              </a:buClr>
              <a:defRPr/>
            </a:pPr>
            <a:endParaRPr lang="en-US" sz="1200" dirty="0">
              <a:solidFill>
                <a:srgbClr val="000000"/>
              </a:solidFill>
              <a:latin typeface="Arial"/>
              <a:cs typeface="Arial" panose="020B0604020202020204" pitchFamily="34" charset="0"/>
            </a:endParaRPr>
          </a:p>
        </p:txBody>
      </p:sp>
      <p:sp>
        <p:nvSpPr>
          <p:cNvPr id="70" name="Rectangle 24"/>
          <p:cNvSpPr txBox="1">
            <a:spLocks noChangeArrowheads="1"/>
          </p:cNvSpPr>
          <p:nvPr>
            <p:custDataLst>
              <p:tags r:id="rId5"/>
            </p:custDataLst>
          </p:nvPr>
        </p:nvSpPr>
        <p:spPr bwMode="gray">
          <a:xfrm>
            <a:off x="158761" y="1063877"/>
            <a:ext cx="52663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defPPr>
              <a:defRPr lang="en-US"/>
            </a:defPPr>
            <a:lvl1pPr defTabSz="895350">
              <a:buClr>
                <a:schemeClr val="tx2"/>
              </a:buClr>
              <a:defRPr sz="1100" b="1">
                <a:solidFill>
                  <a:schemeClr val="folHlink"/>
                </a:solidFill>
                <a:latin typeface="+mn-lt"/>
              </a:defRPr>
            </a:lvl1pPr>
            <a:lvl2pPr marL="193675" indent="-192088" defTabSz="895350">
              <a:buClr>
                <a:schemeClr val="tx2"/>
              </a:buClr>
              <a:buSzPct val="125000"/>
              <a:buFont typeface="Arial" charset="0"/>
              <a:buChar char="▪"/>
              <a:defRPr>
                <a:latin typeface="+mn-lt"/>
              </a:defRPr>
            </a:lvl2pPr>
            <a:lvl3pPr marL="457200" indent="-261938" defTabSz="895350">
              <a:buClr>
                <a:schemeClr val="tx2"/>
              </a:buClr>
              <a:buSzPct val="120000"/>
              <a:buFont typeface="Arial" charset="0"/>
              <a:buChar char="–"/>
              <a:defRPr>
                <a:latin typeface="+mn-lt"/>
              </a:defRPr>
            </a:lvl3pPr>
            <a:lvl4pPr marL="614363" indent="-155575" defTabSz="895350">
              <a:buClr>
                <a:schemeClr val="tx2"/>
              </a:buClr>
              <a:buSzPct val="120000"/>
              <a:buFont typeface="Arial" charset="0"/>
              <a:buChar char="▫"/>
              <a:defRPr>
                <a:latin typeface="+mn-lt"/>
              </a:defRPr>
            </a:lvl4pPr>
            <a:lvl5pPr marL="746125"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chemeClr val="tx2"/>
                </a:solidFill>
                <a:latin typeface="Arial"/>
              </a:rPr>
              <a:t>Client context</a:t>
            </a:r>
          </a:p>
        </p:txBody>
      </p:sp>
      <p:cxnSp>
        <p:nvCxnSpPr>
          <p:cNvPr id="17" name="Straight Connector 16"/>
          <p:cNvCxnSpPr>
            <a:cxnSpLocks/>
          </p:cNvCxnSpPr>
          <p:nvPr/>
        </p:nvCxnSpPr>
        <p:spPr>
          <a:xfrm>
            <a:off x="158761" y="1276299"/>
            <a:ext cx="526639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Rectangle 24"/>
          <p:cNvSpPr txBox="1">
            <a:spLocks noChangeArrowheads="1"/>
          </p:cNvSpPr>
          <p:nvPr>
            <p:custDataLst>
              <p:tags r:id="rId6"/>
            </p:custDataLst>
          </p:nvPr>
        </p:nvSpPr>
        <p:spPr bwMode="gray">
          <a:xfrm>
            <a:off x="158761" y="3547837"/>
            <a:ext cx="52663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defPPr>
              <a:defRPr lang="en-US"/>
            </a:defPPr>
            <a:lvl1pPr defTabSz="895350">
              <a:buClr>
                <a:schemeClr val="tx2"/>
              </a:buClr>
              <a:defRPr sz="1200" b="1">
                <a:solidFill>
                  <a:schemeClr val="folHlink"/>
                </a:solidFill>
                <a:latin typeface="+mn-lt"/>
              </a:defRPr>
            </a:lvl1pPr>
            <a:lvl2pPr marL="193675" indent="-192088" defTabSz="895350">
              <a:buClr>
                <a:schemeClr val="tx2"/>
              </a:buClr>
              <a:buSzPct val="125000"/>
              <a:buFont typeface="Arial" charset="0"/>
              <a:buChar char="▪"/>
              <a:defRPr>
                <a:latin typeface="+mn-lt"/>
              </a:defRPr>
            </a:lvl2pPr>
            <a:lvl3pPr marL="457200" indent="-261938" defTabSz="895350">
              <a:buClr>
                <a:schemeClr val="tx2"/>
              </a:buClr>
              <a:buSzPct val="120000"/>
              <a:buFont typeface="Arial" charset="0"/>
              <a:buChar char="–"/>
              <a:defRPr>
                <a:latin typeface="+mn-lt"/>
              </a:defRPr>
            </a:lvl3pPr>
            <a:lvl4pPr marL="614363" indent="-155575" defTabSz="895350">
              <a:buClr>
                <a:schemeClr val="tx2"/>
              </a:buClr>
              <a:buSzPct val="120000"/>
              <a:buFont typeface="Arial" charset="0"/>
              <a:buChar char="▫"/>
              <a:defRPr>
                <a:latin typeface="+mn-lt"/>
              </a:defRPr>
            </a:lvl4pPr>
            <a:lvl5pPr marL="746125"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dirty="0">
                <a:solidFill>
                  <a:schemeClr val="tx2"/>
                </a:solidFill>
                <a:latin typeface="Arial"/>
              </a:rPr>
              <a:t>Approach</a:t>
            </a:r>
          </a:p>
        </p:txBody>
      </p:sp>
      <p:sp>
        <p:nvSpPr>
          <p:cNvPr id="38" name="Line 25"/>
          <p:cNvSpPr>
            <a:spLocks noChangeShapeType="1"/>
          </p:cNvSpPr>
          <p:nvPr/>
        </p:nvSpPr>
        <p:spPr bwMode="gray">
          <a:xfrm>
            <a:off x="1563437" y="4685885"/>
            <a:ext cx="3836867" cy="0"/>
          </a:xfrm>
          <a:prstGeom prst="line">
            <a:avLst/>
          </a:prstGeom>
          <a:ln>
            <a:solidFill>
              <a:schemeClr val="bg1">
                <a:lumMod val="85000"/>
              </a:schemeClr>
            </a:solidFill>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defRPr/>
            </a:pPr>
            <a:endParaRPr lang="en-US">
              <a:solidFill>
                <a:srgbClr val="000000"/>
              </a:solidFill>
              <a:latin typeface="Arial"/>
            </a:endParaRPr>
          </a:p>
        </p:txBody>
      </p:sp>
      <p:sp>
        <p:nvSpPr>
          <p:cNvPr id="50" name="TextBox 49"/>
          <p:cNvSpPr txBox="1">
            <a:spLocks/>
          </p:cNvSpPr>
          <p:nvPr/>
        </p:nvSpPr>
        <p:spPr>
          <a:xfrm>
            <a:off x="1563435" y="3866260"/>
            <a:ext cx="383686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defTabSz="895350">
              <a:buClr>
                <a:schemeClr val="tx2"/>
              </a:buClr>
              <a:defRPr>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pPr lvl="1">
              <a:buClr>
                <a:srgbClr val="002960"/>
              </a:buClr>
              <a:defRPr/>
            </a:pPr>
            <a:r>
              <a:rPr lang="en-US" sz="1100" dirty="0">
                <a:solidFill>
                  <a:srgbClr val="000000"/>
                </a:solidFill>
                <a:latin typeface="Arial"/>
                <a:ea typeface="Gulim" panose="020B0600000101010101" pitchFamily="34" charset="-127"/>
                <a:cs typeface="Arial" panose="020B0604020202020204" pitchFamily="34" charset="0"/>
              </a:rPr>
              <a:t>Engaged with CST, client to analyze client dataset and processes</a:t>
            </a:r>
          </a:p>
          <a:p>
            <a:pPr lvl="1">
              <a:buClr>
                <a:srgbClr val="002960"/>
              </a:buClr>
              <a:defRPr/>
            </a:pPr>
            <a:r>
              <a:rPr lang="en-US" sz="1100" dirty="0">
                <a:solidFill>
                  <a:srgbClr val="000000"/>
                </a:solidFill>
                <a:latin typeface="Arial"/>
                <a:ea typeface="Gulim" panose="020B0600000101010101" pitchFamily="34" charset="-127"/>
                <a:cs typeface="Arial" panose="020B0604020202020204" pitchFamily="34" charset="0"/>
              </a:rPr>
              <a:t>Planned the overall delivery across multiple phases and formed project teams across 3 work streams</a:t>
            </a:r>
          </a:p>
        </p:txBody>
      </p:sp>
      <p:sp>
        <p:nvSpPr>
          <p:cNvPr id="52" name="Rectangle 51"/>
          <p:cNvSpPr>
            <a:spLocks noChangeArrowheads="1"/>
          </p:cNvSpPr>
          <p:nvPr>
            <p:custDataLst>
              <p:tags r:id="rId7"/>
            </p:custDataLst>
          </p:nvPr>
        </p:nvSpPr>
        <p:spPr bwMode="gray">
          <a:xfrm flipH="1">
            <a:off x="158760" y="4048676"/>
            <a:ext cx="117602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defTabSz="895350">
              <a:buClr>
                <a:srgbClr val="002960"/>
              </a:buClr>
              <a:defRPr/>
            </a:pPr>
            <a:r>
              <a:rPr lang="en-US" sz="1200" b="1" dirty="0">
                <a:solidFill>
                  <a:schemeClr val="tx2"/>
                </a:solidFill>
                <a:latin typeface="Arial"/>
              </a:rPr>
              <a:t>Designing</a:t>
            </a:r>
          </a:p>
        </p:txBody>
      </p:sp>
      <p:sp>
        <p:nvSpPr>
          <p:cNvPr id="53" name="TextBox 52"/>
          <p:cNvSpPr txBox="1">
            <a:spLocks/>
          </p:cNvSpPr>
          <p:nvPr/>
        </p:nvSpPr>
        <p:spPr>
          <a:xfrm>
            <a:off x="1571665" y="4828402"/>
            <a:ext cx="3836867"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defTabSz="895350">
              <a:buClr>
                <a:schemeClr val="tx2"/>
              </a:buClr>
              <a:defRPr>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pPr lvl="1">
              <a:buClr>
                <a:srgbClr val="002960"/>
              </a:buClr>
              <a:defRPr/>
            </a:pPr>
            <a:r>
              <a:rPr lang="en-US" sz="1100" dirty="0">
                <a:solidFill>
                  <a:srgbClr val="000000"/>
                </a:solidFill>
                <a:latin typeface="Arial"/>
                <a:ea typeface="Gulim" panose="020B0600000101010101" pitchFamily="34" charset="-127"/>
                <a:cs typeface="Arial" panose="020B0604020202020204" pitchFamily="34" charset="0"/>
              </a:rPr>
              <a:t>Formed a data and solution team for automated data operations on a weekly basis</a:t>
            </a:r>
          </a:p>
          <a:p>
            <a:pPr lvl="1">
              <a:buClr>
                <a:srgbClr val="002960"/>
              </a:buClr>
              <a:defRPr/>
            </a:pPr>
            <a:r>
              <a:rPr lang="en-US" sz="1100" dirty="0">
                <a:solidFill>
                  <a:srgbClr val="000000"/>
                </a:solidFill>
                <a:latin typeface="Arial"/>
                <a:ea typeface="Gulim" panose="020B0600000101010101" pitchFamily="34" charset="-127"/>
                <a:cs typeface="Arial" panose="020B0604020202020204" pitchFamily="34" charset="0"/>
              </a:rPr>
              <a:t>Engaged with </a:t>
            </a:r>
            <a:r>
              <a:rPr lang="en-US" sz="1100" dirty="0" err="1">
                <a:solidFill>
                  <a:srgbClr val="000000"/>
                </a:solidFill>
                <a:latin typeface="Arial"/>
                <a:ea typeface="Gulim" panose="020B0600000101010101" pitchFamily="34" charset="-127"/>
                <a:cs typeface="Arial" panose="020B0604020202020204" pitchFamily="34" charset="0"/>
              </a:rPr>
              <a:t>CoC</a:t>
            </a:r>
            <a:r>
              <a:rPr lang="en-US" sz="1100" dirty="0">
                <a:solidFill>
                  <a:srgbClr val="000000"/>
                </a:solidFill>
                <a:latin typeface="Arial"/>
                <a:ea typeface="Gulim" panose="020B0600000101010101" pitchFamily="34" charset="-127"/>
                <a:cs typeface="Arial" panose="020B0604020202020204" pitchFamily="34" charset="0"/>
              </a:rPr>
              <a:t>/AI teams to develop a forecasting model across all product-division-week combination using econometrics</a:t>
            </a:r>
          </a:p>
          <a:p>
            <a:pPr lvl="1">
              <a:buClr>
                <a:srgbClr val="002960"/>
              </a:buClr>
              <a:defRPr/>
            </a:pPr>
            <a:r>
              <a:rPr lang="en-US" sz="1100" dirty="0">
                <a:solidFill>
                  <a:srgbClr val="000000"/>
                </a:solidFill>
                <a:latin typeface="Arial"/>
                <a:ea typeface="Gulim" panose="020B0600000101010101" pitchFamily="34" charset="-127"/>
                <a:cs typeface="Arial" panose="020B0604020202020204" pitchFamily="34" charset="0"/>
              </a:rPr>
              <a:t>Leveraged the Development team to deploy a promo tool which users would access to plan their promotions</a:t>
            </a:r>
            <a:endParaRPr lang="en-US" sz="1100" dirty="0">
              <a:solidFill>
                <a:srgbClr val="000000"/>
              </a:solidFill>
              <a:latin typeface="Arial"/>
            </a:endParaRPr>
          </a:p>
        </p:txBody>
      </p:sp>
      <p:sp>
        <p:nvSpPr>
          <p:cNvPr id="54" name="Rectangle 53"/>
          <p:cNvSpPr>
            <a:spLocks noChangeArrowheads="1"/>
          </p:cNvSpPr>
          <p:nvPr>
            <p:custDataLst>
              <p:tags r:id="rId8"/>
            </p:custDataLst>
          </p:nvPr>
        </p:nvSpPr>
        <p:spPr bwMode="gray">
          <a:xfrm flipH="1">
            <a:off x="158759" y="4993977"/>
            <a:ext cx="11760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defTabSz="895350">
              <a:buClr>
                <a:srgbClr val="002960"/>
              </a:buClr>
              <a:defRPr/>
            </a:pPr>
            <a:r>
              <a:rPr lang="en-US" sz="1200" b="1" dirty="0">
                <a:solidFill>
                  <a:schemeClr val="tx2"/>
                </a:solidFill>
                <a:latin typeface="Arial"/>
              </a:rPr>
              <a:t>Leveraging </a:t>
            </a:r>
            <a:r>
              <a:rPr lang="en-US" sz="1200" b="1" dirty="0" err="1">
                <a:solidFill>
                  <a:schemeClr val="tx2"/>
                </a:solidFill>
                <a:latin typeface="Arial"/>
              </a:rPr>
              <a:t>M&amp;S</a:t>
            </a:r>
            <a:r>
              <a:rPr lang="en-US" sz="1200" b="1" dirty="0">
                <a:solidFill>
                  <a:schemeClr val="tx2"/>
                </a:solidFill>
                <a:latin typeface="Arial"/>
              </a:rPr>
              <a:t> Ventures’ diverse capability</a:t>
            </a:r>
          </a:p>
        </p:txBody>
      </p:sp>
      <p:cxnSp>
        <p:nvCxnSpPr>
          <p:cNvPr id="56" name="Straight Connector 55"/>
          <p:cNvCxnSpPr>
            <a:cxnSpLocks/>
          </p:cNvCxnSpPr>
          <p:nvPr/>
        </p:nvCxnSpPr>
        <p:spPr>
          <a:xfrm>
            <a:off x="158761" y="3777515"/>
            <a:ext cx="526639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Chevron 26"/>
          <p:cNvSpPr/>
          <p:nvPr/>
        </p:nvSpPr>
        <p:spPr>
          <a:xfrm flipV="1">
            <a:off x="5540169" y="1111104"/>
            <a:ext cx="210302" cy="339458"/>
          </a:xfrm>
          <a:prstGeom prst="chevron">
            <a:avLst/>
          </a:prstGeom>
          <a:gradFill>
            <a:gsLst>
              <a:gs pos="100000">
                <a:schemeClr val="accent6">
                  <a:lumMod val="50000"/>
                </a:schemeClr>
              </a:gs>
              <a:gs pos="0">
                <a:schemeClr val="accent6"/>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Helvetica" pitchFamily="34" charset="0"/>
            </a:endParaRPr>
          </a:p>
        </p:txBody>
      </p:sp>
      <p:sp>
        <p:nvSpPr>
          <p:cNvPr id="28" name="Chevron 27"/>
          <p:cNvSpPr/>
          <p:nvPr/>
        </p:nvSpPr>
        <p:spPr>
          <a:xfrm flipV="1">
            <a:off x="5652824" y="1045437"/>
            <a:ext cx="291667" cy="470792"/>
          </a:xfrm>
          <a:prstGeom prst="chevron">
            <a:avLst/>
          </a:prstGeom>
          <a:gradFill>
            <a:gsLst>
              <a:gs pos="100000">
                <a:schemeClr val="accent4"/>
              </a:gs>
              <a:gs pos="0">
                <a:srgbClr val="003D8E"/>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Helvetica" pitchFamily="34" charset="0"/>
            </a:endParaRPr>
          </a:p>
        </p:txBody>
      </p:sp>
      <p:sp>
        <p:nvSpPr>
          <p:cNvPr id="3" name="TextBox 2"/>
          <p:cNvSpPr txBox="1"/>
          <p:nvPr/>
        </p:nvSpPr>
        <p:spPr>
          <a:xfrm>
            <a:off x="6064955" y="1310936"/>
            <a:ext cx="5585695" cy="3693319"/>
          </a:xfrm>
          <a:prstGeom prst="rect">
            <a:avLst/>
          </a:prstGeom>
        </p:spPr>
        <p:txBody>
          <a:bodyPr vert="horz" wrap="square" lIns="0" tIns="0" rIns="0" bIns="0" rtlCol="0" anchor="t" anchorCtr="0">
            <a:spAutoFit/>
          </a:bodyPr>
          <a:lstStyle>
            <a:lvl1pPr marL="0" lvl="0" indent="0" defTabSz="895350" eaLnBrk="1" latinLnBrk="0" hangingPunct="1">
              <a:buClr>
                <a:schemeClr val="tx2"/>
              </a:buClr>
              <a:buSzPct val="100000"/>
              <a:defRPr lang="en-US" baseline="0" dirty="0">
                <a:latin typeface="+mn-lt"/>
              </a:defRPr>
            </a:lvl1pPr>
            <a:lvl2pPr marL="194400" lvl="1" indent="-190800" defTabSz="895350" eaLnBrk="1" latinLnBrk="0" hangingPunct="1">
              <a:buClr>
                <a:schemeClr val="tx2"/>
              </a:buClr>
              <a:buSzPct val="125000"/>
              <a:buFont typeface="Arial" charset="0"/>
              <a:buChar char="▪"/>
              <a:defRPr lang="en-US" baseline="0" dirty="0">
                <a:latin typeface="+mn-lt"/>
              </a:defRPr>
            </a:lvl2pPr>
            <a:lvl3pPr marL="446400" lvl="2" indent="-248400" defTabSz="895350" eaLnBrk="1" latinLnBrk="0" hangingPunct="1">
              <a:buClr>
                <a:schemeClr val="tx2"/>
              </a:buClr>
              <a:buSzPct val="120000"/>
              <a:buFont typeface="Arial" charset="0"/>
              <a:buChar char="–"/>
              <a:defRPr lang="en-US" baseline="0" dirty="0">
                <a:latin typeface="+mn-lt"/>
              </a:defRPr>
            </a:lvl3pPr>
            <a:lvl4pPr marL="615600" lvl="3" indent="-154800" defTabSz="895350" eaLnBrk="1" latinLnBrk="0" hangingPunct="1">
              <a:buClr>
                <a:schemeClr val="tx2"/>
              </a:buClr>
              <a:buSzPct val="120000"/>
              <a:buFont typeface="Arial" charset="0"/>
              <a:buChar char="▫"/>
              <a:defRPr lang="en-US" baseline="0" dirty="0">
                <a:latin typeface="+mn-lt"/>
              </a:defRPr>
            </a:lvl4pPr>
            <a:lvl5pPr marL="748800" lvl="4" indent="-129600" defTabSz="895350" eaLnBrk="1" latinLnBrk="0" hangingPunct="1">
              <a:buClr>
                <a:schemeClr val="tx2"/>
              </a:buClr>
              <a:buSzPct val="89000"/>
              <a:buFont typeface="Arial" charset="0"/>
              <a:buChar char="-"/>
              <a:defRPr lang="en-US" baseline="0" dirty="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pPr lvl="1"/>
            <a:r>
              <a:rPr lang="en-US" sz="1200" dirty="0" smtClean="0">
                <a:ea typeface="SimSun" panose="02010600030101010101" pitchFamily="2" charset="-122"/>
                <a:cs typeface="Arial" panose="020B0604020202020204" pitchFamily="34" charset="0"/>
              </a:rPr>
              <a:t>Client is extremely happy with the accuracy of the forecasts and overall success of the promo planning results.</a:t>
            </a:r>
          </a:p>
          <a:p>
            <a:pPr lvl="1"/>
            <a:endParaRPr lang="en-US" sz="1200" dirty="0" smtClean="0">
              <a:ea typeface="SimSun" panose="02010600030101010101" pitchFamily="2" charset="-122"/>
              <a:cs typeface="Arial" panose="020B0604020202020204" pitchFamily="34" charset="0"/>
            </a:endParaRPr>
          </a:p>
          <a:p>
            <a:pPr lvl="1"/>
            <a:r>
              <a:rPr lang="en-US" sz="1200" dirty="0" smtClean="0">
                <a:ea typeface="SimSun" panose="02010600030101010101" pitchFamily="2" charset="-122"/>
                <a:cs typeface="Arial" panose="020B0604020202020204" pitchFamily="34" charset="0"/>
              </a:rPr>
              <a:t>We have been able to renew contracts and get new projects from the same client continuously.</a:t>
            </a:r>
          </a:p>
          <a:p>
            <a:pPr lvl="1"/>
            <a:endParaRPr lang="en-US" sz="1200" dirty="0" smtClean="0">
              <a:ea typeface="SimSun" panose="02010600030101010101" pitchFamily="2" charset="-122"/>
              <a:cs typeface="Arial" panose="020B0604020202020204" pitchFamily="34" charset="0"/>
            </a:endParaRPr>
          </a:p>
          <a:p>
            <a:pPr lvl="1"/>
            <a:r>
              <a:rPr lang="en-US" sz="1200" dirty="0" smtClean="0">
                <a:ea typeface="SimSun" panose="02010600030101010101" pitchFamily="2" charset="-122"/>
                <a:cs typeface="Arial" panose="020B0604020202020204" pitchFamily="34" charset="0"/>
              </a:rPr>
              <a:t>We introduced </a:t>
            </a:r>
            <a:r>
              <a:rPr lang="en-US" sz="1200" dirty="0" err="1" smtClean="0">
                <a:ea typeface="SimSun" panose="02010600030101010101" pitchFamily="2" charset="-122"/>
                <a:cs typeface="Arial" panose="020B0604020202020204" pitchFamily="34" charset="0"/>
              </a:rPr>
              <a:t>Ad_Builder</a:t>
            </a:r>
            <a:r>
              <a:rPr lang="en-US" sz="1200" dirty="0" smtClean="0">
                <a:ea typeface="SimSun" panose="02010600030101010101" pitchFamily="2" charset="-122"/>
                <a:cs typeface="Arial" panose="020B0604020202020204" pitchFamily="34" charset="0"/>
              </a:rPr>
              <a:t> &amp; associated support tools which actually saved 1.75 days per week for 2 CLIENT merchandisers i.e. </a:t>
            </a:r>
            <a:r>
              <a:rPr lang="en-US" sz="1200" b="1" dirty="0" smtClean="0">
                <a:solidFill>
                  <a:schemeClr val="tx2"/>
                </a:solidFill>
                <a:ea typeface="SimSun" panose="02010600030101010101" pitchFamily="2" charset="-122"/>
                <a:cs typeface="Arial" panose="020B0604020202020204" pitchFamily="34" charset="0"/>
              </a:rPr>
              <a:t>182 FTE manager level days.</a:t>
            </a:r>
          </a:p>
          <a:p>
            <a:pPr lvl="1"/>
            <a:endParaRPr lang="en-US" sz="1200" b="1" dirty="0" smtClean="0">
              <a:solidFill>
                <a:schemeClr val="tx2"/>
              </a:solidFill>
              <a:ea typeface="SimSun" panose="02010600030101010101" pitchFamily="2" charset="-122"/>
              <a:cs typeface="Arial" panose="020B0604020202020204" pitchFamily="34" charset="0"/>
            </a:endParaRPr>
          </a:p>
          <a:p>
            <a:pPr lvl="1"/>
            <a:r>
              <a:rPr lang="en-US" sz="1200" dirty="0" smtClean="0">
                <a:ea typeface="SimSun" panose="02010600030101010101" pitchFamily="2" charset="-122"/>
                <a:cs typeface="Arial" panose="020B0604020202020204" pitchFamily="34" charset="0"/>
              </a:rPr>
              <a:t>Weekly refresh process increased overall accuracy - as a result, McKinsey is responsible for generating the Non-Perishable business commercial (financial) forecast on a weekly basis</a:t>
            </a:r>
          </a:p>
          <a:p>
            <a:pPr lvl="1"/>
            <a:endParaRPr lang="en-US" sz="1200" dirty="0" smtClean="0">
              <a:ea typeface="SimSun" panose="02010600030101010101" pitchFamily="2" charset="-122"/>
              <a:cs typeface="Arial" panose="020B0604020202020204" pitchFamily="34" charset="0"/>
            </a:endParaRPr>
          </a:p>
          <a:p>
            <a:pPr lvl="1"/>
            <a:r>
              <a:rPr lang="en-US" sz="1200" dirty="0" smtClean="0">
                <a:ea typeface="SimSun" panose="02010600030101010101" pitchFamily="2" charset="-122"/>
                <a:cs typeface="Arial" panose="020B0604020202020204" pitchFamily="34" charset="0"/>
              </a:rPr>
              <a:t>McKinsey's accuracy is </a:t>
            </a:r>
            <a:r>
              <a:rPr lang="en-US" sz="1200" b="1" dirty="0" smtClean="0">
                <a:solidFill>
                  <a:schemeClr val="tx2"/>
                </a:solidFill>
                <a:ea typeface="SimSun" panose="02010600030101010101" pitchFamily="2" charset="-122"/>
                <a:cs typeface="Arial" panose="020B0604020202020204" pitchFamily="34" charset="0"/>
              </a:rPr>
              <a:t>5x better (and consistent) </a:t>
            </a:r>
            <a:r>
              <a:rPr lang="en-US" sz="1200" dirty="0" smtClean="0">
                <a:ea typeface="SimSun" panose="02010600030101010101" pitchFamily="2" charset="-122"/>
                <a:cs typeface="Arial" panose="020B0604020202020204" pitchFamily="34" charset="0"/>
              </a:rPr>
              <a:t>than CLIENT merchandiser forecast</a:t>
            </a:r>
          </a:p>
          <a:p>
            <a:pPr lvl="1"/>
            <a:endParaRPr lang="en-US" sz="1200" dirty="0" smtClean="0">
              <a:ea typeface="SimSun" panose="02010600030101010101" pitchFamily="2" charset="-122"/>
              <a:cs typeface="Arial" panose="020B0604020202020204" pitchFamily="34" charset="0"/>
            </a:endParaRPr>
          </a:p>
          <a:p>
            <a:pPr lvl="1"/>
            <a:r>
              <a:rPr lang="en-US" sz="1200" dirty="0" smtClean="0">
                <a:ea typeface="SimSun" panose="02010600030101010101" pitchFamily="2" charset="-122"/>
                <a:cs typeface="Arial" panose="020B0604020202020204" pitchFamily="34" charset="0"/>
              </a:rPr>
              <a:t>CLIENT invests $ 1.1B+ in annual net coupon expense out of which forecast miss of 12% used to come from CLIENT merchandiser forecast while our tool gave better forecasting and forecast miss reduced to  2.5% only. Thus giving them </a:t>
            </a:r>
            <a:r>
              <a:rPr lang="en-US" sz="1200" b="1" dirty="0" smtClean="0">
                <a:solidFill>
                  <a:schemeClr val="tx2"/>
                </a:solidFill>
                <a:ea typeface="SimSun" panose="02010600030101010101" pitchFamily="2" charset="-122"/>
                <a:cs typeface="Arial" panose="020B0604020202020204" pitchFamily="34" charset="0"/>
              </a:rPr>
              <a:t>$111M+ risk free investments</a:t>
            </a:r>
            <a:r>
              <a:rPr lang="en-US" sz="1200" dirty="0" smtClean="0">
                <a:ea typeface="SimSun" panose="02010600030101010101" pitchFamily="2" charset="-122"/>
                <a:cs typeface="Arial" panose="020B0604020202020204" pitchFamily="34" charset="0"/>
              </a:rPr>
              <a:t>.</a:t>
            </a:r>
            <a:endParaRPr lang="en-US" sz="1200" dirty="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607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ext uri="{D42A27DB-BD31-4B8C-83A1-F6EECF244321}">
                <p14:modId xmlns:p14="http://schemas.microsoft.com/office/powerpoint/2010/main" val="3123056129"/>
              </p:ext>
            </p:extLst>
          </p:nvPr>
        </p:nvGraphicFramePr>
        <p:xfrm>
          <a:off x="1495426" y="1589"/>
          <a:ext cx="1587" cy="1587"/>
        </p:xfrm>
        <a:graphic>
          <a:graphicData uri="http://schemas.openxmlformats.org/presentationml/2006/ole">
            <mc:AlternateContent xmlns:mc="http://schemas.openxmlformats.org/markup-compatibility/2006">
              <mc:Choice xmlns:v="urn:schemas-microsoft-com:vml" Requires="v">
                <p:oleObj spid="_x0000_s549901"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495426" y="1589"/>
                        <a:ext cx="1587" cy="1587"/>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400"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158759" y="230189"/>
            <a:ext cx="11491891" cy="3693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GB" dirty="0" smtClean="0"/>
              <a:t>Client </a:t>
            </a:r>
            <a:r>
              <a:rPr lang="en-GB" dirty="0"/>
              <a:t>has been continuously evolving in </a:t>
            </a:r>
            <a:r>
              <a:rPr lang="en-GB" dirty="0" smtClean="0"/>
              <a:t>CLIENT’s </a:t>
            </a:r>
            <a:r>
              <a:rPr lang="en-GB" dirty="0"/>
              <a:t>journey</a:t>
            </a:r>
            <a:endParaRPr lang="en-US" dirty="0"/>
          </a:p>
        </p:txBody>
      </p:sp>
      <p:grpSp>
        <p:nvGrpSpPr>
          <p:cNvPr id="6" name="Group 5"/>
          <p:cNvGrpSpPr/>
          <p:nvPr/>
        </p:nvGrpSpPr>
        <p:grpSpPr>
          <a:xfrm>
            <a:off x="1596713" y="704326"/>
            <a:ext cx="8615982" cy="5772153"/>
            <a:chOff x="1598613" y="664188"/>
            <a:chExt cx="8615982" cy="5772153"/>
          </a:xfrm>
        </p:grpSpPr>
        <p:sp>
          <p:nvSpPr>
            <p:cNvPr id="96" name="Rectangle 95"/>
            <p:cNvSpPr/>
            <p:nvPr/>
          </p:nvSpPr>
          <p:spPr>
            <a:xfrm>
              <a:off x="3726056"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97" name="Rectangle 96"/>
            <p:cNvSpPr/>
            <p:nvPr/>
          </p:nvSpPr>
          <p:spPr>
            <a:xfrm>
              <a:off x="4789777"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98" name="Rectangle 97"/>
            <p:cNvSpPr/>
            <p:nvPr/>
          </p:nvSpPr>
          <p:spPr>
            <a:xfrm>
              <a:off x="5853498" y="140547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99" name="Rectangle 98"/>
            <p:cNvSpPr/>
            <p:nvPr/>
          </p:nvSpPr>
          <p:spPr>
            <a:xfrm>
              <a:off x="6917219"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100" name="Rectangle 99"/>
            <p:cNvSpPr/>
            <p:nvPr/>
          </p:nvSpPr>
          <p:spPr>
            <a:xfrm>
              <a:off x="7980940"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101" name="Rectangle 100"/>
            <p:cNvSpPr/>
            <p:nvPr/>
          </p:nvSpPr>
          <p:spPr>
            <a:xfrm>
              <a:off x="9044659"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95" name="Rectangle 94"/>
            <p:cNvSpPr/>
            <p:nvPr/>
          </p:nvSpPr>
          <p:spPr>
            <a:xfrm>
              <a:off x="2662335"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sp>
          <p:nvSpPr>
            <p:cNvPr id="4" name="Rectangle 3"/>
            <p:cNvSpPr/>
            <p:nvPr/>
          </p:nvSpPr>
          <p:spPr>
            <a:xfrm>
              <a:off x="1598614" y="1373724"/>
              <a:ext cx="1061209" cy="4928651"/>
            </a:xfrm>
            <a:prstGeom prst="rect">
              <a:avLst/>
            </a:prstGeom>
            <a:gradFill flip="none" rotWithShape="1">
              <a:gsLst>
                <a:gs pos="100000">
                  <a:schemeClr val="bg1"/>
                </a:gs>
                <a:gs pos="0">
                  <a:schemeClr val="accent6">
                    <a:lumMod val="20000"/>
                    <a:lumOff val="80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err="1">
                <a:solidFill>
                  <a:srgbClr val="000000"/>
                </a:solidFill>
                <a:latin typeface="Arial"/>
              </a:endParaRPr>
            </a:p>
          </p:txBody>
        </p:sp>
        <p:pic>
          <p:nvPicPr>
            <p:cNvPr id="61476" name="Picture 36" descr="Untitled-1_edited-1"/>
            <p:cNvPicPr>
              <a:picLocks noChangeAspect="1" noChangeArrowheads="1"/>
            </p:cNvPicPr>
            <p:nvPr/>
          </p:nvPicPr>
          <p:blipFill>
            <a:blip r:embed="rId3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598613" y="4173520"/>
              <a:ext cx="8507254" cy="2262821"/>
            </a:xfrm>
            <a:prstGeom prst="rect">
              <a:avLst/>
            </a:prstGeom>
            <a:noFill/>
            <a:extLst>
              <a:ext uri="{909E8E84-426E-40DD-AFC4-6F175D3DCCD1}">
                <a14:hiddenFill xmlns:a14="http://schemas.microsoft.com/office/drawing/2010/main">
                  <a:solidFill>
                    <a:srgbClr val="FFFFFF"/>
                  </a:solidFill>
                </a14:hiddenFill>
              </a:ext>
            </a:extLst>
          </p:spPr>
        </p:pic>
        <p:grpSp>
          <p:nvGrpSpPr>
            <p:cNvPr id="135" name="Group 134"/>
            <p:cNvGrpSpPr/>
            <p:nvPr>
              <p:custDataLst>
                <p:tags r:id="rId4"/>
              </p:custDataLst>
            </p:nvPr>
          </p:nvGrpSpPr>
          <p:grpSpPr>
            <a:xfrm>
              <a:off x="1598613" y="666751"/>
              <a:ext cx="1187520" cy="985781"/>
              <a:chOff x="104776" y="940777"/>
              <a:chExt cx="1187520" cy="724454"/>
            </a:xfrm>
            <a:solidFill>
              <a:schemeClr val="accent2"/>
            </a:solidFill>
          </p:grpSpPr>
          <p:sp>
            <p:nvSpPr>
              <p:cNvPr id="50" name="Freeform 49"/>
              <p:cNvSpPr/>
              <p:nvPr>
                <p:custDataLst>
                  <p:tags r:id="rId25"/>
                </p:custDataLst>
              </p:nvPr>
            </p:nvSpPr>
            <p:spPr bwMode="auto">
              <a:xfrm>
                <a:off x="104776"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0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0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0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0" y="457204"/>
                    </a:lnTo>
                    <a:close/>
                  </a:path>
                </a:pathLst>
              </a:custGeom>
              <a:solidFill>
                <a:schemeClr val="accent4"/>
              </a:solid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FFFFFF"/>
                  </a:solidFill>
                </a:endParaRPr>
              </a:p>
            </p:txBody>
          </p:sp>
          <p:sp>
            <p:nvSpPr>
              <p:cNvPr id="51" name="TextBox 4"/>
              <p:cNvSpPr txBox="1">
                <a:spLocks noChangeArrowheads="1"/>
              </p:cNvSpPr>
              <p:nvPr>
                <p:custDataLst>
                  <p:tags r:id="rId26"/>
                </p:custDataLst>
              </p:nvPr>
            </p:nvSpPr>
            <p:spPr bwMode="auto">
              <a:xfrm>
                <a:off x="155576" y="1099437"/>
                <a:ext cx="1006318" cy="40713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FFFFFF"/>
                    </a:solidFill>
                    <a:latin typeface="Arial"/>
                  </a:rPr>
                  <a:t>Knowledge based planning</a:t>
                </a:r>
              </a:p>
            </p:txBody>
          </p:sp>
        </p:grpSp>
        <p:grpSp>
          <p:nvGrpSpPr>
            <p:cNvPr id="136" name="Group 135"/>
            <p:cNvGrpSpPr/>
            <p:nvPr>
              <p:custDataLst>
                <p:tags r:id="rId5"/>
              </p:custDataLst>
            </p:nvPr>
          </p:nvGrpSpPr>
          <p:grpSpPr>
            <a:xfrm>
              <a:off x="2659822" y="666751"/>
              <a:ext cx="1187520" cy="985781"/>
              <a:chOff x="1165985" y="940777"/>
              <a:chExt cx="1187520" cy="724454"/>
            </a:xfrm>
            <a:solidFill>
              <a:schemeClr val="accent1"/>
            </a:solidFill>
          </p:grpSpPr>
          <p:sp>
            <p:nvSpPr>
              <p:cNvPr id="47" name="Freeform 46"/>
              <p:cNvSpPr/>
              <p:nvPr>
                <p:custDataLst>
                  <p:tags r:id="rId23"/>
                </p:custDataLst>
              </p:nvPr>
            </p:nvSpPr>
            <p:spPr bwMode="auto">
              <a:xfrm>
                <a:off x="1165985"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8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8 w 1828800"/>
                  <a:gd name="connsiteY1" fmla="*/ 0 h 914402"/>
                  <a:gd name="connsiteX2" fmla="*/ 1828800 w 1828800"/>
                  <a:gd name="connsiteY2" fmla="*/ 457200 h 914402"/>
                  <a:gd name="connsiteX3" fmla="*/ 1643078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8 w 1828800"/>
                  <a:gd name="connsiteY1" fmla="*/ 0 h 914402"/>
                  <a:gd name="connsiteX2" fmla="*/ 1828800 w 1828800"/>
                  <a:gd name="connsiteY2" fmla="*/ 457200 h 914402"/>
                  <a:gd name="connsiteX3" fmla="*/ 164307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307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1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1" y="457204"/>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48" name="TextBox 4"/>
              <p:cNvSpPr txBox="1">
                <a:spLocks noChangeArrowheads="1"/>
              </p:cNvSpPr>
              <p:nvPr>
                <p:custDataLst>
                  <p:tags r:id="rId24"/>
                </p:custDataLst>
              </p:nvPr>
            </p:nvSpPr>
            <p:spPr bwMode="auto">
              <a:xfrm>
                <a:off x="1347187" y="1099437"/>
                <a:ext cx="875916" cy="40713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Designing the right strategy</a:t>
                </a:r>
              </a:p>
            </p:txBody>
          </p:sp>
        </p:grpSp>
        <p:grpSp>
          <p:nvGrpSpPr>
            <p:cNvPr id="137" name="Group 136"/>
            <p:cNvGrpSpPr/>
            <p:nvPr>
              <p:custDataLst>
                <p:tags r:id="rId6"/>
              </p:custDataLst>
            </p:nvPr>
          </p:nvGrpSpPr>
          <p:grpSpPr>
            <a:xfrm>
              <a:off x="3721031" y="666751"/>
              <a:ext cx="1187520" cy="985782"/>
              <a:chOff x="2227194" y="940777"/>
              <a:chExt cx="1187520" cy="724455"/>
            </a:xfrm>
            <a:solidFill>
              <a:schemeClr val="accent1"/>
            </a:solidFill>
          </p:grpSpPr>
          <p:sp>
            <p:nvSpPr>
              <p:cNvPr id="53" name="Freeform 52"/>
              <p:cNvSpPr/>
              <p:nvPr>
                <p:custDataLst>
                  <p:tags r:id="rId21"/>
                </p:custDataLst>
              </p:nvPr>
            </p:nvSpPr>
            <p:spPr bwMode="auto">
              <a:xfrm>
                <a:off x="2227194" y="940777"/>
                <a:ext cx="1187520" cy="724455"/>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3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3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1 w 1828800"/>
                  <a:gd name="connsiteY5" fmla="*/ 457203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1" y="457203"/>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54" name="TextBox 4"/>
              <p:cNvSpPr txBox="1">
                <a:spLocks noChangeArrowheads="1"/>
              </p:cNvSpPr>
              <p:nvPr>
                <p:custDataLst>
                  <p:tags r:id="rId22"/>
                </p:custDataLst>
              </p:nvPr>
            </p:nvSpPr>
            <p:spPr bwMode="auto">
              <a:xfrm>
                <a:off x="2408395" y="1099437"/>
                <a:ext cx="992203" cy="40713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Building the Forecast model Tool</a:t>
                </a:r>
              </a:p>
            </p:txBody>
          </p:sp>
        </p:grpSp>
        <p:grpSp>
          <p:nvGrpSpPr>
            <p:cNvPr id="138" name="Group 137"/>
            <p:cNvGrpSpPr/>
            <p:nvPr>
              <p:custDataLst>
                <p:tags r:id="rId7"/>
              </p:custDataLst>
            </p:nvPr>
          </p:nvGrpSpPr>
          <p:grpSpPr>
            <a:xfrm>
              <a:off x="4782240" y="664188"/>
              <a:ext cx="1187520" cy="985781"/>
              <a:chOff x="3288403" y="940777"/>
              <a:chExt cx="1187520" cy="724454"/>
            </a:xfrm>
            <a:solidFill>
              <a:schemeClr val="accent1"/>
            </a:solidFill>
          </p:grpSpPr>
          <p:sp>
            <p:nvSpPr>
              <p:cNvPr id="56" name="Freeform 55"/>
              <p:cNvSpPr/>
              <p:nvPr>
                <p:custDataLst>
                  <p:tags r:id="rId19"/>
                </p:custDataLst>
              </p:nvPr>
            </p:nvSpPr>
            <p:spPr bwMode="auto">
              <a:xfrm>
                <a:off x="3288403"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1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2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2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1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1" y="457204"/>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57" name="TextBox 4"/>
              <p:cNvSpPr txBox="1">
                <a:spLocks noChangeArrowheads="1"/>
              </p:cNvSpPr>
              <p:nvPr>
                <p:custDataLst>
                  <p:tags r:id="rId20"/>
                </p:custDataLst>
              </p:nvPr>
            </p:nvSpPr>
            <p:spPr bwMode="auto">
              <a:xfrm>
                <a:off x="3469605" y="1031580"/>
                <a:ext cx="942432" cy="54284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Launch the customized planning tool</a:t>
                </a:r>
              </a:p>
            </p:txBody>
          </p:sp>
        </p:grpSp>
        <p:sp>
          <p:nvSpPr>
            <p:cNvPr id="59" name="Freeform 58"/>
            <p:cNvSpPr/>
            <p:nvPr>
              <p:custDataLst>
                <p:tags r:id="rId8"/>
              </p:custDataLst>
            </p:nvPr>
          </p:nvSpPr>
          <p:spPr bwMode="auto">
            <a:xfrm>
              <a:off x="5843449" y="666751"/>
              <a:ext cx="1187520" cy="985780"/>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0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0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1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1" y="457204"/>
                  </a:lnTo>
                  <a:close/>
                </a:path>
              </a:pathLst>
            </a:custGeom>
            <a:solidFill>
              <a:schemeClr val="accent1"/>
            </a:solid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grpSp>
          <p:nvGrpSpPr>
            <p:cNvPr id="140" name="Group 139"/>
            <p:cNvGrpSpPr/>
            <p:nvPr>
              <p:custDataLst>
                <p:tags r:id="rId9"/>
              </p:custDataLst>
            </p:nvPr>
          </p:nvGrpSpPr>
          <p:grpSpPr>
            <a:xfrm>
              <a:off x="6904658" y="666751"/>
              <a:ext cx="1187520" cy="985781"/>
              <a:chOff x="5410821" y="940777"/>
              <a:chExt cx="1187520" cy="724454"/>
            </a:xfrm>
            <a:solidFill>
              <a:schemeClr val="accent1"/>
            </a:solidFill>
          </p:grpSpPr>
          <p:sp>
            <p:nvSpPr>
              <p:cNvPr id="62" name="Freeform 61"/>
              <p:cNvSpPr/>
              <p:nvPr>
                <p:custDataLst>
                  <p:tags r:id="rId17"/>
                </p:custDataLst>
              </p:nvPr>
            </p:nvSpPr>
            <p:spPr bwMode="auto">
              <a:xfrm>
                <a:off x="5410821"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1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1" y="457204"/>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63" name="TextBox 4"/>
              <p:cNvSpPr txBox="1">
                <a:spLocks noChangeArrowheads="1"/>
              </p:cNvSpPr>
              <p:nvPr>
                <p:custDataLst>
                  <p:tags r:id="rId18"/>
                </p:custDataLst>
              </p:nvPr>
            </p:nvSpPr>
            <p:spPr bwMode="auto">
              <a:xfrm>
                <a:off x="5592023" y="963724"/>
                <a:ext cx="875916" cy="6785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Weekly model refreshes for updated patterns</a:t>
                </a:r>
              </a:p>
            </p:txBody>
          </p:sp>
        </p:grpSp>
        <p:grpSp>
          <p:nvGrpSpPr>
            <p:cNvPr id="141" name="Group 140"/>
            <p:cNvGrpSpPr/>
            <p:nvPr>
              <p:custDataLst>
                <p:tags r:id="rId10"/>
              </p:custDataLst>
            </p:nvPr>
          </p:nvGrpSpPr>
          <p:grpSpPr>
            <a:xfrm>
              <a:off x="7965867" y="666751"/>
              <a:ext cx="1187520" cy="985781"/>
              <a:chOff x="6472030" y="940777"/>
              <a:chExt cx="1187520" cy="724454"/>
            </a:xfrm>
            <a:solidFill>
              <a:schemeClr val="accent1"/>
            </a:solidFill>
          </p:grpSpPr>
          <p:sp>
            <p:nvSpPr>
              <p:cNvPr id="71" name="Freeform 70"/>
              <p:cNvSpPr/>
              <p:nvPr>
                <p:custDataLst>
                  <p:tags r:id="rId15"/>
                </p:custDataLst>
              </p:nvPr>
            </p:nvSpPr>
            <p:spPr bwMode="auto">
              <a:xfrm>
                <a:off x="6472030"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6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80 w 1828800"/>
                  <a:gd name="connsiteY1" fmla="*/ 0 h 914402"/>
                  <a:gd name="connsiteX2" fmla="*/ 1828800 w 1828800"/>
                  <a:gd name="connsiteY2" fmla="*/ 457200 h 914402"/>
                  <a:gd name="connsiteX3" fmla="*/ 1667186 w 1828800"/>
                  <a:gd name="connsiteY3" fmla="*/ 914402 h 914402"/>
                  <a:gd name="connsiteX4" fmla="*/ 0 w 1828800"/>
                  <a:gd name="connsiteY4" fmla="*/ 914400 h 914402"/>
                  <a:gd name="connsiteX5" fmla="*/ 200821 w 1828800"/>
                  <a:gd name="connsiteY5" fmla="*/ 457204 h 914402"/>
                  <a:gd name="connsiteX0" fmla="*/ 0 w 1828800"/>
                  <a:gd name="connsiteY0" fmla="*/ 0 h 914402"/>
                  <a:gd name="connsiteX1" fmla="*/ 1627980 w 1828800"/>
                  <a:gd name="connsiteY1" fmla="*/ 0 h 914402"/>
                  <a:gd name="connsiteX2" fmla="*/ 1828800 w 1828800"/>
                  <a:gd name="connsiteY2" fmla="*/ 457200 h 914402"/>
                  <a:gd name="connsiteX3" fmla="*/ 1627980 w 1828800"/>
                  <a:gd name="connsiteY3" fmla="*/ 914402 h 914402"/>
                  <a:gd name="connsiteX4" fmla="*/ 0 w 1828800"/>
                  <a:gd name="connsiteY4" fmla="*/ 914400 h 914402"/>
                  <a:gd name="connsiteX5" fmla="*/ 200821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80" y="0"/>
                    </a:lnTo>
                    <a:lnTo>
                      <a:pt x="1828800" y="457200"/>
                    </a:lnTo>
                    <a:lnTo>
                      <a:pt x="1627980" y="914402"/>
                    </a:lnTo>
                    <a:lnTo>
                      <a:pt x="0" y="914400"/>
                    </a:lnTo>
                    <a:lnTo>
                      <a:pt x="200821" y="457204"/>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72" name="TextBox 4"/>
              <p:cNvSpPr txBox="1">
                <a:spLocks noChangeArrowheads="1"/>
              </p:cNvSpPr>
              <p:nvPr>
                <p:custDataLst>
                  <p:tags r:id="rId16"/>
                </p:custDataLst>
              </p:nvPr>
            </p:nvSpPr>
            <p:spPr bwMode="auto">
              <a:xfrm>
                <a:off x="6653232" y="1031578"/>
                <a:ext cx="875916" cy="54284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Ad-Builder Launch to build front page ad</a:t>
                </a:r>
              </a:p>
            </p:txBody>
          </p:sp>
        </p:grpSp>
        <p:grpSp>
          <p:nvGrpSpPr>
            <p:cNvPr id="142" name="Group 141"/>
            <p:cNvGrpSpPr/>
            <p:nvPr>
              <p:custDataLst>
                <p:tags r:id="rId11"/>
              </p:custDataLst>
            </p:nvPr>
          </p:nvGrpSpPr>
          <p:grpSpPr>
            <a:xfrm>
              <a:off x="9027075" y="666751"/>
              <a:ext cx="1187520" cy="985781"/>
              <a:chOff x="7533238" y="940777"/>
              <a:chExt cx="1187520" cy="724454"/>
            </a:xfrm>
            <a:solidFill>
              <a:schemeClr val="accent1"/>
            </a:solidFill>
          </p:grpSpPr>
          <p:sp>
            <p:nvSpPr>
              <p:cNvPr id="80" name="Freeform 79"/>
              <p:cNvSpPr/>
              <p:nvPr>
                <p:custDataLst>
                  <p:tags r:id="rId13"/>
                </p:custDataLst>
              </p:nvPr>
            </p:nvSpPr>
            <p:spPr bwMode="auto">
              <a:xfrm>
                <a:off x="7533238" y="940777"/>
                <a:ext cx="1187520" cy="724454"/>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185722 w 1828800"/>
                  <a:gd name="connsiteY5" fmla="*/ 457202 h 914402"/>
                  <a:gd name="connsiteX0" fmla="*/ 0 w 1828800"/>
                  <a:gd name="connsiteY0" fmla="*/ 0 h 914402"/>
                  <a:gd name="connsiteX1" fmla="*/ 1643079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307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186188 w 1828800"/>
                  <a:gd name="connsiteY5" fmla="*/ 457202 h 914402"/>
                  <a:gd name="connsiteX0" fmla="*/ 0 w 1828800"/>
                  <a:gd name="connsiteY0" fmla="*/ 0 h 914402"/>
                  <a:gd name="connsiteX1" fmla="*/ 164261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4261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2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0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91509 w 1828800"/>
                  <a:gd name="connsiteY5" fmla="*/ 457203 h 914402"/>
                  <a:gd name="connsiteX0" fmla="*/ 0 w 1828800"/>
                  <a:gd name="connsiteY0" fmla="*/ 0 h 914402"/>
                  <a:gd name="connsiteX1" fmla="*/ 1637291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5 w 1828800"/>
                  <a:gd name="connsiteY1" fmla="*/ 0 h 914402"/>
                  <a:gd name="connsiteX2" fmla="*/ 1828800 w 1828800"/>
                  <a:gd name="connsiteY2" fmla="*/ 457200 h 914402"/>
                  <a:gd name="connsiteX3" fmla="*/ 1637291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5 w 1828800"/>
                  <a:gd name="connsiteY1" fmla="*/ 0 h 914402"/>
                  <a:gd name="connsiteX2" fmla="*/ 1828800 w 1828800"/>
                  <a:gd name="connsiteY2" fmla="*/ 457200 h 914402"/>
                  <a:gd name="connsiteX3" fmla="*/ 1667185 w 1828800"/>
                  <a:gd name="connsiteY3" fmla="*/ 914402 h 914402"/>
                  <a:gd name="connsiteX4" fmla="*/ 0 w 1828800"/>
                  <a:gd name="connsiteY4" fmla="*/ 914400 h 914402"/>
                  <a:gd name="connsiteX5" fmla="*/ 161614 w 1828800"/>
                  <a:gd name="connsiteY5" fmla="*/ 457203 h 914402"/>
                  <a:gd name="connsiteX0" fmla="*/ 0 w 1828800"/>
                  <a:gd name="connsiteY0" fmla="*/ 0 h 914402"/>
                  <a:gd name="connsiteX1" fmla="*/ 1667185 w 1828800"/>
                  <a:gd name="connsiteY1" fmla="*/ 0 h 914402"/>
                  <a:gd name="connsiteX2" fmla="*/ 1828800 w 1828800"/>
                  <a:gd name="connsiteY2" fmla="*/ 457200 h 914402"/>
                  <a:gd name="connsiteX3" fmla="*/ 1667185 w 1828800"/>
                  <a:gd name="connsiteY3" fmla="*/ 914402 h 914402"/>
                  <a:gd name="connsiteX4" fmla="*/ 0 w 1828800"/>
                  <a:gd name="connsiteY4" fmla="*/ 914400 h 914402"/>
                  <a:gd name="connsiteX5" fmla="*/ 200820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67185 w 1828800"/>
                  <a:gd name="connsiteY3" fmla="*/ 914402 h 914402"/>
                  <a:gd name="connsiteX4" fmla="*/ 0 w 1828800"/>
                  <a:gd name="connsiteY4" fmla="*/ 914400 h 914402"/>
                  <a:gd name="connsiteX5" fmla="*/ 200820 w 1828800"/>
                  <a:gd name="connsiteY5" fmla="*/ 457204 h 914402"/>
                  <a:gd name="connsiteX0" fmla="*/ 0 w 1828800"/>
                  <a:gd name="connsiteY0" fmla="*/ 0 h 914402"/>
                  <a:gd name="connsiteX1" fmla="*/ 1627979 w 1828800"/>
                  <a:gd name="connsiteY1" fmla="*/ 0 h 914402"/>
                  <a:gd name="connsiteX2" fmla="*/ 1828800 w 1828800"/>
                  <a:gd name="connsiteY2" fmla="*/ 457200 h 914402"/>
                  <a:gd name="connsiteX3" fmla="*/ 1627979 w 1828800"/>
                  <a:gd name="connsiteY3" fmla="*/ 914402 h 914402"/>
                  <a:gd name="connsiteX4" fmla="*/ 0 w 1828800"/>
                  <a:gd name="connsiteY4" fmla="*/ 914400 h 914402"/>
                  <a:gd name="connsiteX5" fmla="*/ 200820 w 1828800"/>
                  <a:gd name="connsiteY5" fmla="*/ 457204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27979" y="0"/>
                    </a:lnTo>
                    <a:lnTo>
                      <a:pt x="1828800" y="457200"/>
                    </a:lnTo>
                    <a:lnTo>
                      <a:pt x="1627979" y="914402"/>
                    </a:lnTo>
                    <a:lnTo>
                      <a:pt x="0" y="914400"/>
                    </a:lnTo>
                    <a:lnTo>
                      <a:pt x="200820" y="457204"/>
                    </a:lnTo>
                    <a:close/>
                  </a:path>
                </a:pathLst>
              </a:custGeom>
              <a:grpFill/>
              <a:ln w="19050">
                <a:solidFill>
                  <a:schemeClr val="bg1">
                    <a:lumMod val="95000"/>
                  </a:schemeClr>
                </a:solidFill>
                <a:miter lim="800000"/>
                <a:headEnd/>
                <a:tailEnd/>
              </a:ln>
            </p:spPr>
            <p:txBody>
              <a:bodyPr wrap="none" lIns="0" tIns="0" rIns="0" bIns="0" anchor="ctr" anchorCtr="1"/>
              <a:lstStyle/>
              <a:p>
                <a:pPr algn="ctr">
                  <a:defRPr/>
                </a:pPr>
                <a:endParaRPr lang="en-US" b="1" dirty="0">
                  <a:solidFill>
                    <a:srgbClr val="002960"/>
                  </a:solidFill>
                </a:endParaRPr>
              </a:p>
            </p:txBody>
          </p:sp>
          <p:sp>
            <p:nvSpPr>
              <p:cNvPr id="81" name="TextBox 4"/>
              <p:cNvSpPr txBox="1">
                <a:spLocks noChangeArrowheads="1"/>
              </p:cNvSpPr>
              <p:nvPr>
                <p:custDataLst>
                  <p:tags r:id="rId14"/>
                </p:custDataLst>
              </p:nvPr>
            </p:nvSpPr>
            <p:spPr bwMode="auto">
              <a:xfrm>
                <a:off x="7714439" y="1167292"/>
                <a:ext cx="875916" cy="27142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Brand Re-structuring </a:t>
                </a:r>
              </a:p>
            </p:txBody>
          </p:sp>
        </p:grpSp>
        <p:sp>
          <p:nvSpPr>
            <p:cNvPr id="94" name="Rectangle 61471"/>
            <p:cNvSpPr txBox="1"/>
            <p:nvPr/>
          </p:nvSpPr>
          <p:spPr>
            <a:xfrm>
              <a:off x="2785733" y="2903835"/>
              <a:ext cx="880079"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Setting up the combination of having the right people, processes and technology</a:t>
              </a:r>
            </a:p>
          </p:txBody>
        </p:sp>
        <p:sp>
          <p:nvSpPr>
            <p:cNvPr id="104" name="Rectangle 61471"/>
            <p:cNvSpPr txBox="1"/>
            <p:nvPr/>
          </p:nvSpPr>
          <p:spPr>
            <a:xfrm>
              <a:off x="3847342" y="2903835"/>
              <a:ext cx="882191"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GB" sz="1200" dirty="0">
                  <a:solidFill>
                    <a:srgbClr val="000000"/>
                  </a:solidFill>
                  <a:latin typeface="Arial"/>
                  <a:ea typeface="Arial Unicode MS"/>
                  <a:cs typeface="Arial Unicode MS"/>
                </a:rPr>
                <a:t>Calculates the volume based on the price, promotions and date for the planned promotion</a:t>
              </a:r>
              <a:endParaRPr lang="en-US" sz="1200" dirty="0">
                <a:solidFill>
                  <a:srgbClr val="000000"/>
                </a:solidFill>
                <a:latin typeface="Arial"/>
              </a:endParaRPr>
            </a:p>
          </p:txBody>
        </p:sp>
        <p:sp>
          <p:nvSpPr>
            <p:cNvPr id="105" name="Rectangle 61471"/>
            <p:cNvSpPr txBox="1"/>
            <p:nvPr/>
          </p:nvSpPr>
          <p:spPr>
            <a:xfrm>
              <a:off x="4913175" y="2903836"/>
              <a:ext cx="814411" cy="16619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Customized tool for easy of planning, reporting and performing financial analysis</a:t>
              </a:r>
            </a:p>
          </p:txBody>
        </p:sp>
        <p:sp>
          <p:nvSpPr>
            <p:cNvPr id="107" name="Rectangle 61471"/>
            <p:cNvSpPr txBox="1"/>
            <p:nvPr/>
          </p:nvSpPr>
          <p:spPr>
            <a:xfrm>
              <a:off x="5976896" y="2903835"/>
              <a:ext cx="814411"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Robust processes across teams to accurately forecast and update tool</a:t>
              </a:r>
            </a:p>
          </p:txBody>
        </p:sp>
        <p:sp>
          <p:nvSpPr>
            <p:cNvPr id="108" name="Rectangle 61471"/>
            <p:cNvSpPr txBox="1"/>
            <p:nvPr/>
          </p:nvSpPr>
          <p:spPr>
            <a:xfrm>
              <a:off x="6956247" y="2903835"/>
              <a:ext cx="983153"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Utmost efficient, standardized, automated processes to accurately forecast and update tool</a:t>
              </a:r>
            </a:p>
          </p:txBody>
        </p:sp>
        <p:sp>
          <p:nvSpPr>
            <p:cNvPr id="109" name="Rectangle 61471"/>
            <p:cNvSpPr txBox="1"/>
            <p:nvPr/>
          </p:nvSpPr>
          <p:spPr>
            <a:xfrm>
              <a:off x="8104338" y="2903835"/>
              <a:ext cx="814411" cy="12926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Enhancing the process of building front ad and reducing resource costs</a:t>
              </a:r>
            </a:p>
          </p:txBody>
        </p:sp>
        <p:sp>
          <p:nvSpPr>
            <p:cNvPr id="110" name="Rectangle 61471"/>
            <p:cNvSpPr txBox="1"/>
            <p:nvPr/>
          </p:nvSpPr>
          <p:spPr>
            <a:xfrm>
              <a:off x="9168057" y="2903835"/>
              <a:ext cx="814411" cy="11079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Helping in the brand stand-up initiative for better planning</a:t>
              </a:r>
            </a:p>
          </p:txBody>
        </p:sp>
        <p:pic>
          <p:nvPicPr>
            <p:cNvPr id="126" name="Picture 5"/>
            <p:cNvPicPr>
              <a:picLocks noChangeArrowheads="1"/>
            </p:cNvPicPr>
            <p:nvPr/>
          </p:nvPicPr>
          <p:blipFill rotWithShape="1">
            <a:blip r:embed="rId31" cstate="print">
              <a:extLst>
                <a:ext uri="{BEBA8EAE-BF5A-486C-A8C5-ECC9F3942E4B}">
                  <a14:imgProps xmlns:a14="http://schemas.microsoft.com/office/drawing/2010/main">
                    <a14:imgLayer r:embed="rId32">
                      <a14:imgEffect>
                        <a14:colorTemperature colorTemp="8800"/>
                      </a14:imgEffect>
                    </a14:imgLayer>
                  </a14:imgProps>
                </a:ext>
                <a:ext uri="{28A0092B-C50C-407E-A947-70E740481C1C}">
                  <a14:useLocalDpi xmlns:a14="http://schemas.microsoft.com/office/drawing/2010/main" val="0"/>
                </a:ext>
              </a:extLst>
            </a:blip>
            <a:srcRect l="-1" t="4285" r="44922" b="1"/>
            <a:stretch/>
          </p:blipFill>
          <p:spPr bwMode="gray">
            <a:xfrm>
              <a:off x="3765084" y="1719802"/>
              <a:ext cx="983153" cy="11430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6"/>
            <p:cNvPicPr>
              <a:picLocks noChangeArrowheads="1"/>
            </p:cNvPicPr>
            <p:nvPr/>
          </p:nvPicPr>
          <p:blipFill rotWithShape="1">
            <a:blip r:embed="rId33" cstate="print">
              <a:extLst>
                <a:ext uri="{28A0092B-C50C-407E-A947-70E740481C1C}">
                  <a14:useLocalDpi xmlns:a14="http://schemas.microsoft.com/office/drawing/2010/main" val="0"/>
                </a:ext>
              </a:extLst>
            </a:blip>
            <a:srcRect l="17958" t="14237" r="24735" b="2761"/>
            <a:stretch/>
          </p:blipFill>
          <p:spPr bwMode="gray">
            <a:xfrm>
              <a:off x="4828805" y="1719802"/>
              <a:ext cx="983153"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121"/>
            <p:cNvPicPr>
              <a:picLocks/>
            </p:cNvPicPr>
            <p:nvPr/>
          </p:nvPicPr>
          <p:blipFill rotWithShape="1">
            <a:blip r:embed="rId34" cstate="print">
              <a:extLst>
                <a:ext uri="{28A0092B-C50C-407E-A947-70E740481C1C}">
                  <a14:useLocalDpi xmlns:a14="http://schemas.microsoft.com/office/drawing/2010/main" val="0"/>
                </a:ext>
              </a:extLst>
            </a:blip>
            <a:srcRect l="14738" t="16404" r="21203"/>
            <a:stretch/>
          </p:blipFill>
          <p:spPr>
            <a:xfrm>
              <a:off x="9083687" y="1719802"/>
              <a:ext cx="983153" cy="1143002"/>
            </a:xfrm>
            <a:prstGeom prst="rect">
              <a:avLst/>
            </a:prstGeom>
          </p:spPr>
        </p:pic>
        <p:pic>
          <p:nvPicPr>
            <p:cNvPr id="130" name="Picture 3" descr="S:\Jacob\5503\June\Jun 29\agreement, appointment, business, calendar, concept, contract, date, month, numbers, okay, paper, pen, pencil, quality, schedule, statistics, stock, study, success, time, writing.jpg"/>
            <p:cNvPicPr>
              <a:picLocks noChangeArrowheads="1"/>
            </p:cNvPicPr>
            <p:nvPr/>
          </p:nvPicPr>
          <p:blipFill rotWithShape="1">
            <a:blip r:embed="rId35" cstate="print">
              <a:extLst>
                <a:ext uri="{28A0092B-C50C-407E-A947-70E740481C1C}">
                  <a14:useLocalDpi xmlns:a14="http://schemas.microsoft.com/office/drawing/2010/main" val="0"/>
                </a:ext>
              </a:extLst>
            </a:blip>
            <a:srcRect l="35576" r="3289"/>
            <a:stretch/>
          </p:blipFill>
          <p:spPr bwMode="auto">
            <a:xfrm>
              <a:off x="2701363" y="1719802"/>
              <a:ext cx="983153" cy="1143002"/>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3" descr="C:\Users\Jacob Sundar\AppData\Local\Microsoft\Windows\Temporary Internet Files\Content.IE5\5YPSKRBZ\MP900400027[1].jpg"/>
            <p:cNvPicPr>
              <a:picLocks noChangeArrowheads="1"/>
            </p:cNvPicPr>
            <p:nvPr/>
          </p:nvPicPr>
          <p:blipFill rotWithShape="1">
            <a:blip r:embed="rId36"/>
            <a:srcRect l="29264" t="54836" r="39568"/>
            <a:stretch/>
          </p:blipFill>
          <p:spPr bwMode="auto">
            <a:xfrm>
              <a:off x="1637642" y="1719802"/>
              <a:ext cx="983153" cy="1143002"/>
            </a:xfrm>
            <a:prstGeom prst="rect">
              <a:avLst/>
            </a:prstGeom>
            <a:noFill/>
            <a:ln w="9525">
              <a:noFill/>
              <a:miter lim="800000"/>
              <a:headEnd/>
              <a:tailEnd/>
            </a:ln>
          </p:spPr>
        </p:pic>
        <p:pic>
          <p:nvPicPr>
            <p:cNvPr id="131" name="Picture 16" descr="W:\GE-ME\GE-CCCA-Group\GE-NA CCCA\Images\Image gallery\Corbis images\42-15529734_Businessman Selecting Puzzle Piece.jpg"/>
            <p:cNvPicPr>
              <a:picLocks noChangeArrowheads="1"/>
            </p:cNvPicPr>
            <p:nvPr/>
          </p:nvPicPr>
          <p:blipFill rotWithShape="1">
            <a:blip r:embed="rId37">
              <a:extLst>
                <a:ext uri="{28A0092B-C50C-407E-A947-70E740481C1C}">
                  <a14:useLocalDpi xmlns:a14="http://schemas.microsoft.com/office/drawing/2010/main" val="0"/>
                </a:ext>
              </a:extLst>
            </a:blip>
            <a:srcRect t="6292" r="22502" b="32483"/>
            <a:stretch/>
          </p:blipFill>
          <p:spPr bwMode="gray">
            <a:xfrm>
              <a:off x="5892526" y="1719802"/>
              <a:ext cx="983153" cy="114300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4" descr="lens_holding"/>
            <p:cNvPicPr>
              <a:picLocks noChangeArrowheads="1"/>
            </p:cNvPicPr>
            <p:nvPr/>
          </p:nvPicPr>
          <p:blipFill rotWithShape="1">
            <a:blip r:embed="rId38" cstate="print">
              <a:lum bright="-12000"/>
              <a:extLst>
                <a:ext uri="{28A0092B-C50C-407E-A947-70E740481C1C}">
                  <a14:useLocalDpi xmlns:a14="http://schemas.microsoft.com/office/drawing/2010/main" val="0"/>
                </a:ext>
              </a:extLst>
            </a:blip>
            <a:srcRect l="8221" r="12518"/>
            <a:stretch/>
          </p:blipFill>
          <p:spPr bwMode="gray">
            <a:xfrm>
              <a:off x="6956247" y="1719802"/>
              <a:ext cx="983153" cy="1143002"/>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5" descr="W:\GE-ME\GE-CCCA-Group\GE-NA CCCA\Images\Folder images\istock images\meeting, business, discussion, chart, pen.jpg"/>
            <p:cNvPicPr>
              <a:picLocks noChangeArrowheads="1"/>
            </p:cNvPicPr>
            <p:nvPr/>
          </p:nvPicPr>
          <p:blipFill rotWithShape="1">
            <a:blip r:embed="rId39" cstate="print">
              <a:extLst>
                <a:ext uri="{28A0092B-C50C-407E-A947-70E740481C1C}">
                  <a14:useLocalDpi xmlns:a14="http://schemas.microsoft.com/office/drawing/2010/main" val="0"/>
                </a:ext>
              </a:extLst>
            </a:blip>
            <a:srcRect l="27363" r="13242"/>
            <a:stretch/>
          </p:blipFill>
          <p:spPr bwMode="gray">
            <a:xfrm>
              <a:off x="8019968" y="1719802"/>
              <a:ext cx="983153" cy="114300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2" name="TextBox 4"/>
            <p:cNvSpPr txBox="1">
              <a:spLocks noChangeArrowheads="1"/>
            </p:cNvSpPr>
            <p:nvPr>
              <p:custDataLst>
                <p:tags r:id="rId12"/>
              </p:custDataLst>
            </p:nvPr>
          </p:nvSpPr>
          <p:spPr bwMode="auto">
            <a:xfrm>
              <a:off x="6005600" y="688093"/>
              <a:ext cx="875916" cy="92333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buClr>
                  <a:srgbClr val="002960"/>
                </a:buClr>
                <a:defRPr/>
              </a:pPr>
              <a:r>
                <a:rPr lang="en-US" sz="1200" b="1" dirty="0">
                  <a:solidFill>
                    <a:srgbClr val="002960"/>
                  </a:solidFill>
                  <a:latin typeface="Arial"/>
                </a:rPr>
                <a:t>Quarterly model refreshes for updated patterns</a:t>
              </a:r>
            </a:p>
          </p:txBody>
        </p:sp>
        <p:sp>
          <p:nvSpPr>
            <p:cNvPr id="55" name="Rectangle 61471"/>
            <p:cNvSpPr txBox="1"/>
            <p:nvPr/>
          </p:nvSpPr>
          <p:spPr>
            <a:xfrm>
              <a:off x="1785168" y="2903835"/>
              <a:ext cx="814411"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sz="1200" dirty="0">
                  <a:solidFill>
                    <a:srgbClr val="000000"/>
                  </a:solidFill>
                  <a:latin typeface="Arial"/>
                </a:rPr>
                <a:t>Before McKinsey</a:t>
              </a:r>
            </a:p>
          </p:txBody>
        </p:sp>
      </p:grpSp>
    </p:spTree>
    <p:extLst>
      <p:ext uri="{BB962C8B-B14F-4D97-AF65-F5344CB8AC3E}">
        <p14:creationId xmlns:p14="http://schemas.microsoft.com/office/powerpoint/2010/main" val="100159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67814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0924" name="think-cell Slide" r:id="rId6" imgW="353" imgH="353" progId="TCLayout.ActiveDocument.1">
                  <p:embed/>
                </p:oleObj>
              </mc:Choice>
              <mc:Fallback>
                <p:oleObj name="think-cell Slide" r:id="rId6" imgW="353" imgH="35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3" name="RoundedRectangle 10">
            <a:extLst>
              <a:ext uri="{FF2B5EF4-FFF2-40B4-BE49-F238E27FC236}">
                <a16:creationId xmlns="" xmlns:a16="http://schemas.microsoft.com/office/drawing/2014/main" id="{545805D6-1C28-464D-A698-36241818F7BC}"/>
              </a:ext>
            </a:extLst>
          </p:cNvPr>
          <p:cNvSpPr txBox="1"/>
          <p:nvPr>
            <p:custDataLst>
              <p:tags r:id="rId4"/>
            </p:custDataLst>
          </p:nvPr>
        </p:nvSpPr>
        <p:spPr>
          <a:xfrm>
            <a:off x="1707825" y="1227865"/>
            <a:ext cx="8393759" cy="4439288"/>
          </a:xfrm>
          <a:prstGeom prst="roundRect">
            <a:avLst/>
          </a:prstGeom>
          <a:solidFill>
            <a:schemeClr val="accent1">
              <a:alpha val="0"/>
            </a:schemeClr>
          </a:solidFill>
          <a:ln>
            <a:noFill/>
          </a:ln>
        </p:spPr>
        <p:txBody>
          <a:bodyPr vert="horz" lIns="76200" tIns="76200" rIns="76200" bIns="76200" rtlCol="0" anchor="t" anchorCtr="0">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buClr>
                <a:srgbClr val="002960"/>
              </a:buClr>
              <a:defRPr/>
            </a:pPr>
            <a:r>
              <a:rPr lang="en-US" i="1" dirty="0">
                <a:solidFill>
                  <a:srgbClr val="000000"/>
                </a:solidFill>
                <a:latin typeface="+mj-lt"/>
                <a:cs typeface="Times New Roman" panose="02020603050405020304" pitchFamily="18" charset="0"/>
              </a:rPr>
              <a:t>“…One of the things I like about </a:t>
            </a:r>
            <a:r>
              <a:rPr lang="en-US" i="1" dirty="0" smtClean="0">
                <a:solidFill>
                  <a:srgbClr val="000000"/>
                </a:solidFill>
                <a:latin typeface="+mj-lt"/>
                <a:cs typeface="Times New Roman" panose="02020603050405020304" pitchFamily="18" charset="0"/>
              </a:rPr>
              <a:t>Client </a:t>
            </a:r>
            <a:r>
              <a:rPr lang="en-US" i="1" dirty="0">
                <a:solidFill>
                  <a:srgbClr val="000000"/>
                </a:solidFill>
                <a:latin typeface="+mj-lt"/>
                <a:cs typeface="Times New Roman" panose="02020603050405020304" pitchFamily="18" charset="0"/>
              </a:rPr>
              <a:t>is that they customize their approach to our needs, and our relationship with them is continuing to evolve. We’re getting better at customizations and promotions…..”</a:t>
            </a:r>
            <a:r>
              <a:rPr lang="en-US" dirty="0">
                <a:solidFill>
                  <a:srgbClr val="000000"/>
                </a:solidFill>
                <a:latin typeface="+mj-lt"/>
                <a:cs typeface="Times New Roman" panose="02020603050405020304" pitchFamily="18" charset="0"/>
              </a:rPr>
              <a:t/>
            </a:r>
            <a:br>
              <a:rPr lang="en-US" dirty="0">
                <a:solidFill>
                  <a:srgbClr val="000000"/>
                </a:solidFill>
                <a:latin typeface="+mj-lt"/>
                <a:cs typeface="Times New Roman" panose="02020603050405020304" pitchFamily="18" charset="0"/>
              </a:rPr>
            </a:br>
            <a:r>
              <a:rPr lang="en-US" i="1" dirty="0">
                <a:solidFill>
                  <a:srgbClr val="000000"/>
                </a:solidFill>
                <a:latin typeface="+mj-lt"/>
                <a:cs typeface="Times New Roman" panose="02020603050405020304" pitchFamily="18" charset="0"/>
              </a:rPr>
              <a:t>“…. </a:t>
            </a:r>
            <a:r>
              <a:rPr lang="en-US" i="1" dirty="0" smtClean="0">
                <a:solidFill>
                  <a:srgbClr val="000000"/>
                </a:solidFill>
                <a:latin typeface="+mj-lt"/>
                <a:cs typeface="Times New Roman" panose="02020603050405020304" pitchFamily="18" charset="0"/>
              </a:rPr>
              <a:t>Client </a:t>
            </a:r>
            <a:r>
              <a:rPr lang="en-US" i="1" dirty="0">
                <a:solidFill>
                  <a:srgbClr val="000000"/>
                </a:solidFill>
                <a:latin typeface="+mj-lt"/>
                <a:cs typeface="Times New Roman" panose="02020603050405020304" pitchFamily="18" charset="0"/>
              </a:rPr>
              <a:t>really rose to the top when we were looking for a partner in planning analytics and workflow….”</a:t>
            </a:r>
          </a:p>
          <a:p>
            <a:pPr>
              <a:buClr>
                <a:srgbClr val="002960"/>
              </a:buClr>
              <a:defRPr/>
            </a:pPr>
            <a:r>
              <a:rPr lang="en-US" i="1" dirty="0">
                <a:solidFill>
                  <a:srgbClr val="000000"/>
                </a:solidFill>
                <a:latin typeface="+mj-lt"/>
                <a:cs typeface="Times New Roman" panose="02020603050405020304" pitchFamily="18" charset="0"/>
              </a:rPr>
              <a:t>“…In the past, that was done manually or it was done on institutional knowledge, our promotion advisor tool enables us to see the historic trends. It lets us model what could take place if  we did things differently, and it has given us information in a readily available and understandable application environment.”  </a:t>
            </a:r>
          </a:p>
          <a:p>
            <a:pPr>
              <a:buClr>
                <a:srgbClr val="002960"/>
              </a:buClr>
              <a:defRPr/>
            </a:pPr>
            <a:r>
              <a:rPr lang="en-US" i="1" dirty="0">
                <a:solidFill>
                  <a:srgbClr val="000000"/>
                </a:solidFill>
                <a:latin typeface="+mj-lt"/>
                <a:cs typeface="Times New Roman" panose="02020603050405020304" pitchFamily="18" charset="0"/>
              </a:rPr>
              <a:t>			By Nick Bertram, SVP of Merchandising Strategy at </a:t>
            </a:r>
            <a:r>
              <a:rPr lang="en-US" i="1" dirty="0" smtClean="0">
                <a:solidFill>
                  <a:srgbClr val="000000"/>
                </a:solidFill>
                <a:latin typeface="+mj-lt"/>
                <a:cs typeface="Times New Roman" panose="02020603050405020304" pitchFamily="18" charset="0"/>
              </a:rPr>
              <a:t>CLIENT</a:t>
            </a:r>
            <a:endParaRPr lang="en-US" i="1" dirty="0">
              <a:solidFill>
                <a:srgbClr val="000000"/>
              </a:solidFill>
              <a:latin typeface="+mj-lt"/>
              <a:cs typeface="Times New Roman" panose="02020603050405020304" pitchFamily="18" charset="0"/>
            </a:endParaRPr>
          </a:p>
          <a:p>
            <a:pPr>
              <a:buClr>
                <a:srgbClr val="002960"/>
              </a:buClr>
              <a:defRPr/>
            </a:pPr>
            <a:endParaRPr lang="en-US" i="1" dirty="0">
              <a:solidFill>
                <a:srgbClr val="000000"/>
              </a:solidFill>
              <a:latin typeface="+mj-lt"/>
              <a:cs typeface="Times New Roman" panose="02020603050405020304" pitchFamily="18" charset="0"/>
            </a:endParaRPr>
          </a:p>
          <a:p>
            <a:pPr>
              <a:buClr>
                <a:srgbClr val="002960"/>
              </a:buClr>
              <a:defRPr/>
            </a:pPr>
            <a:endParaRPr lang="en-US" dirty="0">
              <a:solidFill>
                <a:srgbClr val="000000"/>
              </a:solidFill>
              <a:latin typeface="+mj-lt"/>
              <a:cs typeface="Times New Roman" panose="02020603050405020304" pitchFamily="18" charset="0"/>
            </a:endParaRPr>
          </a:p>
          <a:p>
            <a:pPr>
              <a:buClr>
                <a:srgbClr val="002960"/>
              </a:buClr>
              <a:defRPr/>
            </a:pPr>
            <a:r>
              <a:rPr lang="en-US" i="1" dirty="0" err="1">
                <a:solidFill>
                  <a:srgbClr val="000000"/>
                </a:solidFill>
                <a:latin typeface="+mj-lt"/>
                <a:cs typeface="Times New Roman" panose="02020603050405020304" pitchFamily="18" charset="0"/>
              </a:rPr>
              <a:t>Mckinsey</a:t>
            </a:r>
            <a:r>
              <a:rPr lang="en-US" i="1" dirty="0">
                <a:solidFill>
                  <a:srgbClr val="000000"/>
                </a:solidFill>
                <a:latin typeface="+mj-lt"/>
                <a:cs typeface="Times New Roman" panose="02020603050405020304" pitchFamily="18" charset="0"/>
              </a:rPr>
              <a:t> was awarded </a:t>
            </a:r>
            <a:r>
              <a:rPr lang="en-US" b="1" i="1" dirty="0" smtClean="0">
                <a:solidFill>
                  <a:schemeClr val="tx2"/>
                </a:solidFill>
                <a:latin typeface="+mj-lt"/>
                <a:cs typeface="Times New Roman" panose="02020603050405020304" pitchFamily="18" charset="0"/>
              </a:rPr>
              <a:t>CLIENT </a:t>
            </a:r>
            <a:r>
              <a:rPr lang="en-US" b="1" i="1" dirty="0">
                <a:solidFill>
                  <a:schemeClr val="tx2"/>
                </a:solidFill>
                <a:latin typeface="+mj-lt"/>
                <a:cs typeface="Times New Roman" panose="02020603050405020304" pitchFamily="18" charset="0"/>
              </a:rPr>
              <a:t>Corporate SIMPLICITY award (Wall of Fame)</a:t>
            </a:r>
            <a:r>
              <a:rPr lang="en-US" i="1" dirty="0">
                <a:solidFill>
                  <a:srgbClr val="000000"/>
                </a:solidFill>
                <a:latin typeface="+mj-lt"/>
                <a:cs typeface="Times New Roman" panose="02020603050405020304" pitchFamily="18" charset="0"/>
              </a:rPr>
              <a:t> for delivering the weekly refresh process, simplifying the overall planning process and establishing a sustainable go to market coupon expense planning process.</a:t>
            </a:r>
          </a:p>
          <a:p>
            <a:pPr>
              <a:buClr>
                <a:srgbClr val="002960"/>
              </a:buClr>
              <a:defRPr/>
            </a:pPr>
            <a:endParaRPr lang="en-US" i="1" dirty="0">
              <a:solidFill>
                <a:srgbClr val="000000"/>
              </a:solidFill>
              <a:latin typeface="+mj-lt"/>
              <a:cs typeface="Times New Roman" panose="02020603050405020304" pitchFamily="18" charset="0"/>
            </a:endParaRPr>
          </a:p>
          <a:p>
            <a:pPr>
              <a:buClr>
                <a:srgbClr val="002960"/>
              </a:buClr>
              <a:defRPr/>
            </a:pPr>
            <a:endParaRPr lang="en-US" i="1" dirty="0">
              <a:solidFill>
                <a:srgbClr val="000000"/>
              </a:solidFill>
              <a:latin typeface="+mj-lt"/>
              <a:cs typeface="Times New Roman" panose="02020603050405020304" pitchFamily="18" charset="0"/>
            </a:endParaRPr>
          </a:p>
          <a:p>
            <a:pPr>
              <a:buClr>
                <a:srgbClr val="002960"/>
              </a:buClr>
              <a:defRPr/>
            </a:pPr>
            <a:endParaRPr lang="en-US" i="1" dirty="0">
              <a:solidFill>
                <a:srgbClr val="000000"/>
              </a:solidFill>
              <a:latin typeface="+mj-lt"/>
              <a:cs typeface="Times New Roman" panose="02020603050405020304" pitchFamily="18" charset="0"/>
            </a:endParaRPr>
          </a:p>
        </p:txBody>
      </p:sp>
      <p:sp>
        <p:nvSpPr>
          <p:cNvPr id="5" name="Title 3">
            <a:extLst>
              <a:ext uri="{FF2B5EF4-FFF2-40B4-BE49-F238E27FC236}">
                <a16:creationId xmlns="" xmlns:a16="http://schemas.microsoft.com/office/drawing/2014/main" id="{41A84C62-7F32-4F47-9416-9BD80F7A5595}"/>
              </a:ext>
            </a:extLst>
          </p:cNvPr>
          <p:cNvSpPr>
            <a:spLocks noGrp="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r>
              <a:rPr lang="en-US" dirty="0"/>
              <a:t>Testimony from the clients</a:t>
            </a:r>
          </a:p>
        </p:txBody>
      </p:sp>
    </p:spTree>
    <p:extLst>
      <p:ext uri="{BB962C8B-B14F-4D97-AF65-F5344CB8AC3E}">
        <p14:creationId xmlns:p14="http://schemas.microsoft.com/office/powerpoint/2010/main" val="132321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4171069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1947"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 xmlns:a16="http://schemas.microsoft.com/office/drawing/2014/main" id="{EA9E829D-64D2-4F0E-8B47-80E1FEF980F0}"/>
              </a:ext>
            </a:extLst>
          </p:cNvPr>
          <p:cNvSpPr>
            <a:spLocks noGrp="1"/>
          </p:cNvSpPr>
          <p:nvPr>
            <p:ph type="title"/>
          </p:nvPr>
        </p:nvSpPr>
        <p:spPr bwMode="gray">
          <a:xfrm>
            <a:off x="158759" y="230189"/>
            <a:ext cx="11491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r>
              <a:rPr lang="en-US" dirty="0"/>
              <a:t>Team Page</a:t>
            </a:r>
          </a:p>
        </p:txBody>
      </p:sp>
      <p:grpSp>
        <p:nvGrpSpPr>
          <p:cNvPr id="9" name="Group 8"/>
          <p:cNvGrpSpPr/>
          <p:nvPr/>
        </p:nvGrpSpPr>
        <p:grpSpPr>
          <a:xfrm>
            <a:off x="3973698" y="1731955"/>
            <a:ext cx="3862012" cy="3643169"/>
            <a:chOff x="1699203" y="1063914"/>
            <a:chExt cx="3862012" cy="3643169"/>
          </a:xfrm>
        </p:grpSpPr>
        <p:sp>
          <p:nvSpPr>
            <p:cNvPr id="3" name="TextBox 2">
              <a:extLst>
                <a:ext uri="{FF2B5EF4-FFF2-40B4-BE49-F238E27FC236}">
                  <a16:creationId xmlns="" xmlns:a16="http://schemas.microsoft.com/office/drawing/2014/main" id="{FD7F9AB4-74B2-4247-99EC-B5B8853A6949}"/>
                </a:ext>
              </a:extLst>
            </p:cNvPr>
            <p:cNvSpPr txBox="1"/>
            <p:nvPr/>
          </p:nvSpPr>
          <p:spPr>
            <a:xfrm>
              <a:off x="3012902" y="1063914"/>
              <a:ext cx="2548313"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dirty="0">
                  <a:solidFill>
                    <a:srgbClr val="000000"/>
                  </a:solidFill>
                  <a:latin typeface="Arial"/>
                </a:rPr>
                <a:t>Amit Poddar is a Solution Delivery Manager at </a:t>
              </a:r>
              <a:r>
                <a:rPr lang="en-US" dirty="0" err="1">
                  <a:solidFill>
                    <a:srgbClr val="000000"/>
                  </a:solidFill>
                  <a:latin typeface="Arial"/>
                </a:rPr>
                <a:t>Mckinsey</a:t>
              </a:r>
              <a:r>
                <a:rPr lang="en-US" dirty="0">
                  <a:solidFill>
                    <a:srgbClr val="000000"/>
                  </a:solidFill>
                  <a:latin typeface="Arial"/>
                </a:rPr>
                <a:t> in Gurgaon, India. </a:t>
              </a:r>
            </a:p>
          </p:txBody>
        </p:sp>
        <p:pic>
          <p:nvPicPr>
            <p:cNvPr id="4" name="Picture 2" descr="C:\Users\Amit Poddar\Desktop\Personal_Amit\pics\DSC_0097 copy.jpg">
              <a:extLst>
                <a:ext uri="{FF2B5EF4-FFF2-40B4-BE49-F238E27FC236}">
                  <a16:creationId xmlns="" xmlns:a16="http://schemas.microsoft.com/office/drawing/2014/main" id="{E0E8C696-F609-485B-87D0-7FE7530BA0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00171" y="1063914"/>
              <a:ext cx="1158051" cy="14652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8E81F4AE-89CE-4709-A0EE-C254D8AC04C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9203" y="3273137"/>
              <a:ext cx="1159019" cy="1433946"/>
            </a:xfrm>
            <a:prstGeom prst="rect">
              <a:avLst/>
            </a:prstGeom>
          </p:spPr>
        </p:pic>
        <p:sp>
          <p:nvSpPr>
            <p:cNvPr id="7" name="TextBox 6">
              <a:extLst>
                <a:ext uri="{FF2B5EF4-FFF2-40B4-BE49-F238E27FC236}">
                  <a16:creationId xmlns="" xmlns:a16="http://schemas.microsoft.com/office/drawing/2014/main" id="{70E8600E-2254-41BB-AE76-96664F4C9F7F}"/>
                </a:ext>
              </a:extLst>
            </p:cNvPr>
            <p:cNvSpPr txBox="1"/>
            <p:nvPr/>
          </p:nvSpPr>
          <p:spPr>
            <a:xfrm>
              <a:off x="3012902" y="3273137"/>
              <a:ext cx="2548313"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a:buClr>
                  <a:srgbClr val="002960"/>
                </a:buClr>
                <a:defRPr/>
              </a:pPr>
              <a:r>
                <a:rPr lang="en-US" dirty="0">
                  <a:solidFill>
                    <a:srgbClr val="000000"/>
                  </a:solidFill>
                  <a:latin typeface="Arial"/>
                </a:rPr>
                <a:t>Prachi Jain is a Data Analyst at </a:t>
              </a:r>
              <a:r>
                <a:rPr lang="en-US" dirty="0" err="1">
                  <a:solidFill>
                    <a:srgbClr val="000000"/>
                  </a:solidFill>
                  <a:latin typeface="Arial"/>
                </a:rPr>
                <a:t>Mckinsey</a:t>
              </a:r>
              <a:r>
                <a:rPr lang="en-US" dirty="0">
                  <a:solidFill>
                    <a:srgbClr val="000000"/>
                  </a:solidFill>
                  <a:latin typeface="Arial"/>
                </a:rPr>
                <a:t> in Gurgaon, India.</a:t>
              </a:r>
            </a:p>
          </p:txBody>
        </p:sp>
      </p:grpSp>
    </p:spTree>
    <p:extLst>
      <p:ext uri="{BB962C8B-B14F-4D97-AF65-F5344CB8AC3E}">
        <p14:creationId xmlns:p14="http://schemas.microsoft.com/office/powerpoint/2010/main" val="16101571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PVERSION" val="5"/>
  <p:tag name="TPFULLVERSION" val="5.3.2.24"/>
  <p:tag name="PPTVERSION" val="14"/>
  <p:tag name="TPOS" val="2"/>
  <p:tag name="APLORISREVISION" val="14"/>
  <p:tag name="ISNEWSLIDENUMBER" val="True"/>
  <p:tag name="NEWNAMES" val="True"/>
  <p:tag name="THINKCELLPRESENTATIONDONOTDELETE" val="&lt;?xml version=&quot;1.0&quot; encoding=&quot;UTF-16&quot; standalone=&quot;yes&quot;?&gt;&lt;root reqver=&quot;23045&quot;&gt;&lt;version val=&quot;2515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1.89116192293290019677E+00&quot;&gt;&lt;m_msothmcolidx val=&quot;0&quot;/&gt;&lt;m_rgb r=&quot;8A&quot; g=&quot;A2&quot; b=&quot;FF&quot;/&gt;&lt;m_nBrightness val=&quot;0&quot;/&gt;&lt;/elem&gt;&lt;elem m_fUsage=&quot;1.65610000000000012754E+00&quot;&gt;&lt;m_msothmcolidx val=&quot;0&quot;/&gt;&lt;m_rgb r=&quot;FF&quot; g=&quot;7D&quot; b=&quot;87&quot;/&gt;&lt;m_nBrightness val=&quot;0&quot;/&gt;&lt;/elem&gt;&lt;elem m_fUsage=&quot;1.36535834209464912448E+00&quot;&gt;&lt;m_msothmcolidx val=&quot;0&quot;/&gt;&lt;m_rgb r=&quot;FB&quot; g=&quot;ED&quot; b=&quot;8E&quot;/&gt;&lt;m_nBrightness val=&quot;0&quot;/&gt;&lt;/elem&gt;&lt;elem m_fUsage=&quot;1.01809753738366515208E+00&quot;&gt;&lt;m_msothmcolidx val=&quot;0&quot;/&gt;&lt;m_rgb r=&quot;F2&quot; g=&quot;7F&quot; b=&quot;00&quot;/&gt;&lt;m_nBrightness val=&quot;0&quot;/&gt;&lt;/elem&gt;&lt;elem m_fUsage=&quot;9.00000000000000022204E-01&quot;&gt;&lt;m_msothmcolidx val=&quot;0&quot;/&gt;&lt;m_rgb r=&quot;9D&quot; g=&quot;EA&quot; b=&quot;99&quot;/&gt;&lt;m_nBrightness val=&quot;0&quot;/&gt;&lt;/elem&gt;&lt;elem m_fUsage=&quot;8.15220109103545254037E-01&quot;&gt;&lt;m_msothmcolidx val=&quot;0&quot;/&gt;&lt;m_rgb r=&quot;A3&quot; g=&quot;B3&quot; b=&quot;00&quot;/&gt;&lt;m_nBrightness val=&quot;0&quot;/&gt;&lt;/elem&gt;&lt;elem m_fUsage=&quot;6.99908989131512560000E-01&quot;&gt;&lt;m_msothmcolidx val=&quot;0&quot;/&gt;&lt;m_rgb r=&quot;CD&quot; g=&quot;20&quot; b=&quot;2C&quot;/&gt;&lt;m_nBrightness val=&quot;0&quot;/&gt;&lt;/elem&gt;&lt;elem m_fUsage=&quot;5.11197461030610145194E-01&quot;&gt;&lt;m_msothmcolidx val=&quot;0&quot;/&gt;&lt;m_rgb r=&quot;FF&quot; g=&quot;B0&quot; b=&quot;8A&quot;/&gt;&lt;m_nBrightness val=&quot;0&quot;/&gt;&lt;/elem&gt;&lt;elem m_fUsage=&quot;3.45291207554393686507E-01&quot;&gt;&lt;m_msothmcolidx val=&quot;0&quot;/&gt;&lt;m_rgb r=&quot;66&quot; g=&quot;66&quot; b=&quot;66&quot;/&gt;&lt;m_nBrightness val=&quot;0&quot;/&gt;&lt;/elem&gt;&lt;/m_vecMRU&gt;&lt;/m_mruColor&gt;&lt;m_eweekdayFirstOfWeek val=&quot;2&quot;/&gt;&lt;m_eweekdayFirstOfWorkweek val=&quot;2&quot;/&gt;&lt;m_eweekdayFirstOfWeekend val=&quot;7&quot;/&gt;&lt;/CPresentation&gt;&lt;/root&gt;"/>
  <p:tag name="MTBTACCENT" val="Text2"/>
  <p:tag name="THINKCELLUNDODONOTDELETE" val="0"/>
  <p:tag name="PREVIOUSNAME" val="C:\Users\Vasudevan Anbazhagan\Desktop\WIP\Nov\27-Nov-18\1810-1110744\Draft\RET027_Transforming data into usable, measurable information for a large North American retailer.pptx"/>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0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0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0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0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NAME" val="Logo"/>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NAME" val="Logo"/>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114.xml><?xml version="1.0" encoding="utf-8"?>
<p:tagLst xmlns:a="http://schemas.openxmlformats.org/drawingml/2006/main" xmlns:r="http://schemas.openxmlformats.org/officeDocument/2006/relationships" xmlns:p="http://schemas.openxmlformats.org/presentationml/2006/main">
  <p:tag name="NAME" val="Moon"/>
</p:tagLst>
</file>

<file path=ppt/tags/tag115.xml><?xml version="1.0" encoding="utf-8"?>
<p:tagLst xmlns:a="http://schemas.openxmlformats.org/drawingml/2006/main" xmlns:r="http://schemas.openxmlformats.org/officeDocument/2006/relationships" xmlns:p="http://schemas.openxmlformats.org/presentationml/2006/main">
  <p:tag name="NAME" val="Moon"/>
</p:tagLst>
</file>

<file path=ppt/tags/tag116.xml><?xml version="1.0" encoding="utf-8"?>
<p:tagLst xmlns:a="http://schemas.openxmlformats.org/drawingml/2006/main" xmlns:r="http://schemas.openxmlformats.org/officeDocument/2006/relationships" xmlns:p="http://schemas.openxmlformats.org/presentationml/2006/main">
  <p:tag name="NAME" val="Moon"/>
</p:tagLst>
</file>

<file path=ppt/tags/tag117.xml><?xml version="1.0" encoding="utf-8"?>
<p:tagLst xmlns:a="http://schemas.openxmlformats.org/drawingml/2006/main" xmlns:r="http://schemas.openxmlformats.org/officeDocument/2006/relationships" xmlns:p="http://schemas.openxmlformats.org/presentationml/2006/main">
  <p:tag name="NAME" val="Moon"/>
</p:tagLst>
</file>

<file path=ppt/tags/tag118.xml><?xml version="1.0" encoding="utf-8"?>
<p:tagLst xmlns:a="http://schemas.openxmlformats.org/drawingml/2006/main" xmlns:r="http://schemas.openxmlformats.org/officeDocument/2006/relationships" xmlns:p="http://schemas.openxmlformats.org/presentationml/2006/main">
  <p:tag name="NAME" val="Moon"/>
</p:tagLst>
</file>

<file path=ppt/tags/tag11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135.xml><?xml version="1.0" encoding="utf-8"?>
<p:tagLst xmlns:a="http://schemas.openxmlformats.org/drawingml/2006/main" xmlns:r="http://schemas.openxmlformats.org/officeDocument/2006/relationships" xmlns:p="http://schemas.openxmlformats.org/presentationml/2006/main">
  <p:tag name="NAME" val="Moon"/>
</p:tagLst>
</file>

<file path=ppt/tags/tag136.xml><?xml version="1.0" encoding="utf-8"?>
<p:tagLst xmlns:a="http://schemas.openxmlformats.org/drawingml/2006/main" xmlns:r="http://schemas.openxmlformats.org/officeDocument/2006/relationships" xmlns:p="http://schemas.openxmlformats.org/presentationml/2006/main">
  <p:tag name="NAME" val="Moon"/>
</p:tagLst>
</file>

<file path=ppt/tags/tag137.xml><?xml version="1.0" encoding="utf-8"?>
<p:tagLst xmlns:a="http://schemas.openxmlformats.org/drawingml/2006/main" xmlns:r="http://schemas.openxmlformats.org/officeDocument/2006/relationships" xmlns:p="http://schemas.openxmlformats.org/presentationml/2006/main">
  <p:tag name="NAME" val="Moon"/>
</p:tagLst>
</file>

<file path=ppt/tags/tag138.xml><?xml version="1.0" encoding="utf-8"?>
<p:tagLst xmlns:a="http://schemas.openxmlformats.org/drawingml/2006/main" xmlns:r="http://schemas.openxmlformats.org/officeDocument/2006/relationships" xmlns:p="http://schemas.openxmlformats.org/presentationml/2006/main">
  <p:tag name="NAME" val="Moon"/>
</p:tagLst>
</file>

<file path=ppt/tags/tag139.xml><?xml version="1.0" encoding="utf-8"?>
<p:tagLst xmlns:a="http://schemas.openxmlformats.org/drawingml/2006/main" xmlns:r="http://schemas.openxmlformats.org/officeDocument/2006/relationships" xmlns:p="http://schemas.openxmlformats.org/presentationml/2006/main">
  <p:tag name="NAME" val="Moon"/>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4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4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4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NAME" val="Logo"/>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NAME" val="Logo"/>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157.xml><?xml version="1.0" encoding="utf-8"?>
<p:tagLst xmlns:a="http://schemas.openxmlformats.org/drawingml/2006/main" xmlns:r="http://schemas.openxmlformats.org/officeDocument/2006/relationships" xmlns:p="http://schemas.openxmlformats.org/presentationml/2006/main">
  <p:tag name="NAME" val="Moon"/>
</p:tagLst>
</file>

<file path=ppt/tags/tag158.xml><?xml version="1.0" encoding="utf-8"?>
<p:tagLst xmlns:a="http://schemas.openxmlformats.org/drawingml/2006/main" xmlns:r="http://schemas.openxmlformats.org/officeDocument/2006/relationships" xmlns:p="http://schemas.openxmlformats.org/presentationml/2006/main">
  <p:tag name="NAME" val="Moon"/>
</p:tagLst>
</file>

<file path=ppt/tags/tag159.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0.xml><?xml version="1.0" encoding="utf-8"?>
<p:tagLst xmlns:a="http://schemas.openxmlformats.org/drawingml/2006/main" xmlns:r="http://schemas.openxmlformats.org/officeDocument/2006/relationships" xmlns:p="http://schemas.openxmlformats.org/presentationml/2006/main">
  <p:tag name="NAME" val="Moon"/>
</p:tagLst>
</file>

<file path=ppt/tags/tag161.xml><?xml version="1.0" encoding="utf-8"?>
<p:tagLst xmlns:a="http://schemas.openxmlformats.org/drawingml/2006/main" xmlns:r="http://schemas.openxmlformats.org/officeDocument/2006/relationships" xmlns:p="http://schemas.openxmlformats.org/presentationml/2006/main">
  <p:tag name="NAME" val="Moon"/>
</p:tagLst>
</file>

<file path=ppt/tags/tag16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6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6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6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6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178.xml><?xml version="1.0" encoding="utf-8"?>
<p:tagLst xmlns:a="http://schemas.openxmlformats.org/drawingml/2006/main" xmlns:r="http://schemas.openxmlformats.org/officeDocument/2006/relationships" xmlns:p="http://schemas.openxmlformats.org/presentationml/2006/main">
  <p:tag name="NAME" val="Moon"/>
</p:tagLst>
</file>

<file path=ppt/tags/tag179.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0.xml><?xml version="1.0" encoding="utf-8"?>
<p:tagLst xmlns:a="http://schemas.openxmlformats.org/drawingml/2006/main" xmlns:r="http://schemas.openxmlformats.org/officeDocument/2006/relationships" xmlns:p="http://schemas.openxmlformats.org/presentationml/2006/main">
  <p:tag name="NAME" val="Moon"/>
</p:tagLst>
</file>

<file path=ppt/tags/tag181.xml><?xml version="1.0" encoding="utf-8"?>
<p:tagLst xmlns:a="http://schemas.openxmlformats.org/drawingml/2006/main" xmlns:r="http://schemas.openxmlformats.org/officeDocument/2006/relationships" xmlns:p="http://schemas.openxmlformats.org/presentationml/2006/main">
  <p:tag name="NAME" val="Moon"/>
</p:tagLst>
</file>

<file path=ppt/tags/tag182.xml><?xml version="1.0" encoding="utf-8"?>
<p:tagLst xmlns:a="http://schemas.openxmlformats.org/drawingml/2006/main" xmlns:r="http://schemas.openxmlformats.org/officeDocument/2006/relationships" xmlns:p="http://schemas.openxmlformats.org/presentationml/2006/main">
  <p:tag name="NAME" val="Moon"/>
</p:tagLst>
</file>

<file path=ppt/tags/tag18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8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8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8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8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8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8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19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NAME" val="Moon"/>
</p:tagLst>
</file>

<file path=ppt/tags/tag201.xml><?xml version="1.0" encoding="utf-8"?>
<p:tagLst xmlns:a="http://schemas.openxmlformats.org/drawingml/2006/main" xmlns:r="http://schemas.openxmlformats.org/officeDocument/2006/relationships" xmlns:p="http://schemas.openxmlformats.org/presentationml/2006/main">
  <p:tag name="NAME" val="Moon"/>
</p:tagLst>
</file>

<file path=ppt/tags/tag202.xml><?xml version="1.0" encoding="utf-8"?>
<p:tagLst xmlns:a="http://schemas.openxmlformats.org/drawingml/2006/main" xmlns:r="http://schemas.openxmlformats.org/officeDocument/2006/relationships" xmlns:p="http://schemas.openxmlformats.org/presentationml/2006/main">
  <p:tag name="NAME" val="Moon"/>
</p:tagLst>
</file>

<file path=ppt/tags/tag203.xml><?xml version="1.0" encoding="utf-8"?>
<p:tagLst xmlns:a="http://schemas.openxmlformats.org/drawingml/2006/main" xmlns:r="http://schemas.openxmlformats.org/officeDocument/2006/relationships" xmlns:p="http://schemas.openxmlformats.org/presentationml/2006/main">
  <p:tag name="NAME" val="Moon"/>
</p:tagLst>
</file>

<file path=ppt/tags/tag20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0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0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0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0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0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1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1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NAME" val="Moon"/>
</p:tagLst>
</file>

<file path=ppt/tags/tag221.xml><?xml version="1.0" encoding="utf-8"?>
<p:tagLst xmlns:a="http://schemas.openxmlformats.org/drawingml/2006/main" xmlns:r="http://schemas.openxmlformats.org/officeDocument/2006/relationships" xmlns:p="http://schemas.openxmlformats.org/presentationml/2006/main">
  <p:tag name="NAME" val="Moon"/>
</p:tagLst>
</file>

<file path=ppt/tags/tag222.xml><?xml version="1.0" encoding="utf-8"?>
<p:tagLst xmlns:a="http://schemas.openxmlformats.org/drawingml/2006/main" xmlns:r="http://schemas.openxmlformats.org/officeDocument/2006/relationships" xmlns:p="http://schemas.openxmlformats.org/presentationml/2006/main">
  <p:tag name="NAME" val="Moon"/>
</p:tagLst>
</file>

<file path=ppt/tags/tag223.xml><?xml version="1.0" encoding="utf-8"?>
<p:tagLst xmlns:a="http://schemas.openxmlformats.org/drawingml/2006/main" xmlns:r="http://schemas.openxmlformats.org/officeDocument/2006/relationships" xmlns:p="http://schemas.openxmlformats.org/presentationml/2006/main">
  <p:tag name="NAME" val="Moon"/>
</p:tagLst>
</file>

<file path=ppt/tags/tag224.xml><?xml version="1.0" encoding="utf-8"?>
<p:tagLst xmlns:a="http://schemas.openxmlformats.org/drawingml/2006/main" xmlns:r="http://schemas.openxmlformats.org/officeDocument/2006/relationships" xmlns:p="http://schemas.openxmlformats.org/presentationml/2006/main">
  <p:tag name="NAME" val="Moon"/>
</p:tagLst>
</file>

<file path=ppt/tags/tag22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2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3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3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3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41.xml><?xml version="1.0" encoding="utf-8"?>
<p:tagLst xmlns:a="http://schemas.openxmlformats.org/drawingml/2006/main" xmlns:r="http://schemas.openxmlformats.org/officeDocument/2006/relationships" xmlns:p="http://schemas.openxmlformats.org/presentationml/2006/main">
  <p:tag name="NAME" val="Moon"/>
</p:tagLst>
</file>

<file path=ppt/tags/tag242.xml><?xml version="1.0" encoding="utf-8"?>
<p:tagLst xmlns:a="http://schemas.openxmlformats.org/drawingml/2006/main" xmlns:r="http://schemas.openxmlformats.org/officeDocument/2006/relationships" xmlns:p="http://schemas.openxmlformats.org/presentationml/2006/main">
  <p:tag name="NAME" val="Moon"/>
</p:tagLst>
</file>

<file path=ppt/tags/tag243.xml><?xml version="1.0" encoding="utf-8"?>
<p:tagLst xmlns:a="http://schemas.openxmlformats.org/drawingml/2006/main" xmlns:r="http://schemas.openxmlformats.org/officeDocument/2006/relationships" xmlns:p="http://schemas.openxmlformats.org/presentationml/2006/main">
  <p:tag name="NAME" val="Moon"/>
</p:tagLst>
</file>

<file path=ppt/tags/tag244.xml><?xml version="1.0" encoding="utf-8"?>
<p:tagLst xmlns:a="http://schemas.openxmlformats.org/drawingml/2006/main" xmlns:r="http://schemas.openxmlformats.org/officeDocument/2006/relationships" xmlns:p="http://schemas.openxmlformats.org/presentationml/2006/main">
  <p:tag name="NAME" val="Moon"/>
</p:tagLst>
</file>

<file path=ppt/tags/tag245.xml><?xml version="1.0" encoding="utf-8"?>
<p:tagLst xmlns:a="http://schemas.openxmlformats.org/drawingml/2006/main" xmlns:r="http://schemas.openxmlformats.org/officeDocument/2006/relationships" xmlns:p="http://schemas.openxmlformats.org/presentationml/2006/main">
  <p:tag name="NAME" val="Moon"/>
</p:tagLst>
</file>

<file path=ppt/tags/tag24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4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4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4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5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5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5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5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5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62.xml><?xml version="1.0" encoding="utf-8"?>
<p:tagLst xmlns:a="http://schemas.openxmlformats.org/drawingml/2006/main" xmlns:r="http://schemas.openxmlformats.org/officeDocument/2006/relationships" xmlns:p="http://schemas.openxmlformats.org/presentationml/2006/main">
  <p:tag name="NAME" val="Moon"/>
</p:tagLst>
</file>

<file path=ppt/tags/tag263.xml><?xml version="1.0" encoding="utf-8"?>
<p:tagLst xmlns:a="http://schemas.openxmlformats.org/drawingml/2006/main" xmlns:r="http://schemas.openxmlformats.org/officeDocument/2006/relationships" xmlns:p="http://schemas.openxmlformats.org/presentationml/2006/main">
  <p:tag name="NAME" val="Moon"/>
</p:tagLst>
</file>

<file path=ppt/tags/tag264.xml><?xml version="1.0" encoding="utf-8"?>
<p:tagLst xmlns:a="http://schemas.openxmlformats.org/drawingml/2006/main" xmlns:r="http://schemas.openxmlformats.org/officeDocument/2006/relationships" xmlns:p="http://schemas.openxmlformats.org/presentationml/2006/main">
  <p:tag name="NAME" val="Moon"/>
</p:tagLst>
</file>

<file path=ppt/tags/tag265.xml><?xml version="1.0" encoding="utf-8"?>
<p:tagLst xmlns:a="http://schemas.openxmlformats.org/drawingml/2006/main" xmlns:r="http://schemas.openxmlformats.org/officeDocument/2006/relationships" xmlns:p="http://schemas.openxmlformats.org/presentationml/2006/main">
  <p:tag name="NAME" val="Moon"/>
</p:tagLst>
</file>

<file path=ppt/tags/tag266.xml><?xml version="1.0" encoding="utf-8"?>
<p:tagLst xmlns:a="http://schemas.openxmlformats.org/drawingml/2006/main" xmlns:r="http://schemas.openxmlformats.org/officeDocument/2006/relationships" xmlns:p="http://schemas.openxmlformats.org/presentationml/2006/main">
  <p:tag name="NAME" val="Moon"/>
</p:tagLst>
</file>

<file path=ppt/tags/tag26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6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7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7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7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7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7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7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83.xml><?xml version="1.0" encoding="utf-8"?>
<p:tagLst xmlns:a="http://schemas.openxmlformats.org/drawingml/2006/main" xmlns:r="http://schemas.openxmlformats.org/officeDocument/2006/relationships" xmlns:p="http://schemas.openxmlformats.org/presentationml/2006/main">
  <p:tag name="NAME" val="Moon"/>
</p:tagLst>
</file>

<file path=ppt/tags/tag284.xml><?xml version="1.0" encoding="utf-8"?>
<p:tagLst xmlns:a="http://schemas.openxmlformats.org/drawingml/2006/main" xmlns:r="http://schemas.openxmlformats.org/officeDocument/2006/relationships" xmlns:p="http://schemas.openxmlformats.org/presentationml/2006/main">
  <p:tag name="NAME" val="Moon"/>
</p:tagLst>
</file>

<file path=ppt/tags/tag285.xml><?xml version="1.0" encoding="utf-8"?>
<p:tagLst xmlns:a="http://schemas.openxmlformats.org/drawingml/2006/main" xmlns:r="http://schemas.openxmlformats.org/officeDocument/2006/relationships" xmlns:p="http://schemas.openxmlformats.org/presentationml/2006/main">
  <p:tag name="NAME" val="Moon"/>
</p:tagLst>
</file>

<file path=ppt/tags/tag286.xml><?xml version="1.0" encoding="utf-8"?>
<p:tagLst xmlns:a="http://schemas.openxmlformats.org/drawingml/2006/main" xmlns:r="http://schemas.openxmlformats.org/officeDocument/2006/relationships" xmlns:p="http://schemas.openxmlformats.org/presentationml/2006/main">
  <p:tag name="NAME" val="Moon"/>
</p:tagLst>
</file>

<file path=ppt/tags/tag287.xml><?xml version="1.0" encoding="utf-8"?>
<p:tagLst xmlns:a="http://schemas.openxmlformats.org/drawingml/2006/main" xmlns:r="http://schemas.openxmlformats.org/officeDocument/2006/relationships" xmlns:p="http://schemas.openxmlformats.org/presentationml/2006/main">
  <p:tag name="NAME" val="Moon"/>
</p:tagLst>
</file>

<file path=ppt/tags/tag28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8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29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9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9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9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9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9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9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9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4.xml><?xml version="1.0" encoding="utf-8"?>
<p:tagLst xmlns:a="http://schemas.openxmlformats.org/drawingml/2006/main" xmlns:r="http://schemas.openxmlformats.org/officeDocument/2006/relationships" xmlns:p="http://schemas.openxmlformats.org/presentationml/2006/main">
  <p:tag name="NAME" val="Moon"/>
</p:tagLst>
</file>

<file path=ppt/tags/tag305.xml><?xml version="1.0" encoding="utf-8"?>
<p:tagLst xmlns:a="http://schemas.openxmlformats.org/drawingml/2006/main" xmlns:r="http://schemas.openxmlformats.org/officeDocument/2006/relationships" xmlns:p="http://schemas.openxmlformats.org/presentationml/2006/main">
  <p:tag name="NAME" val="Moon"/>
</p:tagLst>
</file>

<file path=ppt/tags/tag306.xml><?xml version="1.0" encoding="utf-8"?>
<p:tagLst xmlns:a="http://schemas.openxmlformats.org/drawingml/2006/main" xmlns:r="http://schemas.openxmlformats.org/officeDocument/2006/relationships" xmlns:p="http://schemas.openxmlformats.org/presentationml/2006/main">
  <p:tag name="NAME" val="Moon"/>
</p:tagLst>
</file>

<file path=ppt/tags/tag307.xml><?xml version="1.0" encoding="utf-8"?>
<p:tagLst xmlns:a="http://schemas.openxmlformats.org/drawingml/2006/main" xmlns:r="http://schemas.openxmlformats.org/officeDocument/2006/relationships" xmlns:p="http://schemas.openxmlformats.org/presentationml/2006/main">
  <p:tag name="NAME" val="Moon"/>
</p:tagLst>
</file>

<file path=ppt/tags/tag308.xml><?xml version="1.0" encoding="utf-8"?>
<p:tagLst xmlns:a="http://schemas.openxmlformats.org/drawingml/2006/main" xmlns:r="http://schemas.openxmlformats.org/officeDocument/2006/relationships" xmlns:p="http://schemas.openxmlformats.org/presentationml/2006/main">
  <p:tag name="NAME" val="Moon"/>
</p:tagLst>
</file>

<file path=ppt/tags/tag30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25.xml><?xml version="1.0" encoding="utf-8"?>
<p:tagLst xmlns:a="http://schemas.openxmlformats.org/drawingml/2006/main" xmlns:r="http://schemas.openxmlformats.org/officeDocument/2006/relationships" xmlns:p="http://schemas.openxmlformats.org/presentationml/2006/main">
  <p:tag name="NAME" val="Moon"/>
</p:tagLst>
</file>

<file path=ppt/tags/tag326.xml><?xml version="1.0" encoding="utf-8"?>
<p:tagLst xmlns:a="http://schemas.openxmlformats.org/drawingml/2006/main" xmlns:r="http://schemas.openxmlformats.org/officeDocument/2006/relationships" xmlns:p="http://schemas.openxmlformats.org/presentationml/2006/main">
  <p:tag name="NAME" val="Moon"/>
</p:tagLst>
</file>

<file path=ppt/tags/tag327.xml><?xml version="1.0" encoding="utf-8"?>
<p:tagLst xmlns:a="http://schemas.openxmlformats.org/drawingml/2006/main" xmlns:r="http://schemas.openxmlformats.org/officeDocument/2006/relationships" xmlns:p="http://schemas.openxmlformats.org/presentationml/2006/main">
  <p:tag name="NAME" val="Moon"/>
</p:tagLst>
</file>

<file path=ppt/tags/tag328.xml><?xml version="1.0" encoding="utf-8"?>
<p:tagLst xmlns:a="http://schemas.openxmlformats.org/drawingml/2006/main" xmlns:r="http://schemas.openxmlformats.org/officeDocument/2006/relationships" xmlns:p="http://schemas.openxmlformats.org/presentationml/2006/main">
  <p:tag name="NAME" val="Moon"/>
</p:tagLst>
</file>

<file path=ppt/tags/tag329.xml><?xml version="1.0" encoding="utf-8"?>
<p:tagLst xmlns:a="http://schemas.openxmlformats.org/drawingml/2006/main" xmlns:r="http://schemas.openxmlformats.org/officeDocument/2006/relationships" xmlns:p="http://schemas.openxmlformats.org/presentationml/2006/main">
  <p:tag name="NAME" val="Moon"/>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3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3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46.xml><?xml version="1.0" encoding="utf-8"?>
<p:tagLst xmlns:a="http://schemas.openxmlformats.org/drawingml/2006/main" xmlns:r="http://schemas.openxmlformats.org/officeDocument/2006/relationships" xmlns:p="http://schemas.openxmlformats.org/presentationml/2006/main">
  <p:tag name="NAME" val="Moon"/>
</p:tagLst>
</file>

<file path=ppt/tags/tag347.xml><?xml version="1.0" encoding="utf-8"?>
<p:tagLst xmlns:a="http://schemas.openxmlformats.org/drawingml/2006/main" xmlns:r="http://schemas.openxmlformats.org/officeDocument/2006/relationships" xmlns:p="http://schemas.openxmlformats.org/presentationml/2006/main">
  <p:tag name="NAME" val="Moon"/>
</p:tagLst>
</file>

<file path=ppt/tags/tag348.xml><?xml version="1.0" encoding="utf-8"?>
<p:tagLst xmlns:a="http://schemas.openxmlformats.org/drawingml/2006/main" xmlns:r="http://schemas.openxmlformats.org/officeDocument/2006/relationships" xmlns:p="http://schemas.openxmlformats.org/presentationml/2006/main">
  <p:tag name="NAME" val="Moon"/>
</p:tagLst>
</file>

<file path=ppt/tags/tag349.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0.xml><?xml version="1.0" encoding="utf-8"?>
<p:tagLst xmlns:a="http://schemas.openxmlformats.org/drawingml/2006/main" xmlns:r="http://schemas.openxmlformats.org/officeDocument/2006/relationships" xmlns:p="http://schemas.openxmlformats.org/presentationml/2006/main">
  <p:tag name="NAME" val="Moon"/>
</p:tagLst>
</file>

<file path=ppt/tags/tag35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5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5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5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5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5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67.xml><?xml version="1.0" encoding="utf-8"?>
<p:tagLst xmlns:a="http://schemas.openxmlformats.org/drawingml/2006/main" xmlns:r="http://schemas.openxmlformats.org/officeDocument/2006/relationships" xmlns:p="http://schemas.openxmlformats.org/presentationml/2006/main">
  <p:tag name="NAME" val="Moon"/>
</p:tagLst>
</file>

<file path=ppt/tags/tag368.xml><?xml version="1.0" encoding="utf-8"?>
<p:tagLst xmlns:a="http://schemas.openxmlformats.org/drawingml/2006/main" xmlns:r="http://schemas.openxmlformats.org/officeDocument/2006/relationships" xmlns:p="http://schemas.openxmlformats.org/presentationml/2006/main">
  <p:tag name="NAME" val="Moon"/>
</p:tagLst>
</file>

<file path=ppt/tags/tag369.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0.xml><?xml version="1.0" encoding="utf-8"?>
<p:tagLst xmlns:a="http://schemas.openxmlformats.org/drawingml/2006/main" xmlns:r="http://schemas.openxmlformats.org/officeDocument/2006/relationships" xmlns:p="http://schemas.openxmlformats.org/presentationml/2006/main">
  <p:tag name="NAME" val="Moon"/>
</p:tagLst>
</file>

<file path=ppt/tags/tag371.xml><?xml version="1.0" encoding="utf-8"?>
<p:tagLst xmlns:a="http://schemas.openxmlformats.org/drawingml/2006/main" xmlns:r="http://schemas.openxmlformats.org/officeDocument/2006/relationships" xmlns:p="http://schemas.openxmlformats.org/presentationml/2006/main">
  <p:tag name="NAME" val="Moon"/>
</p:tagLst>
</file>

<file path=ppt/tags/tag37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7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7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7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7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8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87.xml><?xml version="1.0" encoding="utf-8"?>
<p:tagLst xmlns:a="http://schemas.openxmlformats.org/drawingml/2006/main" xmlns:r="http://schemas.openxmlformats.org/officeDocument/2006/relationships" xmlns:p="http://schemas.openxmlformats.org/presentationml/2006/main">
  <p:tag name="NAME" val="Moon"/>
</p:tagLst>
</file>

<file path=ppt/tags/tag388.xml><?xml version="1.0" encoding="utf-8"?>
<p:tagLst xmlns:a="http://schemas.openxmlformats.org/drawingml/2006/main" xmlns:r="http://schemas.openxmlformats.org/officeDocument/2006/relationships" xmlns:p="http://schemas.openxmlformats.org/presentationml/2006/main">
  <p:tag name="NAME" val="Moon"/>
</p:tagLst>
</file>

<file path=ppt/tags/tag389.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90.xml><?xml version="1.0" encoding="utf-8"?>
<p:tagLst xmlns:a="http://schemas.openxmlformats.org/drawingml/2006/main" xmlns:r="http://schemas.openxmlformats.org/officeDocument/2006/relationships" xmlns:p="http://schemas.openxmlformats.org/presentationml/2006/main">
  <p:tag name="NAME" val="Moon"/>
</p:tagLst>
</file>

<file path=ppt/tags/tag391.xml><?xml version="1.0" encoding="utf-8"?>
<p:tagLst xmlns:a="http://schemas.openxmlformats.org/drawingml/2006/main" xmlns:r="http://schemas.openxmlformats.org/officeDocument/2006/relationships" xmlns:p="http://schemas.openxmlformats.org/presentationml/2006/main">
  <p:tag name="NAME" val="Moon"/>
</p:tagLst>
</file>

<file path=ppt/tags/tag39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9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9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9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9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0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0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RA1n9.GQDewUY6sme647w"/>
</p:tagLst>
</file>

<file path=ppt/tags/tag409.xml><?xml version="1.0" encoding="utf-8"?>
<p:tagLst xmlns:a="http://schemas.openxmlformats.org/drawingml/2006/main" xmlns:r="http://schemas.openxmlformats.org/officeDocument/2006/relationships" xmlns:p="http://schemas.openxmlformats.org/presentationml/2006/main">
  <p:tag name="NAME" val="DirArro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TIkT8oijRVCOVjfnP65lzA"/>
</p:tagLst>
</file>

<file path=ppt/tags/tag412.xml><?xml version="1.0" encoding="utf-8"?>
<p:tagLst xmlns:a="http://schemas.openxmlformats.org/drawingml/2006/main" xmlns:r="http://schemas.openxmlformats.org/officeDocument/2006/relationships" xmlns:p="http://schemas.openxmlformats.org/presentationml/2006/main">
  <p:tag name="RESIZE" val="Yes"/>
</p:tagLst>
</file>

<file path=ppt/tags/tag413.xml><?xml version="1.0" encoding="utf-8"?>
<p:tagLst xmlns:a="http://schemas.openxmlformats.org/drawingml/2006/main" xmlns:r="http://schemas.openxmlformats.org/officeDocument/2006/relationships" xmlns:p="http://schemas.openxmlformats.org/presentationml/2006/main">
  <p:tag name="RESIZE" val="Yes"/>
</p:tagLst>
</file>

<file path=ppt/tags/tag414.xml><?xml version="1.0" encoding="utf-8"?>
<p:tagLst xmlns:a="http://schemas.openxmlformats.org/drawingml/2006/main" xmlns:r="http://schemas.openxmlformats.org/officeDocument/2006/relationships" xmlns:p="http://schemas.openxmlformats.org/presentationml/2006/main">
  <p:tag name="RESIZE" val="Yes"/>
</p:tagLst>
</file>

<file path=ppt/tags/tag415.xml><?xml version="1.0" encoding="utf-8"?>
<p:tagLst xmlns:a="http://schemas.openxmlformats.org/drawingml/2006/main" xmlns:r="http://schemas.openxmlformats.org/officeDocument/2006/relationships" xmlns:p="http://schemas.openxmlformats.org/presentationml/2006/main">
  <p:tag name="NAME" val="SingleBoatText"/>
</p:tagLst>
</file>

<file path=ppt/tags/tag416.xml><?xml version="1.0" encoding="utf-8"?>
<p:tagLst xmlns:a="http://schemas.openxmlformats.org/drawingml/2006/main" xmlns:r="http://schemas.openxmlformats.org/officeDocument/2006/relationships" xmlns:p="http://schemas.openxmlformats.org/presentationml/2006/main">
  <p:tag name="NAME" val="SingleBoatText"/>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IqXTh1fXQiuY.vagoDcajw"/>
</p:tagLst>
</file>

<file path=ppt/tags/tag419.xml><?xml version="1.0" encoding="utf-8"?>
<p:tagLst xmlns:a="http://schemas.openxmlformats.org/drawingml/2006/main" xmlns:r="http://schemas.openxmlformats.org/officeDocument/2006/relationships" xmlns:p="http://schemas.openxmlformats.org/presentationml/2006/main">
  <p:tag name="NAME" val="SingleBoat"/>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0.xml><?xml version="1.0" encoding="utf-8"?>
<p:tagLst xmlns:a="http://schemas.openxmlformats.org/drawingml/2006/main" xmlns:r="http://schemas.openxmlformats.org/officeDocument/2006/relationships" xmlns:p="http://schemas.openxmlformats.org/presentationml/2006/main">
  <p:tag name="NAME" val="SingleBoat"/>
</p:tagLst>
</file>

<file path=ppt/tags/tag421.xml><?xml version="1.0" encoding="utf-8"?>
<p:tagLst xmlns:a="http://schemas.openxmlformats.org/drawingml/2006/main" xmlns:r="http://schemas.openxmlformats.org/officeDocument/2006/relationships" xmlns:p="http://schemas.openxmlformats.org/presentationml/2006/main">
  <p:tag name="NAME" val="SingleBoat"/>
</p:tagLst>
</file>

<file path=ppt/tags/tag422.xml><?xml version="1.0" encoding="utf-8"?>
<p:tagLst xmlns:a="http://schemas.openxmlformats.org/drawingml/2006/main" xmlns:r="http://schemas.openxmlformats.org/officeDocument/2006/relationships" xmlns:p="http://schemas.openxmlformats.org/presentationml/2006/main">
  <p:tag name="NAME" val="SingleBoat"/>
</p:tagLst>
</file>

<file path=ppt/tags/tag423.xml><?xml version="1.0" encoding="utf-8"?>
<p:tagLst xmlns:a="http://schemas.openxmlformats.org/drawingml/2006/main" xmlns:r="http://schemas.openxmlformats.org/officeDocument/2006/relationships" xmlns:p="http://schemas.openxmlformats.org/presentationml/2006/main">
  <p:tag name="NAME" val="SingleBoatShape"/>
</p:tagLst>
</file>

<file path=ppt/tags/tag424.xml><?xml version="1.0" encoding="utf-8"?>
<p:tagLst xmlns:a="http://schemas.openxmlformats.org/drawingml/2006/main" xmlns:r="http://schemas.openxmlformats.org/officeDocument/2006/relationships" xmlns:p="http://schemas.openxmlformats.org/presentationml/2006/main">
  <p:tag name="NAME" val="SingleBoat"/>
</p:tagLst>
</file>

<file path=ppt/tags/tag425.xml><?xml version="1.0" encoding="utf-8"?>
<p:tagLst xmlns:a="http://schemas.openxmlformats.org/drawingml/2006/main" xmlns:r="http://schemas.openxmlformats.org/officeDocument/2006/relationships" xmlns:p="http://schemas.openxmlformats.org/presentationml/2006/main">
  <p:tag name="NAME" val="SingleBoat"/>
</p:tagLst>
</file>

<file path=ppt/tags/tag426.xml><?xml version="1.0" encoding="utf-8"?>
<p:tagLst xmlns:a="http://schemas.openxmlformats.org/drawingml/2006/main" xmlns:r="http://schemas.openxmlformats.org/officeDocument/2006/relationships" xmlns:p="http://schemas.openxmlformats.org/presentationml/2006/main">
  <p:tag name="NAME" val="SingleBoat"/>
</p:tagLst>
</file>

<file path=ppt/tags/tag427.xml><?xml version="1.0" encoding="utf-8"?>
<p:tagLst xmlns:a="http://schemas.openxmlformats.org/drawingml/2006/main" xmlns:r="http://schemas.openxmlformats.org/officeDocument/2006/relationships" xmlns:p="http://schemas.openxmlformats.org/presentationml/2006/main">
  <p:tag name="NAME" val="SingleBoatText"/>
</p:tagLst>
</file>

<file path=ppt/tags/tag428.xml><?xml version="1.0" encoding="utf-8"?>
<p:tagLst xmlns:a="http://schemas.openxmlformats.org/drawingml/2006/main" xmlns:r="http://schemas.openxmlformats.org/officeDocument/2006/relationships" xmlns:p="http://schemas.openxmlformats.org/presentationml/2006/main">
  <p:tag name="NAME" val="SingleBoatShape"/>
</p:tagLst>
</file>

<file path=ppt/tags/tag429.xml><?xml version="1.0" encoding="utf-8"?>
<p:tagLst xmlns:a="http://schemas.openxmlformats.org/drawingml/2006/main" xmlns:r="http://schemas.openxmlformats.org/officeDocument/2006/relationships" xmlns:p="http://schemas.openxmlformats.org/presentationml/2006/main">
  <p:tag name="NAME" val="SingleBoatText"/>
</p:tagLst>
</file>

<file path=ppt/tags/tag43.xml><?xml version="1.0" encoding="utf-8"?>
<p:tagLst xmlns:a="http://schemas.openxmlformats.org/drawingml/2006/main" xmlns:r="http://schemas.openxmlformats.org/officeDocument/2006/relationships" xmlns:p="http://schemas.openxmlformats.org/presentationml/2006/main">
  <p:tag name="NAME" val="Logo"/>
</p:tagLst>
</file>

<file path=ppt/tags/tag430.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1.xml><?xml version="1.0" encoding="utf-8"?>
<p:tagLst xmlns:a="http://schemas.openxmlformats.org/drawingml/2006/main" xmlns:r="http://schemas.openxmlformats.org/officeDocument/2006/relationships" xmlns:p="http://schemas.openxmlformats.org/presentationml/2006/main">
  <p:tag name="NAME" val="SingleBoatText"/>
</p:tagLst>
</file>

<file path=ppt/tags/tag432.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3.xml><?xml version="1.0" encoding="utf-8"?>
<p:tagLst xmlns:a="http://schemas.openxmlformats.org/drawingml/2006/main" xmlns:r="http://schemas.openxmlformats.org/officeDocument/2006/relationships" xmlns:p="http://schemas.openxmlformats.org/presentationml/2006/main">
  <p:tag name="NAME" val="SingleBoatText"/>
</p:tagLst>
</file>

<file path=ppt/tags/tag434.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5.xml><?xml version="1.0" encoding="utf-8"?>
<p:tagLst xmlns:a="http://schemas.openxmlformats.org/drawingml/2006/main" xmlns:r="http://schemas.openxmlformats.org/officeDocument/2006/relationships" xmlns:p="http://schemas.openxmlformats.org/presentationml/2006/main">
  <p:tag name="NAME" val="SingleBoatText"/>
</p:tagLst>
</file>

<file path=ppt/tags/tag436.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7.xml><?xml version="1.0" encoding="utf-8"?>
<p:tagLst xmlns:a="http://schemas.openxmlformats.org/drawingml/2006/main" xmlns:r="http://schemas.openxmlformats.org/officeDocument/2006/relationships" xmlns:p="http://schemas.openxmlformats.org/presentationml/2006/main">
  <p:tag name="NAME" val="SingleBoatText"/>
</p:tagLst>
</file>

<file path=ppt/tags/tag438.xml><?xml version="1.0" encoding="utf-8"?>
<p:tagLst xmlns:a="http://schemas.openxmlformats.org/drawingml/2006/main" xmlns:r="http://schemas.openxmlformats.org/officeDocument/2006/relationships" xmlns:p="http://schemas.openxmlformats.org/presentationml/2006/main">
  <p:tag name="NAME" val="SingleBoatShape"/>
</p:tagLst>
</file>

<file path=ppt/tags/tag439.xml><?xml version="1.0" encoding="utf-8"?>
<p:tagLst xmlns:a="http://schemas.openxmlformats.org/drawingml/2006/main" xmlns:r="http://schemas.openxmlformats.org/officeDocument/2006/relationships" xmlns:p="http://schemas.openxmlformats.org/presentationml/2006/main">
  <p:tag name="NAME" val="SingleBoatText"/>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0.xml><?xml version="1.0" encoding="utf-8"?>
<p:tagLst xmlns:a="http://schemas.openxmlformats.org/drawingml/2006/main" xmlns:r="http://schemas.openxmlformats.org/officeDocument/2006/relationships" xmlns:p="http://schemas.openxmlformats.org/presentationml/2006/main">
  <p:tag name="NAME" val="SingleBoatShape"/>
</p:tagLst>
</file>

<file path=ppt/tags/tag441.xml><?xml version="1.0" encoding="utf-8"?>
<p:tagLst xmlns:a="http://schemas.openxmlformats.org/drawingml/2006/main" xmlns:r="http://schemas.openxmlformats.org/officeDocument/2006/relationships" xmlns:p="http://schemas.openxmlformats.org/presentationml/2006/main">
  <p:tag name="NAME" val="SingleBoatText"/>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eTiLFAKHRw.jRyoenbc1fA"/>
</p:tagLst>
</file>

<file path=ppt/tags/tag444.xml><?xml version="1.0" encoding="utf-8"?>
<p:tagLst xmlns:a="http://schemas.openxmlformats.org/drawingml/2006/main" xmlns:r="http://schemas.openxmlformats.org/officeDocument/2006/relationships" xmlns:p="http://schemas.openxmlformats.org/presentationml/2006/main">
  <p:tag name="NAME" val="RoundedRectangle"/>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jAopFfkcSriiq8YVPBAjIQ"/>
</p:tagLst>
</file>

<file path=ppt/tags/tag45.xml><?xml version="1.0" encoding="utf-8"?>
<p:tagLst xmlns:a="http://schemas.openxmlformats.org/drawingml/2006/main" xmlns:r="http://schemas.openxmlformats.org/officeDocument/2006/relationships" xmlns:p="http://schemas.openxmlformats.org/presentationml/2006/main">
  <p:tag name="NAME" val="Logo"/>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48.xml><?xml version="1.0" encoding="utf-8"?>
<p:tagLst xmlns:a="http://schemas.openxmlformats.org/drawingml/2006/main" xmlns:r="http://schemas.openxmlformats.org/officeDocument/2006/relationships" xmlns:p="http://schemas.openxmlformats.org/presentationml/2006/main">
  <p:tag name="NAME" val="Moon"/>
</p:tagLst>
</file>

<file path=ppt/tags/tag49.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
</p:tagLst>
</file>

<file path=ppt/tags/tag51.xml><?xml version="1.0" encoding="utf-8"?>
<p:tagLst xmlns:a="http://schemas.openxmlformats.org/drawingml/2006/main" xmlns:r="http://schemas.openxmlformats.org/officeDocument/2006/relationships" xmlns:p="http://schemas.openxmlformats.org/presentationml/2006/main">
  <p:tag name="NAME" val="Moon"/>
</p:tagLst>
</file>

<file path=ppt/tags/tag52.xml><?xml version="1.0" encoding="utf-8"?>
<p:tagLst xmlns:a="http://schemas.openxmlformats.org/drawingml/2006/main" xmlns:r="http://schemas.openxmlformats.org/officeDocument/2006/relationships" xmlns:p="http://schemas.openxmlformats.org/presentationml/2006/main">
  <p:tag name="NAME" val="Moon"/>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6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NAME" val="Logo"/>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NAME" val="Logo"/>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71.xml><?xml version="1.0" encoding="utf-8"?>
<p:tagLst xmlns:a="http://schemas.openxmlformats.org/drawingml/2006/main" xmlns:r="http://schemas.openxmlformats.org/officeDocument/2006/relationships" xmlns:p="http://schemas.openxmlformats.org/presentationml/2006/main">
  <p:tag name="NAME" val="Moon"/>
</p:tagLst>
</file>

<file path=ppt/tags/tag72.xml><?xml version="1.0" encoding="utf-8"?>
<p:tagLst xmlns:a="http://schemas.openxmlformats.org/drawingml/2006/main" xmlns:r="http://schemas.openxmlformats.org/officeDocument/2006/relationships" xmlns:p="http://schemas.openxmlformats.org/presentationml/2006/main">
  <p:tag name="NAME" val="Moon"/>
</p:tagLst>
</file>

<file path=ppt/tags/tag73.xml><?xml version="1.0" encoding="utf-8"?>
<p:tagLst xmlns:a="http://schemas.openxmlformats.org/drawingml/2006/main" xmlns:r="http://schemas.openxmlformats.org/officeDocument/2006/relationships" xmlns:p="http://schemas.openxmlformats.org/presentationml/2006/main">
  <p:tag name="NAME" val="Moon"/>
</p:tagLst>
</file>

<file path=ppt/tags/tag74.xml><?xml version="1.0" encoding="utf-8"?>
<p:tagLst xmlns:a="http://schemas.openxmlformats.org/drawingml/2006/main" xmlns:r="http://schemas.openxmlformats.org/officeDocument/2006/relationships" xmlns:p="http://schemas.openxmlformats.org/presentationml/2006/main">
  <p:tag name="NAME" val="Moon"/>
</p:tagLst>
</file>

<file path=ppt/tags/tag75.xml><?xml version="1.0" encoding="utf-8"?>
<p:tagLst xmlns:a="http://schemas.openxmlformats.org/drawingml/2006/main" xmlns:r="http://schemas.openxmlformats.org/officeDocument/2006/relationships" xmlns:p="http://schemas.openxmlformats.org/presentationml/2006/main">
  <p:tag name="NAME" val="Moon"/>
</p:tagLst>
</file>

<file path=ppt/tags/tag7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7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7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8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8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8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92.xml><?xml version="1.0" encoding="utf-8"?>
<p:tagLst xmlns:a="http://schemas.openxmlformats.org/drawingml/2006/main" xmlns:r="http://schemas.openxmlformats.org/officeDocument/2006/relationships" xmlns:p="http://schemas.openxmlformats.org/presentationml/2006/main">
  <p:tag name="NAME" val="Moon"/>
</p:tagLst>
</file>

<file path=ppt/tags/tag93.xml><?xml version="1.0" encoding="utf-8"?>
<p:tagLst xmlns:a="http://schemas.openxmlformats.org/drawingml/2006/main" xmlns:r="http://schemas.openxmlformats.org/officeDocument/2006/relationships" xmlns:p="http://schemas.openxmlformats.org/presentationml/2006/main">
  <p:tag name="NAME" val="Moon"/>
</p:tagLst>
</file>

<file path=ppt/tags/tag94.xml><?xml version="1.0" encoding="utf-8"?>
<p:tagLst xmlns:a="http://schemas.openxmlformats.org/drawingml/2006/main" xmlns:r="http://schemas.openxmlformats.org/officeDocument/2006/relationships" xmlns:p="http://schemas.openxmlformats.org/presentationml/2006/main">
  <p:tag name="NAME" val="Moon"/>
</p:tagLst>
</file>

<file path=ppt/tags/tag95.xml><?xml version="1.0" encoding="utf-8"?>
<p:tagLst xmlns:a="http://schemas.openxmlformats.org/drawingml/2006/main" xmlns:r="http://schemas.openxmlformats.org/officeDocument/2006/relationships" xmlns:p="http://schemas.openxmlformats.org/presentationml/2006/main">
  <p:tag name="NAME" val="Moon"/>
</p:tagLst>
</file>

<file path=ppt/tags/tag96.xml><?xml version="1.0" encoding="utf-8"?>
<p:tagLst xmlns:a="http://schemas.openxmlformats.org/drawingml/2006/main" xmlns:r="http://schemas.openxmlformats.org/officeDocument/2006/relationships" xmlns:p="http://schemas.openxmlformats.org/presentationml/2006/main">
  <p:tag name="NAME" val="Moon"/>
</p:tagLst>
</file>

<file path=ppt/tags/tag9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heme/theme1.xml><?xml version="1.0" encoding="utf-8"?>
<a:theme xmlns:a="http://schemas.openxmlformats.org/drawingml/2006/main" name="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0.xml><?xml version="1.0" encoding="utf-8"?>
<a:theme xmlns:a="http://schemas.openxmlformats.org/drawingml/2006/main" name="9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1.xml><?xml version="1.0" encoding="utf-8"?>
<a:theme xmlns:a="http://schemas.openxmlformats.org/drawingml/2006/main" name="10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2.xml><?xml version="1.0" encoding="utf-8"?>
<a:theme xmlns:a="http://schemas.openxmlformats.org/drawingml/2006/main" name="11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3.xml><?xml version="1.0" encoding="utf-8"?>
<a:theme xmlns:a="http://schemas.openxmlformats.org/drawingml/2006/main" name="12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4.xml><?xml version="1.0" encoding="utf-8"?>
<a:theme xmlns:a="http://schemas.openxmlformats.org/drawingml/2006/main" name="13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5.xml><?xml version="1.0" encoding="utf-8"?>
<a:theme xmlns:a="http://schemas.openxmlformats.org/drawingml/2006/main" name="14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6.xml><?xml version="1.0" encoding="utf-8"?>
<a:theme xmlns:a="http://schemas.openxmlformats.org/drawingml/2006/main" name="15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7.xml><?xml version="1.0" encoding="utf-8"?>
<a:theme xmlns:a="http://schemas.openxmlformats.org/drawingml/2006/main" name="16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8.xml><?xml version="1.0" encoding="utf-8"?>
<a:theme xmlns:a="http://schemas.openxmlformats.org/drawingml/2006/main" name="17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19.xml><?xml version="1.0" encoding="utf-8"?>
<a:theme xmlns:a="http://schemas.openxmlformats.org/drawingml/2006/main" name="18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2.xml><?xml version="1.0" encoding="utf-8"?>
<a:theme xmlns:a="http://schemas.openxmlformats.org/drawingml/2006/main" name="1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Firm Format - template_Blu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4.xml><?xml version="1.0" encoding="utf-8"?>
<a:theme xmlns:a="http://schemas.openxmlformats.org/drawingml/2006/main" name="2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5.xml><?xml version="1.0" encoding="utf-8"?>
<a:theme xmlns:a="http://schemas.openxmlformats.org/drawingml/2006/main" name="3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6.xml><?xml version="1.0" encoding="utf-8"?>
<a:theme xmlns:a="http://schemas.openxmlformats.org/drawingml/2006/main" name="4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7.xml><?xml version="1.0" encoding="utf-8"?>
<a:theme xmlns:a="http://schemas.openxmlformats.org/drawingml/2006/main" name="5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8.xml><?xml version="1.0" encoding="utf-8"?>
<a:theme xmlns:a="http://schemas.openxmlformats.org/drawingml/2006/main" name="6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9.xml><?xml version="1.0" encoding="utf-8"?>
<a:theme xmlns:a="http://schemas.openxmlformats.org/drawingml/2006/main" name="7_Firm Format - template_Blue">
  <a:themeElements>
    <a:clrScheme name="Custom 1">
      <a:dk1>
        <a:srgbClr val="000000"/>
      </a:dk1>
      <a:lt1>
        <a:srgbClr val="FFFFFF"/>
      </a:lt1>
      <a:dk2>
        <a:srgbClr val="002960"/>
      </a:dk2>
      <a:lt2>
        <a:srgbClr val="FFFFFF"/>
      </a:lt2>
      <a:accent1>
        <a:srgbClr val="C5C5C5"/>
      </a:accent1>
      <a:accent2>
        <a:srgbClr val="CD202C"/>
      </a:accent2>
      <a:accent3>
        <a:srgbClr val="0065BD"/>
      </a:accent3>
      <a:accent4>
        <a:srgbClr val="002960"/>
      </a:accent4>
      <a:accent5>
        <a:srgbClr val="00ADEF"/>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docProps/app.xml><?xml version="1.0" encoding="utf-8"?>
<Properties xmlns="http://schemas.openxmlformats.org/officeDocument/2006/extended-properties" xmlns:vt="http://schemas.openxmlformats.org/officeDocument/2006/docPropsVTypes">
  <Template>blank</Template>
  <TotalTime>0</TotalTime>
  <Words>872</Words>
  <Application>Microsoft Macintosh PowerPoint</Application>
  <PresentationFormat>Custom</PresentationFormat>
  <Paragraphs>102</Paragraphs>
  <Slides>6</Slides>
  <Notes>2</Notes>
  <HiddenSlides>0</HiddenSlides>
  <MMClips>0</MMClips>
  <ScaleCrop>false</ScaleCrop>
  <HeadingPairs>
    <vt:vector size="8" baseType="variant">
      <vt:variant>
        <vt:lpstr>Fonts Used</vt:lpstr>
      </vt:variant>
      <vt:variant>
        <vt:i4>8</vt:i4>
      </vt:variant>
      <vt:variant>
        <vt:lpstr>Theme</vt:lpstr>
      </vt:variant>
      <vt:variant>
        <vt:i4>19</vt:i4>
      </vt:variant>
      <vt:variant>
        <vt:lpstr>Embedded OLE Servers</vt:lpstr>
      </vt:variant>
      <vt:variant>
        <vt:i4>1</vt:i4>
      </vt:variant>
      <vt:variant>
        <vt:lpstr>Slide Titles</vt:lpstr>
      </vt:variant>
      <vt:variant>
        <vt:i4>6</vt:i4>
      </vt:variant>
    </vt:vector>
  </HeadingPairs>
  <TitlesOfParts>
    <vt:vector size="34" baseType="lpstr">
      <vt:lpstr>Arial Unicode MS</vt:lpstr>
      <vt:lpstr>Gulim</vt:lpstr>
      <vt:lpstr>Helvetica</vt:lpstr>
      <vt:lpstr>ＭＳ Ｐゴシック</vt:lpstr>
      <vt:lpstr>Segoe UI</vt:lpstr>
      <vt:lpstr>SimSun</vt:lpstr>
      <vt:lpstr>Times New Roman</vt:lpstr>
      <vt:lpstr>Arial</vt:lpstr>
      <vt:lpstr>Firm Format - template_Blue</vt:lpstr>
      <vt:lpstr>1_Firm Format - template_Blue</vt:lpstr>
      <vt:lpstr>8_Firm Format - template_Blue</vt:lpstr>
      <vt:lpstr>2_Firm Format - template_Blue</vt:lpstr>
      <vt:lpstr>3_Firm Format - template_Blue</vt:lpstr>
      <vt:lpstr>4_Firm Format - template_Blue</vt:lpstr>
      <vt:lpstr>5_Firm Format - template_Blue</vt:lpstr>
      <vt:lpstr>6_Firm Format - template_Blue</vt:lpstr>
      <vt:lpstr>7_Firm Format - template_Blue</vt:lpstr>
      <vt:lpstr>9_Firm Format - template_Blue</vt:lpstr>
      <vt:lpstr>10_Firm Format - template_Blue</vt:lpstr>
      <vt:lpstr>11_Firm Format - template_Blue</vt:lpstr>
      <vt:lpstr>12_Firm Format - template_Blue</vt:lpstr>
      <vt:lpstr>13_Firm Format - template_Blue</vt:lpstr>
      <vt:lpstr>14_Firm Format - template_Blue</vt:lpstr>
      <vt:lpstr>15_Firm Format - template_Blue</vt:lpstr>
      <vt:lpstr>16_Firm Format - template_Blue</vt:lpstr>
      <vt:lpstr>17_Firm Format - template_Blue</vt:lpstr>
      <vt:lpstr>18_Firm Format - template_Blue</vt:lpstr>
      <vt:lpstr>think-cell Slide</vt:lpstr>
      <vt:lpstr>Emerging themes and first ideas</vt:lpstr>
      <vt:lpstr>Growth transformation : Driving indirect growth in retail</vt:lpstr>
      <vt:lpstr>Transforming data into usable, measurable information for a large  North American retailer</vt:lpstr>
      <vt:lpstr>Client has been continuously evolving in CLIENT’s journey</vt:lpstr>
      <vt:lpstr>Testimony from the clients</vt:lpstr>
      <vt:lpstr>Team Page</vt:lpstr>
    </vt:vector>
  </TitlesOfParts>
  <Manager/>
  <Company/>
  <LinksUpToDate>false</LinksUpToDate>
  <SharedDoc>false</SharedDoc>
  <HyperlinkBase/>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2015-09-09T11:04:28Z</cp:lastPrinted>
  <dcterms:created xsi:type="dcterms:W3CDTF">2018-01-23T08:17:27Z</dcterms:created>
  <dcterms:modified xsi:type="dcterms:W3CDTF">2019-01-17T23:11:08Z</dcterms:modified>
  <cp:category/>
  <cp:contentStatus/>
  <dc:language/>
  <cp:version/>
</cp:coreProperties>
</file>