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 id="2147483667" r:id="rId2"/>
  </p:sldMasterIdLst>
  <p:notesMasterIdLst>
    <p:notesMasterId r:id="rId4"/>
  </p:notesMasterIdLst>
  <p:handoutMasterIdLst>
    <p:handoutMasterId r:id="rId5"/>
  </p:handoutMasterIdLst>
  <p:sldIdLst>
    <p:sldId id="354" r:id="rId3"/>
  </p:sldIdLst>
  <p:sldSz cx="11949113" cy="6721475"/>
  <p:notesSz cx="7099300" cy="10234613"/>
  <p:custDataLst>
    <p:tags r:id="rId6"/>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7">
          <p15:clr>
            <a:srgbClr val="A4A3A4"/>
          </p15:clr>
        </p15:guide>
        <p15:guide id="2" pos="3763">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563BB"/>
    <a:srgbClr val="0354B0"/>
    <a:srgbClr val="0049A6"/>
    <a:srgbClr val="0457B5"/>
    <a:srgbClr val="10A2ED"/>
    <a:srgbClr val="087CE3"/>
    <a:srgbClr val="055CB9"/>
    <a:srgbClr val="035CB8"/>
    <a:srgbClr val="066BC9"/>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899" autoAdjust="0"/>
    <p:restoredTop sz="96814" autoAdjust="0"/>
  </p:normalViewPr>
  <p:slideViewPr>
    <p:cSldViewPr snapToGrid="0" snapToObjects="1">
      <p:cViewPr>
        <p:scale>
          <a:sx n="122" d="100"/>
          <a:sy n="122" d="100"/>
        </p:scale>
        <p:origin x="5672" y="176"/>
      </p:cViewPr>
      <p:guideLst>
        <p:guide orient="horz" pos="2117"/>
        <p:guide pos="3763"/>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80" d="100"/>
          <a:sy n="80" d="100"/>
        </p:scale>
        <p:origin x="1530"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250719" y="549825"/>
            <a:ext cx="6647971" cy="37398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74896" y="5499465"/>
            <a:ext cx="6049780" cy="126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335558" y="9842082"/>
            <a:ext cx="563197" cy="19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898690" y="117994"/>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9188" y="450850"/>
            <a:ext cx="4668837" cy="2625725"/>
          </a:xfrm>
        </p:spPr>
      </p:sp>
      <p:sp>
        <p:nvSpPr>
          <p:cNvPr id="3" name="Notes Placeholder 2"/>
          <p:cNvSpPr>
            <a:spLocks noGrp="1"/>
          </p:cNvSpPr>
          <p:nvPr>
            <p:ph type="body" idx="1"/>
          </p:nvPr>
        </p:nvSpPr>
        <p:spPr>
          <a:xfrm>
            <a:off x="555356" y="3862033"/>
            <a:ext cx="5844153" cy="246093"/>
          </a:xfrm>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3357246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backgroun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9"/>
            <a:ext cx="11949204" cy="6721426"/>
          </a:xfrm>
          <a:prstGeom prst="rect">
            <a:avLst/>
          </a:prstGeom>
        </p:spPr>
      </p:pic>
      <p:sp>
        <p:nvSpPr>
          <p:cNvPr id="37" name="TitleRectangle"/>
          <p:cNvSpPr>
            <a:spLocks/>
          </p:cNvSpPr>
          <p:nvPr userDrawn="1"/>
        </p:nvSpPr>
        <p:spPr bwMode="white">
          <a:xfrm>
            <a:off x="2779713" y="-1"/>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84542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785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11364895"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noProof="0" dirty="0">
              <a:solidFill>
                <a:srgbClr val="482A06"/>
              </a:solidFill>
              <a:latin typeface="+mn-lt"/>
            </a:endParaRPr>
          </a:p>
        </p:txBody>
      </p:sp>
      <p:sp>
        <p:nvSpPr>
          <p:cNvPr id="4" name="Working Draft Text"/>
          <p:cNvSpPr txBox="1">
            <a:spLocks noChangeArrowheads="1"/>
          </p:cNvSpPr>
          <p:nvPr userDrawn="1"/>
        </p:nvSpPr>
        <p:spPr bwMode="black">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noProof="0" dirty="0">
                <a:solidFill>
                  <a:schemeClr val="bg1"/>
                </a:solidFill>
                <a:latin typeface="+mn-lt"/>
              </a:rPr>
              <a:t>WORKING DRAFT</a:t>
            </a:r>
          </a:p>
        </p:txBody>
      </p:sp>
      <p:sp>
        <p:nvSpPr>
          <p:cNvPr id="6" name="Working Draft"/>
          <p:cNvSpPr txBox="1">
            <a:spLocks noChangeArrowheads="1"/>
          </p:cNvSpPr>
          <p:nvPr userDrawn="1"/>
        </p:nvSpPr>
        <p:spPr bwMode="black">
          <a:xfrm>
            <a:off x="8105868" y="6377191"/>
            <a:ext cx="3739768"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a:solidFill>
                  <a:schemeClr val="bg1"/>
                </a:solidFill>
                <a:latin typeface="+mn-lt"/>
              </a:rPr>
              <a:t>Last Modified 3/26/2018 12:43 PM Central European Standard Time</a:t>
            </a:r>
            <a:endParaRPr lang="en-US" sz="800" baseline="0" noProof="0" dirty="0">
              <a:solidFill>
                <a:schemeClr val="bg1"/>
              </a:solidFill>
              <a:latin typeface="+mn-lt"/>
            </a:endParaRPr>
          </a:p>
        </p:txBody>
      </p:sp>
      <p:sp>
        <p:nvSpPr>
          <p:cNvPr id="7" name="Printed"/>
          <p:cNvSpPr txBox="1">
            <a:spLocks noChangeArrowheads="1"/>
          </p:cNvSpPr>
          <p:nvPr userDrawn="1"/>
        </p:nvSpPr>
        <p:spPr bwMode="black">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noProof="0" dirty="0">
                <a:solidFill>
                  <a:schemeClr val="bg1"/>
                </a:solidFill>
                <a:latin typeface="+mn-lt"/>
              </a:rPr>
              <a:t>Printed</a:t>
            </a:r>
          </a:p>
        </p:txBody>
      </p:sp>
      <p:sp>
        <p:nvSpPr>
          <p:cNvPr id="13314" name="Title"/>
          <p:cNvSpPr>
            <a:spLocks noGrp="1" noChangeArrowheads="1"/>
          </p:cNvSpPr>
          <p:nvPr userDrawn="1">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a:t>Click to edit Master subtitle style</a:t>
            </a:r>
            <a:endParaRPr lang="en-US" noProof="0" dirty="0"/>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noProof="0" dirty="0">
                <a:solidFill>
                  <a:schemeClr val="accent6"/>
                </a:solidFill>
                <a:latin typeface="+mn-lt"/>
              </a:rPr>
              <a:t>Document type | Date</a:t>
            </a:r>
          </a:p>
        </p:txBody>
      </p:sp>
      <p:sp>
        <p:nvSpPr>
          <p:cNvPr id="35" name="LogoImage"/>
          <p:cNvSpPr>
            <a:spLocks noEditPoints="1"/>
          </p:cNvSpPr>
          <p:nvPr userDrawn="1"/>
        </p:nvSpPr>
        <p:spPr bwMode="auto">
          <a:xfrm>
            <a:off x="3033376" y="18797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6" name="Disclaimer-English (United States)" hidden="1"/>
          <p:cNvSpPr>
            <a:spLocks noChangeArrowheads="1"/>
          </p:cNvSpPr>
          <p:nvPr userDrawn="1"/>
        </p:nvSpPr>
        <p:spPr bwMode="black">
          <a:xfrm>
            <a:off x="2781424" y="6254080"/>
            <a:ext cx="5120516" cy="35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chemeClr val="bg1"/>
                </a:solidFill>
                <a:latin typeface="+mn-lt"/>
              </a:rPr>
              <a:t>CONFIDENTIAL AND PROPRIETARY</a:t>
            </a:r>
          </a:p>
          <a:p>
            <a:pPr defTabSz="1073204" eaLnBrk="0" hangingPunct="0"/>
            <a:r>
              <a:rPr lang="en-US" sz="800" baseline="0" dirty="0">
                <a:solidFill>
                  <a:schemeClr val="bg1"/>
                </a:solidFill>
                <a:latin typeface="+mn-lt"/>
              </a:rPr>
              <a:t>Any use of this material without specific permission of McKinsey &amp; Company is strictly prohibited</a:t>
            </a:r>
          </a:p>
        </p:txBody>
      </p:sp>
    </p:spTree>
    <p:extLst>
      <p:ext uri="{BB962C8B-B14F-4D97-AF65-F5344CB8AC3E}">
        <p14:creationId xmlns:p14="http://schemas.microsoft.com/office/powerpoint/2010/main" val="78031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accent6"/>
                </a:solidFill>
              </a:rPr>
              <a:pPr lvl="0"/>
              <a:t>‹#›</a:t>
            </a:fld>
            <a:endParaRPr lang="en-US" sz="800" dirty="0">
              <a:solidFill>
                <a:schemeClr val="accent6"/>
              </a:solidFill>
            </a:endParaRPr>
          </a:p>
        </p:txBody>
      </p:sp>
      <p:sp>
        <p:nvSpPr>
          <p:cNvPr id="9" name="SlideLogoText"/>
          <p:cNvSpPr>
            <a:spLocks noChangeArrowheads="1"/>
          </p:cNvSpPr>
          <p:nvPr userDrawn="1">
            <p:custDataLst>
              <p:tags r:id="rId1"/>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accent6"/>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1806393017"/>
      </p:ext>
    </p:extLst>
  </p:cSld>
  <p:clrMapOvr>
    <a:masterClrMapping/>
  </p:clrMapOvr>
  <p:extLst mod="1">
    <p:ext uri="{DCECCB84-F9BA-43D5-87BE-67443E8EF086}">
      <p15:sldGuideLst xmlns:p15="http://schemas.microsoft.com/office/powerpoint/2012/main">
        <p15:guide id="1" pos="7340" userDrawn="1">
          <p15:clr>
            <a:srgbClr val="F26B43"/>
          </p15:clr>
        </p15:guide>
        <p15:guide id="2" pos="99" userDrawn="1">
          <p15:clr>
            <a:srgbClr val="F26B43"/>
          </p15:clr>
        </p15:guide>
        <p15:guide id="3" orient="horz" pos="688" userDrawn="1">
          <p15:clr>
            <a:srgbClr val="F26B43"/>
          </p15:clr>
        </p15:guide>
        <p15:guide id="4" orient="horz" pos="3911"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800" smtClean="0">
                <a:solidFill>
                  <a:schemeClr val="bg1"/>
                </a:solidFill>
              </a:rPr>
              <a:pPr lvl="0"/>
              <a:t>‹#›</a:t>
            </a:fld>
            <a:endParaRPr lang="en-US" sz="800" dirty="0">
              <a:solidFill>
                <a:schemeClr val="bg1"/>
              </a:solidFill>
            </a:endParaRPr>
          </a:p>
        </p:txBody>
      </p:sp>
      <p:sp>
        <p:nvSpPr>
          <p:cNvPr id="10" name="SlideLogoText"/>
          <p:cNvSpPr>
            <a:spLocks noChangeArrowheads="1"/>
          </p:cNvSpPr>
          <p:nvPr userDrawn="1">
            <p:custDataLst>
              <p:tags r:id="rId1"/>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noProof="0" dirty="0">
                <a:solidFill>
                  <a:schemeClr val="bg1"/>
                </a:solidFill>
                <a:latin typeface="+mn-lt"/>
                <a:ea typeface="+mn-ea"/>
              </a:rPr>
              <a:t>McKinsey &amp; Company</a:t>
            </a:r>
          </a:p>
        </p:txBody>
      </p:sp>
      <p:sp>
        <p:nvSpPr>
          <p:cNvPr id="5" name="doc id" hidden="1"/>
          <p:cNvSpPr>
            <a:spLocks noChangeArrowheads="1"/>
          </p:cNvSpPr>
          <p:nvPr userDrawn="1"/>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4000552610"/>
      </p:ext>
    </p:extLst>
  </p:cSld>
  <p:clrMapOvr>
    <a:masterClrMapping/>
  </p:clrMapOvr>
  <p:extLst mod="1">
    <p:ext uri="{DCECCB84-F9BA-43D5-87BE-67443E8EF086}">
      <p15:sldGuideLst xmlns:p15="http://schemas.microsoft.com/office/powerpoint/2012/main">
        <p15:guide id="1" pos="5008" userDrawn="1">
          <p15:clr>
            <a:srgbClr val="000000"/>
          </p15:clr>
        </p15:guide>
        <p15:guide id="2" orient="horz" pos="570" userDrawn="1">
          <p15:clr>
            <a:srgbClr val="000000"/>
          </p15:clr>
        </p15:guide>
        <p15:guide id="3" orient="horz" pos="3912" userDrawn="1">
          <p15:clr>
            <a:srgbClr val="000000"/>
          </p15:clr>
        </p15:guide>
        <p15:guide id="4" pos="96"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2" name="backgroun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49"/>
            <a:ext cx="11949113" cy="6721375"/>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37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37" name="TitleRectangle"/>
          <p:cNvSpPr>
            <a:spLocks noChangeAspect="1"/>
          </p:cNvSpPr>
          <p:nvPr userDrawn="1"/>
        </p:nvSpPr>
        <p:spPr bwMode="white">
          <a:xfrm>
            <a:off x="2779713" y="3392"/>
            <a:ext cx="9169400" cy="3967882"/>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ndParaRPr>
          </a:p>
        </p:txBody>
      </p:sp>
      <p:sp>
        <p:nvSpPr>
          <p:cNvPr id="5" name="doc id" hidden="1"/>
          <p:cNvSpPr txBox="1">
            <a:spLocks noChangeArrowheads="1"/>
          </p:cNvSpPr>
          <p:nvPr userDrawn="1"/>
        </p:nvSpPr>
        <p:spPr bwMode="auto">
          <a:xfrm>
            <a:off x="11259050"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0" hangingPunct="1">
              <a:defRPr/>
            </a:pPr>
            <a:endParaRPr lang="en-US" sz="1067" baseline="0" dirty="0">
              <a:solidFill>
                <a:srgbClr val="C5C5C5"/>
              </a:solidFill>
              <a:latin typeface="+mn-lt"/>
            </a:endParaRPr>
          </a:p>
        </p:txBody>
      </p:sp>
      <p:sp>
        <p:nvSpPr>
          <p:cNvPr id="4" name="Working Draft Text"/>
          <p:cNvSpPr txBox="1">
            <a:spLocks noChangeArrowheads="1"/>
          </p:cNvSpPr>
          <p:nvPr userDrawn="1"/>
        </p:nvSpPr>
        <p:spPr bwMode="gray">
          <a:xfrm>
            <a:off x="8105867" y="6254080"/>
            <a:ext cx="88255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1" baseline="0" dirty="0">
                <a:solidFill>
                  <a:srgbClr val="808080"/>
                </a:solidFill>
                <a:latin typeface="+mn-lt"/>
              </a:rPr>
              <a:t>WORKING DRAFT</a:t>
            </a:r>
          </a:p>
        </p:txBody>
      </p:sp>
      <p:sp>
        <p:nvSpPr>
          <p:cNvPr id="6" name="Working Draft"/>
          <p:cNvSpPr txBox="1">
            <a:spLocks noChangeArrowheads="1"/>
          </p:cNvSpPr>
          <p:nvPr userDrawn="1"/>
        </p:nvSpPr>
        <p:spPr bwMode="gray">
          <a:xfrm>
            <a:off x="8105867" y="6377191"/>
            <a:ext cx="3843246" cy="12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a:solidFill>
                  <a:srgbClr val="808080"/>
                </a:solidFill>
                <a:latin typeface="+mn-lt"/>
              </a:rPr>
              <a:t>Last Modified 3/26/2018 12:43 PM Central European Standard Time</a:t>
            </a:r>
            <a:endParaRPr lang="en-US" sz="800" baseline="0" dirty="0">
              <a:solidFill>
                <a:srgbClr val="808080"/>
              </a:solidFill>
              <a:latin typeface="+mn-lt"/>
            </a:endParaRPr>
          </a:p>
        </p:txBody>
      </p:sp>
      <p:sp>
        <p:nvSpPr>
          <p:cNvPr id="7" name="Printed"/>
          <p:cNvSpPr txBox="1">
            <a:spLocks noChangeArrowheads="1"/>
          </p:cNvSpPr>
          <p:nvPr userDrawn="1"/>
        </p:nvSpPr>
        <p:spPr bwMode="gray">
          <a:xfrm>
            <a:off x="8105868" y="6500303"/>
            <a:ext cx="354689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800" baseline="0" dirty="0">
                <a:solidFill>
                  <a:srgbClr val="808080"/>
                </a:solidFill>
                <a:latin typeface="+mn-lt"/>
              </a:rPr>
              <a:t>Printed</a:t>
            </a:r>
          </a:p>
        </p:txBody>
      </p:sp>
      <p:sp>
        <p:nvSpPr>
          <p:cNvPr id="13314" name="Title"/>
          <p:cNvSpPr>
            <a:spLocks noGrp="1" noChangeArrowheads="1"/>
          </p:cNvSpPr>
          <p:nvPr userDrawn="1">
            <p:ph type="ctrTitle"/>
          </p:nvPr>
        </p:nvSpPr>
        <p:spPr bwMode="gray">
          <a:xfrm>
            <a:off x="3024489" y="1434420"/>
            <a:ext cx="8309252"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dirty="0"/>
              <a:t>Click to edit Master title style</a:t>
            </a:r>
          </a:p>
        </p:txBody>
      </p:sp>
      <p:sp>
        <p:nvSpPr>
          <p:cNvPr id="13315" name="Subtitle"/>
          <p:cNvSpPr>
            <a:spLocks noGrp="1" noChangeArrowheads="1"/>
          </p:cNvSpPr>
          <p:nvPr userDrawn="1">
            <p:ph type="subTitle" idx="1"/>
          </p:nvPr>
        </p:nvSpPr>
        <p:spPr bwMode="gray">
          <a:xfrm>
            <a:off x="3024489" y="3119079"/>
            <a:ext cx="8309252"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dirty="0"/>
              <a:t>Click to edit Master subtitle style</a:t>
            </a:r>
          </a:p>
        </p:txBody>
      </p:sp>
      <p:sp>
        <p:nvSpPr>
          <p:cNvPr id="57" name="Document type" hidden="1"/>
          <p:cNvSpPr txBox="1">
            <a:spLocks noChangeArrowheads="1"/>
          </p:cNvSpPr>
          <p:nvPr userDrawn="1"/>
        </p:nvSpPr>
        <p:spPr bwMode="gray">
          <a:xfrm>
            <a:off x="3024489" y="3584143"/>
            <a:ext cx="830925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1400" baseline="0" dirty="0">
                <a:solidFill>
                  <a:schemeClr val="accent6"/>
                </a:solidFill>
                <a:latin typeface="+mn-lt"/>
              </a:rPr>
              <a:t>Document type | Date</a:t>
            </a:r>
          </a:p>
        </p:txBody>
      </p:sp>
      <p:sp>
        <p:nvSpPr>
          <p:cNvPr id="31" name="LogoImage"/>
          <p:cNvSpPr>
            <a:spLocks noEditPoints="1"/>
          </p:cNvSpPr>
          <p:nvPr userDrawn="1"/>
        </p:nvSpPr>
        <p:spPr bwMode="auto">
          <a:xfrm>
            <a:off x="3035808" y="192024"/>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0" latinLnBrk="0" hangingPunct="1">
              <a:defRPr sz="1600" kern="1200">
                <a:solidFill>
                  <a:schemeClr val="tx1"/>
                </a:solidFill>
                <a:latin typeface="Arial" charset="0"/>
                <a:ea typeface="+mn-ea"/>
                <a:cs typeface="+mn-cs"/>
              </a:defRPr>
            </a:lvl6pPr>
            <a:lvl7pPr marL="2743200" algn="l" defTabSz="914400" rtl="0" eaLnBrk="0" latinLnBrk="0" hangingPunct="1">
              <a:defRPr sz="1600" kern="1200">
                <a:solidFill>
                  <a:schemeClr val="tx1"/>
                </a:solidFill>
                <a:latin typeface="Arial" charset="0"/>
                <a:ea typeface="+mn-ea"/>
                <a:cs typeface="+mn-cs"/>
              </a:defRPr>
            </a:lvl7pPr>
            <a:lvl8pPr marL="3200400" algn="l" defTabSz="914400" rtl="0" eaLnBrk="0" latinLnBrk="0" hangingPunct="1">
              <a:defRPr sz="1600" kern="1200">
                <a:solidFill>
                  <a:schemeClr val="tx1"/>
                </a:solidFill>
                <a:latin typeface="Arial" charset="0"/>
                <a:ea typeface="+mn-ea"/>
                <a:cs typeface="+mn-cs"/>
              </a:defRPr>
            </a:lvl8pPr>
            <a:lvl9pPr marL="3657600" algn="l" defTabSz="914400" rtl="0" eaLnBrk="0"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9" name="Disclaimer-template_Blue" hidden="1"/>
          <p:cNvSpPr>
            <a:spLocks noChangeArrowheads="1"/>
          </p:cNvSpPr>
          <p:nvPr userDrawn="1"/>
        </p:nvSpPr>
        <p:spPr bwMode="black">
          <a:xfrm>
            <a:off x="2781424" y="6254080"/>
            <a:ext cx="5120516" cy="35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1073204" eaLnBrk="0" hangingPunct="0"/>
            <a:r>
              <a:rPr lang="en-US" sz="800" baseline="0" dirty="0">
                <a:solidFill>
                  <a:srgbClr val="808080"/>
                </a:solidFill>
                <a:latin typeface="+mn-lt"/>
              </a:rPr>
              <a:t>CONFIDENTIALITY1</a:t>
            </a:r>
          </a:p>
          <a:p>
            <a:pPr defTabSz="1073204" eaLnBrk="0" hangingPunct="0"/>
            <a:r>
              <a:rPr lang="en-US" sz="800" baseline="0" dirty="0">
                <a:solidFill>
                  <a:srgbClr val="808080"/>
                </a:solidFill>
                <a:latin typeface="+mn-lt"/>
              </a:rPr>
              <a:t>Confidentiality2</a:t>
            </a:r>
          </a:p>
        </p:txBody>
      </p:sp>
    </p:spTree>
    <p:extLst>
      <p:ext uri="{BB962C8B-B14F-4D97-AF65-F5344CB8AC3E}">
        <p14:creationId xmlns:p14="http://schemas.microsoft.com/office/powerpoint/2010/main" val="105695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en-US" dirty="0"/>
          </a:p>
        </p:txBody>
      </p:sp>
      <p:sp>
        <p:nvSpPr>
          <p:cNvPr id="8" name="Slide Number"/>
          <p:cNvSpPr txBox="1">
            <a:spLocks/>
          </p:cNvSpPr>
          <p:nvPr userDrawn="1"/>
        </p:nvSpPr>
        <p:spPr bwMode="gray">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9" name="SlideLogoText"/>
          <p:cNvSpPr>
            <a:spLocks noChangeArrowheads="1"/>
          </p:cNvSpPr>
          <p:nvPr userDrawn="1">
            <p:custDataLst>
              <p:tags r:id="rId1"/>
            </p:custDataLst>
          </p:nvPr>
        </p:nvSpPr>
        <p:spPr bwMode="gray">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dirty="0">
                <a:solidFill>
                  <a:srgbClr val="808080"/>
                </a:solidFill>
                <a:latin typeface="+mn-lt"/>
              </a:rPr>
              <a:t>McKinsey &amp; Company</a:t>
            </a:r>
          </a:p>
        </p:txBody>
      </p:sp>
      <p:sp>
        <p:nvSpPr>
          <p:cNvPr id="5" name="doc id" hidden="1"/>
          <p:cNvSpPr>
            <a:spLocks noChangeArrowheads="1"/>
          </p:cNvSpPr>
          <p:nvPr userDrawn="1"/>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ext uri="{BB962C8B-B14F-4D97-AF65-F5344CB8AC3E}">
        <p14:creationId xmlns:p14="http://schemas.microsoft.com/office/powerpoint/2010/main" val="819465990"/>
      </p:ext>
    </p:extLst>
  </p:cSld>
  <p:clrMapOvr>
    <a:masterClrMapping/>
  </p:clrMapOvr>
  <p:extLst mod="1">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2"/>
                </a:solidFill>
              </a:defRPr>
            </a:lvl1pPr>
          </a:lstStyle>
          <a:p>
            <a:r>
              <a:rPr lang="en-US" dirty="0"/>
              <a:t>Click to edit Master title style</a:t>
            </a:r>
          </a:p>
        </p:txBody>
      </p:sp>
      <p:sp>
        <p:nvSpPr>
          <p:cNvPr id="9" name="Slide Number"/>
          <p:cNvSpPr txBox="1">
            <a:spLocks/>
          </p:cNvSpPr>
          <p:nvPr userDrawn="1"/>
        </p:nvSpPr>
        <p:spPr bwMode="black">
          <a:xfrm>
            <a:off x="1141992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10" name="SlideLogoText"/>
          <p:cNvSpPr>
            <a:spLocks noChangeArrowheads="1"/>
          </p:cNvSpPr>
          <p:nvPr userDrawn="1">
            <p:custDataLst>
              <p:tags r:id="rId1"/>
            </p:custDataLst>
          </p:nvPr>
        </p:nvSpPr>
        <p:spPr bwMode="black">
          <a:xfrm>
            <a:off x="10272622"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1193860"/>
            <a:r>
              <a:rPr lang="en-US" sz="800" baseline="0" dirty="0">
                <a:solidFill>
                  <a:srgbClr val="808080"/>
                </a:solidFill>
                <a:latin typeface="+mn-lt"/>
              </a:rPr>
              <a:t>McKinsey &amp; Company</a:t>
            </a:r>
          </a:p>
        </p:txBody>
      </p:sp>
      <p:sp>
        <p:nvSpPr>
          <p:cNvPr id="5" name="doc id" hidden="1"/>
          <p:cNvSpPr>
            <a:spLocks noChangeArrowheads="1"/>
          </p:cNvSpPr>
          <p:nvPr userDrawn="1"/>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ext uri="{BB962C8B-B14F-4D97-AF65-F5344CB8AC3E}">
        <p14:creationId xmlns:p14="http://schemas.microsoft.com/office/powerpoint/2010/main" val="2302967725"/>
      </p:ext>
    </p:extLst>
  </p:cSld>
  <p:clrMapOvr>
    <a:masterClrMapping/>
  </p:clrMapOvr>
  <p:extLst mod="1">
    <p:ext uri="{DCECCB84-F9BA-43D5-87BE-67443E8EF086}">
      <p15:sldGuideLst xmlns:p15="http://schemas.microsoft.com/office/powerpoint/2012/main">
        <p15:guide id="1" pos="5008">
          <p15:clr>
            <a:srgbClr val="000000"/>
          </p15:clr>
        </p15:guide>
        <p15:guide id="2" orient="horz" pos="570">
          <p15:clr>
            <a:srgbClr val="000000"/>
          </p15:clr>
        </p15:guide>
        <p15:guide id="3" orient="horz" pos="3912">
          <p15:clr>
            <a:srgbClr val="000000"/>
          </p15:clr>
        </p15:guide>
        <p15:guide id="4" pos="96">
          <p15:clr>
            <a:srgbClr val="00000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_rels/slideMaster2.xml.rels><?xml version="1.0" encoding="UTF-8" standalone="yes"?>
<Relationships xmlns="http://schemas.openxmlformats.org/package/2006/relationships"><Relationship Id="rId13" Type="http://schemas.openxmlformats.org/officeDocument/2006/relationships/tags" Target="../tags/tag29.xml"/><Relationship Id="rId18" Type="http://schemas.openxmlformats.org/officeDocument/2006/relationships/tags" Target="../tags/tag34.xml"/><Relationship Id="rId26" Type="http://schemas.openxmlformats.org/officeDocument/2006/relationships/tags" Target="../tags/tag42.xml"/><Relationship Id="rId39" Type="http://schemas.openxmlformats.org/officeDocument/2006/relationships/image" Target="../media/image1.emf"/><Relationship Id="rId21" Type="http://schemas.openxmlformats.org/officeDocument/2006/relationships/tags" Target="../tags/tag37.xml"/><Relationship Id="rId34" Type="http://schemas.openxmlformats.org/officeDocument/2006/relationships/tags" Target="../tags/tag50.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tags" Target="../tags/tag41.xml"/><Relationship Id="rId33" Type="http://schemas.openxmlformats.org/officeDocument/2006/relationships/tags" Target="../tags/tag49.xml"/><Relationship Id="rId38" Type="http://schemas.openxmlformats.org/officeDocument/2006/relationships/oleObject" Target="../embeddings/oleObject3.bin"/><Relationship Id="rId2" Type="http://schemas.openxmlformats.org/officeDocument/2006/relationships/slideLayout" Target="../slideLayouts/slideLayout5.xml"/><Relationship Id="rId16" Type="http://schemas.openxmlformats.org/officeDocument/2006/relationships/tags" Target="../tags/tag32.xml"/><Relationship Id="rId20" Type="http://schemas.openxmlformats.org/officeDocument/2006/relationships/tags" Target="../tags/tag36.xml"/><Relationship Id="rId29" Type="http://schemas.openxmlformats.org/officeDocument/2006/relationships/tags" Target="../tags/tag45.xml"/><Relationship Id="rId1" Type="http://schemas.openxmlformats.org/officeDocument/2006/relationships/slideLayout" Target="../slideLayouts/slideLayout4.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32" Type="http://schemas.openxmlformats.org/officeDocument/2006/relationships/tags" Target="../tags/tag48.xml"/><Relationship Id="rId37" Type="http://schemas.openxmlformats.org/officeDocument/2006/relationships/tags" Target="../tags/tag53.xml"/><Relationship Id="rId5" Type="http://schemas.openxmlformats.org/officeDocument/2006/relationships/vmlDrawing" Target="../drawings/vmlDrawing3.vml"/><Relationship Id="rId15" Type="http://schemas.openxmlformats.org/officeDocument/2006/relationships/tags" Target="../tags/tag31.xml"/><Relationship Id="rId23" Type="http://schemas.openxmlformats.org/officeDocument/2006/relationships/tags" Target="../tags/tag39.xml"/><Relationship Id="rId28" Type="http://schemas.openxmlformats.org/officeDocument/2006/relationships/tags" Target="../tags/tag44.xml"/><Relationship Id="rId36" Type="http://schemas.openxmlformats.org/officeDocument/2006/relationships/tags" Target="../tags/tag52.xml"/><Relationship Id="rId10" Type="http://schemas.openxmlformats.org/officeDocument/2006/relationships/tags" Target="../tags/tag26.xml"/><Relationship Id="rId19" Type="http://schemas.openxmlformats.org/officeDocument/2006/relationships/tags" Target="../tags/tag35.xml"/><Relationship Id="rId31" Type="http://schemas.openxmlformats.org/officeDocument/2006/relationships/tags" Target="../tags/tag47.xml"/><Relationship Id="rId4" Type="http://schemas.openxmlformats.org/officeDocument/2006/relationships/theme" Target="../theme/theme2.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 Id="rId27" Type="http://schemas.openxmlformats.org/officeDocument/2006/relationships/tags" Target="../tags/tag43.xml"/><Relationship Id="rId30" Type="http://schemas.openxmlformats.org/officeDocument/2006/relationships/tags" Target="../tags/tag46.xml"/><Relationship Id="rId35" Type="http://schemas.openxmlformats.org/officeDocument/2006/relationships/tags" Target="../tags/tag51.xml"/><Relationship Id="rId8" Type="http://schemas.openxmlformats.org/officeDocument/2006/relationships/tags" Target="../tags/tag24.xml"/><Relationship Id="rId3"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ext uri="{D42A27DB-BD31-4B8C-83A1-F6EECF244321}">
                <p14:modId xmlns:p14="http://schemas.microsoft.com/office/powerpoint/2010/main" val="2871594666"/>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2815"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a:lnSpc>
                <a:spcPct val="100000"/>
              </a:lnSpc>
              <a:spcBef>
                <a:spcPct val="0"/>
              </a:spcBef>
              <a:spcAft>
                <a:spcPct val="0"/>
              </a:spcAft>
              <a:buFontTx/>
              <a:buNone/>
            </a:pPr>
            <a:endParaRPr lang="en-US" sz="2133" b="0" i="0" baseline="0" dirty="0">
              <a:solidFill>
                <a:schemeClr val="tx1"/>
              </a:solidFill>
              <a:latin typeface="Arial" panose="020B0604020202020204" pitchFamily="34" charset="0"/>
              <a:ea typeface="+mn-ea"/>
              <a:cs typeface="+mn-cs"/>
              <a:sym typeface="Arial" panose="020B0604020202020204" pitchFamily="34" charset="0"/>
            </a:endParaRPr>
          </a:p>
        </p:txBody>
      </p:sp>
      <p:sp>
        <p:nvSpPr>
          <p:cNvPr id="1033" name="doc id" hidden="1"/>
          <p:cNvSpPr>
            <a:spLocks noChangeArrowheads="1"/>
          </p:cNvSpPr>
          <p:nvPr/>
        </p:nvSpPr>
        <p:spPr bwMode="gray">
          <a:xfrm flipH="1">
            <a:off x="10445675" y="50802"/>
            <a:ext cx="120702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1193860"/>
            <a:endParaRPr lang="en-US" sz="600" baseline="0" noProof="0" dirty="0">
              <a:solidFill>
                <a:schemeClr val="accent6"/>
              </a:solidFill>
              <a:latin typeface="+mn-lt"/>
              <a:ea typeface="+mn-ea"/>
            </a:endParaRPr>
          </a:p>
        </p:txBody>
      </p:sp>
      <p:sp>
        <p:nvSpPr>
          <p:cNvPr id="1034" name="Working Draft"/>
          <p:cNvSpPr txBox="1">
            <a:spLocks noChangeArrowheads="1"/>
          </p:cNvSpPr>
          <p:nvPr/>
        </p:nvSpPr>
        <p:spPr bwMode="gray">
          <a:xfrm rot="5400000">
            <a:off x="10689790" y="1940592"/>
            <a:ext cx="233237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a:solidFill>
                  <a:schemeClr val="accent6"/>
                </a:solidFill>
                <a:latin typeface="+mn-lt"/>
                <a:ea typeface="+mn-ea"/>
              </a:rPr>
              <a:t>Last Modified 3/26/2018 12:43 PM Central European Standard Time</a:t>
            </a:r>
            <a:endParaRPr lang="en-US" sz="600" baseline="0" noProof="0" dirty="0">
              <a:solidFill>
                <a:schemeClr val="accent6"/>
              </a:solidFill>
              <a:latin typeface="+mn-lt"/>
              <a:ea typeface="+mn-ea"/>
            </a:endParaRPr>
          </a:p>
        </p:txBody>
      </p:sp>
      <p:sp>
        <p:nvSpPr>
          <p:cNvPr id="1035" name="Printed"/>
          <p:cNvSpPr txBox="1">
            <a:spLocks noChangeArrowheads="1"/>
          </p:cNvSpPr>
          <p:nvPr/>
        </p:nvSpPr>
        <p:spPr bwMode="gray">
          <a:xfrm rot="5400000">
            <a:off x="11733346" y="4114418"/>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noProof="0" dirty="0">
                <a:solidFill>
                  <a:schemeClr val="accent6"/>
                </a:solidFill>
                <a:latin typeface="+mn-lt"/>
                <a:ea typeface="+mn-ea"/>
              </a:rPr>
              <a:t>Printed</a:t>
            </a: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noProof="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accent6"/>
                </a:solidFill>
                <a:latin typeface="+mn-lt"/>
                <a:ea typeface="+mn-ea"/>
              </a:rPr>
              <a:t>Unit of measure</a:t>
            </a:r>
          </a:p>
        </p:txBody>
      </p:sp>
      <p:grpSp>
        <p:nvGrpSpPr>
          <p:cNvPr id="12" name="Slide Elements" hidden="1"/>
          <p:cNvGrpSpPr>
            <a:grpSpLocks/>
          </p:cNvGrpSpPr>
          <p:nvPr userDrawn="1"/>
        </p:nvGrpSpPr>
        <p:grpSpPr bwMode="gray">
          <a:xfrm>
            <a:off x="158758" y="6305945"/>
            <a:ext cx="11398754" cy="325438"/>
            <a:chOff x="75" y="3936"/>
            <a:chExt cx="5385" cy="205"/>
          </a:xfrm>
        </p:grpSpPr>
        <p:sp>
          <p:nvSpPr>
            <p:cNvPr id="13" name="4. Footnote"/>
            <p:cNvSpPr txBox="1">
              <a:spLocks noChangeArrowheads="1"/>
            </p:cNvSpPr>
            <p:nvPr/>
          </p:nvSpPr>
          <p:spPr bwMode="gray">
            <a:xfrm>
              <a:off x="75" y="3936"/>
              <a:ext cx="5385"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noProof="0" dirty="0">
                  <a:solidFill>
                    <a:schemeClr val="accent6"/>
                  </a:solidFill>
                  <a:latin typeface="+mn-lt"/>
                  <a:ea typeface="+mn-ea"/>
                </a:rPr>
                <a:t>1 Footnote</a:t>
              </a:r>
            </a:p>
          </p:txBody>
        </p:sp>
        <p:sp>
          <p:nvSpPr>
            <p:cNvPr id="14" name="5. Source"/>
            <p:cNvSpPr>
              <a:spLocks noChangeArrowheads="1"/>
            </p:cNvSpPr>
            <p:nvPr/>
          </p:nvSpPr>
          <p:spPr bwMode="gray">
            <a:xfrm>
              <a:off x="75" y="4063"/>
              <a:ext cx="470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tabLst/>
              </a:pPr>
              <a:r>
                <a:rPr lang="en-US" sz="800" baseline="0" noProof="0" dirty="0">
                  <a:solidFill>
                    <a:schemeClr val="accent6"/>
                  </a:solidFill>
                  <a:latin typeface="+mn-lt"/>
                  <a:ea typeface="+mn-ea"/>
                </a:rPr>
                <a:t>SOURCE: Source</a:t>
              </a:r>
            </a:p>
          </p:txBody>
        </p:sp>
      </p:gr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chemeClr val="accent6"/>
                  </a:solidFill>
                  <a:latin typeface="+mn-lt"/>
                  <a:ea typeface="+mn-ea"/>
                </a:rPr>
                <a:t>Unit of measure</a:t>
              </a:r>
            </a:p>
          </p:txBody>
        </p:sp>
      </p:grpSp>
      <p:grpSp>
        <p:nvGrpSpPr>
          <p:cNvPr id="17" name="McK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chemeClr val="tx2"/>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8"/>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1" name="MoonLegend2"/>
            <p:cNvGrpSpPr>
              <a:grpSpLocks noChangeAspect="1"/>
            </p:cNvGrpSpPr>
            <p:nvPr>
              <p:custDataLst>
                <p:tags r:id="rId9"/>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3"/>
            <p:cNvGrpSpPr>
              <a:grpSpLocks noChangeAspect="1"/>
            </p:cNvGrpSpPr>
            <p:nvPr>
              <p:custDataLst>
                <p:tags r:id="rId12"/>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61" name="Text Placeholder 2"/>
          <p:cNvSpPr>
            <a:spLocks noGrp="1"/>
          </p:cNvSpPr>
          <p:nvPr>
            <p:ph type="body" idx="1"/>
          </p:nvPr>
        </p:nvSpPr>
        <p:spPr bwMode="gray">
          <a:xfrm>
            <a:off x="1452564" y="1951380"/>
            <a:ext cx="4302125" cy="1319358"/>
          </a:xfrm>
          <a:prstGeom prst="rect">
            <a:avLst/>
          </a:prstGeom>
        </p:spPr>
        <p:txBody>
          <a:bodyPr vert="horz" lIns="0" tIns="0" rIns="0" bIns="0" rtlCol="0">
            <a:no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6" r:id="rId3"/>
  </p:sldLayoutIdLst>
  <p:hf hdr="0" ftr="0" dt="0"/>
  <p:txStyles>
    <p:titleStyle>
      <a:lvl1pPr algn="l" defTabSz="1193860" rtl="0" eaLnBrk="1"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1" fontAlgn="base" hangingPunct="1">
        <a:spcBef>
          <a:spcPct val="0"/>
        </a:spcBef>
        <a:spcAft>
          <a:spcPct val="0"/>
        </a:spcAft>
        <a:defRPr sz="2533" b="1">
          <a:solidFill>
            <a:schemeClr val="tx2"/>
          </a:solidFill>
          <a:latin typeface="Arial" charset="0"/>
        </a:defRPr>
      </a:lvl2pPr>
      <a:lvl3pPr algn="l" defTabSz="1193860" rtl="0" eaLnBrk="1" fontAlgn="base" hangingPunct="1">
        <a:spcBef>
          <a:spcPct val="0"/>
        </a:spcBef>
        <a:spcAft>
          <a:spcPct val="0"/>
        </a:spcAft>
        <a:defRPr sz="2533" b="1">
          <a:solidFill>
            <a:schemeClr val="tx2"/>
          </a:solidFill>
          <a:latin typeface="Arial" charset="0"/>
        </a:defRPr>
      </a:lvl3pPr>
      <a:lvl4pPr algn="l" defTabSz="1193860" rtl="0" eaLnBrk="1" fontAlgn="base" hangingPunct="1">
        <a:spcBef>
          <a:spcPct val="0"/>
        </a:spcBef>
        <a:spcAft>
          <a:spcPct val="0"/>
        </a:spcAft>
        <a:defRPr sz="2533" b="1">
          <a:solidFill>
            <a:schemeClr val="tx2"/>
          </a:solidFill>
          <a:latin typeface="Arial" charset="0"/>
        </a:defRPr>
      </a:lvl4pPr>
      <a:lvl5pPr algn="l" defTabSz="1193860" rtl="0" eaLnBrk="1" fontAlgn="base" hangingPunct="1">
        <a:spcBef>
          <a:spcPct val="0"/>
        </a:spcBef>
        <a:spcAft>
          <a:spcPct val="0"/>
        </a:spcAft>
        <a:defRPr sz="2533" b="1">
          <a:solidFill>
            <a:schemeClr val="tx2"/>
          </a:solidFill>
          <a:latin typeface="Arial" charset="0"/>
        </a:defRPr>
      </a:lvl5pPr>
      <a:lvl6pPr marL="609630" algn="l" defTabSz="1193860" rtl="0" eaLnBrk="1" fontAlgn="base" hangingPunct="1">
        <a:spcBef>
          <a:spcPct val="0"/>
        </a:spcBef>
        <a:spcAft>
          <a:spcPct val="0"/>
        </a:spcAft>
        <a:defRPr sz="2533" b="1">
          <a:solidFill>
            <a:schemeClr val="tx2"/>
          </a:solidFill>
          <a:latin typeface="Arial" charset="0"/>
        </a:defRPr>
      </a:lvl6pPr>
      <a:lvl7pPr marL="1219261" algn="l" defTabSz="1193860" rtl="0" eaLnBrk="1" fontAlgn="base" hangingPunct="1">
        <a:spcBef>
          <a:spcPct val="0"/>
        </a:spcBef>
        <a:spcAft>
          <a:spcPct val="0"/>
        </a:spcAft>
        <a:defRPr sz="2533" b="1">
          <a:solidFill>
            <a:schemeClr val="tx2"/>
          </a:solidFill>
          <a:latin typeface="Arial" charset="0"/>
        </a:defRPr>
      </a:lvl7pPr>
      <a:lvl8pPr marL="1828891" algn="l" defTabSz="1193860" rtl="0" eaLnBrk="1" fontAlgn="base" hangingPunct="1">
        <a:spcBef>
          <a:spcPct val="0"/>
        </a:spcBef>
        <a:spcAft>
          <a:spcPct val="0"/>
        </a:spcAft>
        <a:defRPr sz="2533" b="1">
          <a:solidFill>
            <a:schemeClr val="tx2"/>
          </a:solidFill>
          <a:latin typeface="Arial" charset="0"/>
        </a:defRPr>
      </a:lvl8pPr>
      <a:lvl9pPr marL="2438522" algn="l" defTabSz="1193860" rtl="0" eaLnBrk="1"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446400" indent="-2484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615600" indent="-154800"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748800" indent="-129600"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1"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30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12703"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0" y="0"/>
                        <a:ext cx="211676"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2133" dirty="0">
              <a:solidFill>
                <a:srgbClr val="000000"/>
              </a:solidFill>
              <a:sym typeface="Arial" panose="020B0604020202020204" pitchFamily="34" charset="0"/>
            </a:endParaRPr>
          </a:p>
        </p:txBody>
      </p:sp>
      <p:sp>
        <p:nvSpPr>
          <p:cNvPr id="1034" name="Working Draft"/>
          <p:cNvSpPr txBox="1">
            <a:spLocks noChangeArrowheads="1"/>
          </p:cNvSpPr>
          <p:nvPr/>
        </p:nvSpPr>
        <p:spPr bwMode="gray">
          <a:xfrm rot="5400000">
            <a:off x="10689790" y="1940592"/>
            <a:ext cx="233237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a:solidFill>
                  <a:srgbClr val="808080"/>
                </a:solidFill>
                <a:latin typeface="+mn-lt"/>
                <a:ea typeface="+mn-ea"/>
              </a:rPr>
              <a:t>Last Modified 3/26/2018 12:43 PM Central European Standard Time</a:t>
            </a:r>
            <a:endParaRPr lang="en-US" sz="600" baseline="0" dirty="0">
              <a:solidFill>
                <a:srgbClr val="808080"/>
              </a:solidFill>
              <a:latin typeface="+mn-lt"/>
              <a:ea typeface="+mn-ea"/>
            </a:endParaRPr>
          </a:p>
        </p:txBody>
      </p:sp>
      <p:sp>
        <p:nvSpPr>
          <p:cNvPr id="1035" name="Printed"/>
          <p:cNvSpPr txBox="1">
            <a:spLocks noChangeArrowheads="1"/>
          </p:cNvSpPr>
          <p:nvPr/>
        </p:nvSpPr>
        <p:spPr bwMode="gray">
          <a:xfrm rot="5400000">
            <a:off x="11733346" y="4114418"/>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0" hangingPunct="1">
              <a:defRPr/>
            </a:pPr>
            <a:r>
              <a:rPr lang="en-US" sz="600" baseline="0" dirty="0">
                <a:solidFill>
                  <a:srgbClr val="808080"/>
                </a:solidFill>
                <a:latin typeface="+mn-lt"/>
                <a:ea typeface="+mn-ea"/>
              </a:rPr>
              <a:t>Printed</a:t>
            </a:r>
          </a:p>
        </p:txBody>
      </p:sp>
      <p:sp>
        <p:nvSpPr>
          <p:cNvPr id="19" name="Title Placeholder 2"/>
          <p:cNvSpPr>
            <a:spLocks noGrp="1" noChangeArrowheads="1"/>
          </p:cNvSpPr>
          <p:nvPr>
            <p:ph type="title"/>
          </p:nvPr>
        </p:nvSpPr>
        <p:spPr bwMode="gray">
          <a:xfrm>
            <a:off x="158759" y="230189"/>
            <a:ext cx="114918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endParaRPr lang="en-US" noProof="0" dirty="0"/>
          </a:p>
        </p:txBody>
      </p:sp>
      <p:sp>
        <p:nvSpPr>
          <p:cNvPr id="10" name="1. On-page tracker" hidden="1"/>
          <p:cNvSpPr>
            <a:spLocks noChangeArrowheads="1"/>
          </p:cNvSpPr>
          <p:nvPr userDrawn="1"/>
        </p:nvSpPr>
        <p:spPr bwMode="gray">
          <a:xfrm>
            <a:off x="158758"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dirty="0">
                <a:solidFill>
                  <a:schemeClr val="accent6"/>
                </a:solidFill>
                <a:latin typeface="+mn-lt"/>
                <a:ea typeface="+mn-ea"/>
              </a:rPr>
              <a:t>Tracker</a:t>
            </a:r>
          </a:p>
        </p:txBody>
      </p:sp>
      <p:sp>
        <p:nvSpPr>
          <p:cNvPr id="11" name="3. Unit of measure" hidden="1"/>
          <p:cNvSpPr txBox="1">
            <a:spLocks noChangeArrowheads="1"/>
          </p:cNvSpPr>
          <p:nvPr userDrawn="1"/>
        </p:nvSpPr>
        <p:spPr bwMode="gray">
          <a:xfrm>
            <a:off x="158759" y="554865"/>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dirty="0">
                <a:solidFill>
                  <a:schemeClr val="accent6"/>
                </a:solidFill>
                <a:latin typeface="+mn-lt"/>
                <a:ea typeface="+mn-ea"/>
              </a:rPr>
              <a:t>Unit of measure</a:t>
            </a:r>
          </a:p>
        </p:txBody>
      </p:sp>
      <p:grpSp>
        <p:nvGrpSpPr>
          <p:cNvPr id="12" name="Slide Elements" hidden="1"/>
          <p:cNvGrpSpPr>
            <a:grpSpLocks/>
          </p:cNvGrpSpPr>
          <p:nvPr userDrawn="1"/>
        </p:nvGrpSpPr>
        <p:grpSpPr bwMode="gray">
          <a:xfrm>
            <a:off x="158758" y="6305945"/>
            <a:ext cx="11398754" cy="325438"/>
            <a:chOff x="75" y="3936"/>
            <a:chExt cx="5385" cy="205"/>
          </a:xfrm>
        </p:grpSpPr>
        <p:sp>
          <p:nvSpPr>
            <p:cNvPr id="13" name="4. Footnote"/>
            <p:cNvSpPr txBox="1">
              <a:spLocks noChangeArrowheads="1"/>
            </p:cNvSpPr>
            <p:nvPr/>
          </p:nvSpPr>
          <p:spPr bwMode="gray">
            <a:xfrm>
              <a:off x="75" y="3936"/>
              <a:ext cx="5385"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5725" indent="-85725">
                <a:defRPr/>
              </a:pPr>
              <a:r>
                <a:rPr lang="en-US" sz="800" baseline="0" dirty="0">
                  <a:solidFill>
                    <a:schemeClr val="accent6"/>
                  </a:solidFill>
                  <a:latin typeface="+mn-lt"/>
                  <a:ea typeface="+mn-ea"/>
                </a:rPr>
                <a:t>1 Footnote</a:t>
              </a:r>
            </a:p>
          </p:txBody>
        </p:sp>
        <p:sp>
          <p:nvSpPr>
            <p:cNvPr id="14" name="5. Source"/>
            <p:cNvSpPr>
              <a:spLocks noChangeArrowheads="1"/>
            </p:cNvSpPr>
            <p:nvPr/>
          </p:nvSpPr>
          <p:spPr bwMode="gray">
            <a:xfrm>
              <a:off x="75" y="4063"/>
              <a:ext cx="470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93713" indent="-493713" defTabSz="1193860"/>
              <a:r>
                <a:rPr lang="en-US" sz="800" baseline="0" dirty="0">
                  <a:solidFill>
                    <a:schemeClr val="accent6"/>
                  </a:solidFill>
                  <a:latin typeface="+mn-lt"/>
                  <a:ea typeface="+mn-ea"/>
                </a:rPr>
                <a:t>SOURCE: Source</a:t>
              </a:r>
            </a:p>
          </p:txBody>
        </p:sp>
      </p:grpSp>
      <p:sp>
        <p:nvSpPr>
          <p:cNvPr id="3" name="Text Placeholder 2"/>
          <p:cNvSpPr>
            <a:spLocks noGrp="1"/>
          </p:cNvSpPr>
          <p:nvPr>
            <p:ph type="body" idx="1"/>
          </p:nvPr>
        </p:nvSpPr>
        <p:spPr bwMode="gray">
          <a:xfrm>
            <a:off x="1936839" y="1951380"/>
            <a:ext cx="3602114" cy="123110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marL="446400" lvl="2" indent="-248400"/>
            <a:r>
              <a:rPr lang="en-US" dirty="0"/>
              <a:t>Third level</a:t>
            </a:r>
          </a:p>
          <a:p>
            <a:pPr marL="615600" lvl="3" indent="-154800"/>
            <a:r>
              <a:rPr lang="en-US" dirty="0"/>
              <a:t>Fourth level</a:t>
            </a:r>
          </a:p>
          <a:p>
            <a:pPr marL="748800" lvl="4" indent="-129600"/>
            <a:r>
              <a:rPr lang="en-US" dirty="0"/>
              <a:t>Fifth level</a:t>
            </a:r>
          </a:p>
        </p:txBody>
      </p:sp>
      <p:grpSp>
        <p:nvGrpSpPr>
          <p:cNvPr id="15" name="ACET" hidden="1"/>
          <p:cNvGrpSpPr>
            <a:grpSpLocks/>
          </p:cNvGrpSpPr>
          <p:nvPr userDrawn="1"/>
        </p:nvGrpSpPr>
        <p:grpSpPr bwMode="gray">
          <a:xfrm>
            <a:off x="1936837" y="1254579"/>
            <a:ext cx="5685618" cy="511175"/>
            <a:chOff x="915" y="708"/>
            <a:chExt cx="2686" cy="322"/>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dirty="0">
                  <a:solidFill>
                    <a:srgbClr val="000000"/>
                  </a:solidFill>
                  <a:latin typeface="+mn-lt"/>
                  <a:ea typeface="+mn-ea"/>
                </a:rPr>
                <a:t>Title</a:t>
              </a:r>
            </a:p>
            <a:p>
              <a:r>
                <a:rPr lang="en-US" baseline="0" dirty="0">
                  <a:solidFill>
                    <a:schemeClr val="accent6"/>
                  </a:solidFill>
                  <a:latin typeface="+mn-lt"/>
                  <a:ea typeface="+mn-ea"/>
                </a:rPr>
                <a:t>Unit of measure</a:t>
              </a:r>
            </a:p>
          </p:txBody>
        </p:sp>
      </p:grpSp>
      <p:grpSp>
        <p:nvGrpSpPr>
          <p:cNvPr id="17" name="McKSticker" hidden="1"/>
          <p:cNvGrpSpPr/>
          <p:nvPr userDrawn="1"/>
        </p:nvGrpSpPr>
        <p:grpSpPr bwMode="gray">
          <a:xfrm>
            <a:off x="11177300" y="285750"/>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1193860">
                <a:buClr>
                  <a:srgbClr val="002960"/>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23" name="LegendBoxes" hidden="1"/>
          <p:cNvGrpSpPr/>
          <p:nvPr userDrawn="1"/>
        </p:nvGrpSpPr>
        <p:grpSpPr bwMode="gray">
          <a:xfrm>
            <a:off x="10886895" y="279400"/>
            <a:ext cx="763755" cy="997467"/>
            <a:chOff x="7835905" y="279400"/>
            <a:chExt cx="763755" cy="997467"/>
          </a:xfrm>
        </p:grpSpPr>
        <p:sp>
          <p:nvSpPr>
            <p:cNvPr id="2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2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2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32" name="LegendLines" hidden="1"/>
          <p:cNvGrpSpPr/>
          <p:nvPr userDrawn="1"/>
        </p:nvGrpSpPr>
        <p:grpSpPr bwMode="gray">
          <a:xfrm>
            <a:off x="10579087" y="279400"/>
            <a:ext cx="1071563" cy="730251"/>
            <a:chOff x="7540629" y="279400"/>
            <a:chExt cx="1071563" cy="730251"/>
          </a:xfrm>
        </p:grpSpPr>
        <p:sp>
          <p:nvSpPr>
            <p:cNvPr id="3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3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3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39" name="LegendMoons" hidden="1"/>
          <p:cNvGrpSpPr/>
          <p:nvPr userDrawn="1"/>
        </p:nvGrpSpPr>
        <p:grpSpPr bwMode="gray">
          <a:xfrm>
            <a:off x="10820220" y="250825"/>
            <a:ext cx="830430" cy="1306516"/>
            <a:chOff x="7769225" y="250825"/>
            <a:chExt cx="830430" cy="1306516"/>
          </a:xfrm>
        </p:grpSpPr>
        <p:grpSp>
          <p:nvGrpSpPr>
            <p:cNvPr id="40" name="MoonLegend1"/>
            <p:cNvGrpSpPr>
              <a:grpSpLocks noChangeAspect="1"/>
            </p:cNvGrpSpPr>
            <p:nvPr>
              <p:custDataLst>
                <p:tags r:id="rId23"/>
              </p:custDataLst>
            </p:nvPr>
          </p:nvGrpSpPr>
          <p:grpSpPr bwMode="gray">
            <a:xfrm>
              <a:off x="7769225" y="250825"/>
              <a:ext cx="209550" cy="209551"/>
              <a:chOff x="4533" y="183"/>
              <a:chExt cx="144" cy="144"/>
            </a:xfrm>
          </p:grpSpPr>
          <p:sp>
            <p:nvSpPr>
              <p:cNvPr id="58" name="Oval 38"/>
              <p:cNvSpPr>
                <a:spLocks noChangeAspect="1" noChangeArrowheads="1"/>
              </p:cNvSpPr>
              <p:nvPr>
                <p:custDataLst>
                  <p:tags r:id="rId36"/>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9" name="Arc 39"/>
              <p:cNvSpPr>
                <a:spLocks noChangeAspect="1"/>
              </p:cNvSpPr>
              <p:nvPr>
                <p:custDataLst>
                  <p:tags r:id="rId37"/>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1" name="MoonLegend2"/>
            <p:cNvGrpSpPr>
              <a:grpSpLocks noChangeAspect="1"/>
            </p:cNvGrpSpPr>
            <p:nvPr>
              <p:custDataLst>
                <p:tags r:id="rId24"/>
              </p:custDataLst>
            </p:nvPr>
          </p:nvGrpSpPr>
          <p:grpSpPr bwMode="gray">
            <a:xfrm>
              <a:off x="7769225" y="525066"/>
              <a:ext cx="209550" cy="209551"/>
              <a:chOff x="1694" y="2044"/>
              <a:chExt cx="160" cy="160"/>
            </a:xfrm>
          </p:grpSpPr>
          <p:sp>
            <p:nvSpPr>
              <p:cNvPr id="56" name="Oval 41"/>
              <p:cNvSpPr>
                <a:spLocks noChangeAspect="1" noChangeArrowheads="1"/>
              </p:cNvSpPr>
              <p:nvPr>
                <p:custDataLst>
                  <p:tags r:id="rId34"/>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7" name="Arc 42"/>
              <p:cNvSpPr>
                <a:spLocks noChangeAspect="1"/>
              </p:cNvSpPr>
              <p:nvPr>
                <p:custDataLst>
                  <p:tags r:id="rId35"/>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2" name="MoonLegend4"/>
            <p:cNvGrpSpPr>
              <a:grpSpLocks noChangeAspect="1"/>
            </p:cNvGrpSpPr>
            <p:nvPr>
              <p:custDataLst>
                <p:tags r:id="rId25"/>
              </p:custDataLst>
            </p:nvPr>
          </p:nvGrpSpPr>
          <p:grpSpPr bwMode="gray">
            <a:xfrm>
              <a:off x="7769225" y="1073548"/>
              <a:ext cx="209550" cy="209551"/>
              <a:chOff x="4495" y="1198"/>
              <a:chExt cx="160" cy="160"/>
            </a:xfrm>
          </p:grpSpPr>
          <p:sp>
            <p:nvSpPr>
              <p:cNvPr id="54" name="Oval 47"/>
              <p:cNvSpPr>
                <a:spLocks noChangeAspect="1" noChangeArrowheads="1"/>
              </p:cNvSpPr>
              <p:nvPr>
                <p:custDataLst>
                  <p:tags r:id="rId3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5" name="Arc 48"/>
              <p:cNvSpPr>
                <a:spLocks noChangeAspect="1"/>
              </p:cNvSpPr>
              <p:nvPr>
                <p:custDataLst>
                  <p:tags r:id="rId33"/>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3" name="MoonLegend5"/>
            <p:cNvGrpSpPr>
              <a:grpSpLocks noChangeAspect="1"/>
            </p:cNvGrpSpPr>
            <p:nvPr>
              <p:custDataLst>
                <p:tags r:id="rId26"/>
              </p:custDataLst>
            </p:nvPr>
          </p:nvGrpSpPr>
          <p:grpSpPr bwMode="gray">
            <a:xfrm>
              <a:off x="7769225" y="1347790"/>
              <a:ext cx="209550" cy="209551"/>
              <a:chOff x="4495" y="1440"/>
              <a:chExt cx="160" cy="160"/>
            </a:xfrm>
          </p:grpSpPr>
          <p:sp>
            <p:nvSpPr>
              <p:cNvPr id="52" name="Oval 50"/>
              <p:cNvSpPr>
                <a:spLocks noChangeAspect="1" noChangeArrowheads="1"/>
              </p:cNvSpPr>
              <p:nvPr>
                <p:custDataLst>
                  <p:tags r:id="rId30"/>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3" name="Oval 51"/>
              <p:cNvSpPr>
                <a:spLocks noChangeAspect="1" noChangeArrowheads="1"/>
              </p:cNvSpPr>
              <p:nvPr>
                <p:custDataLst>
                  <p:tags r:id="rId31"/>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44" name="MoonLegend3"/>
            <p:cNvGrpSpPr>
              <a:grpSpLocks noChangeAspect="1"/>
            </p:cNvGrpSpPr>
            <p:nvPr>
              <p:custDataLst>
                <p:tags r:id="rId27"/>
              </p:custDataLst>
            </p:nvPr>
          </p:nvGrpSpPr>
          <p:grpSpPr bwMode="gray">
            <a:xfrm>
              <a:off x="7769225" y="799307"/>
              <a:ext cx="209550" cy="209551"/>
              <a:chOff x="4495" y="1198"/>
              <a:chExt cx="160" cy="160"/>
            </a:xfrm>
          </p:grpSpPr>
          <p:sp>
            <p:nvSpPr>
              <p:cNvPr id="50" name="Oval 47"/>
              <p:cNvSpPr>
                <a:spLocks noChangeAspect="1" noChangeArrowheads="1"/>
              </p:cNvSpPr>
              <p:nvPr>
                <p:custDataLst>
                  <p:tags r:id="rId2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51" name="Arc 48"/>
              <p:cNvSpPr>
                <a:spLocks noChangeAspect="1"/>
              </p:cNvSpPr>
              <p:nvPr>
                <p:custDataLst>
                  <p:tags r:id="rId29"/>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sp>
          <p:nvSpPr>
            <p:cNvPr id="4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sp>
        <p:nvSpPr>
          <p:cNvPr id="60" name="SlideBottomBar" hidden="1"/>
          <p:cNvSpPr/>
          <p:nvPr userDrawn="1"/>
        </p:nvSpPr>
        <p:spPr>
          <a:xfrm>
            <a:off x="11764091" y="6507558"/>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a typeface="+mn-ea"/>
            </a:endParaRPr>
          </a:p>
        </p:txBody>
      </p:sp>
      <p:sp>
        <p:nvSpPr>
          <p:cNvPr id="61" name="doc id" hidden="1"/>
          <p:cNvSpPr>
            <a:spLocks noChangeArrowheads="1"/>
          </p:cNvSpPr>
          <p:nvPr userDrawn="1"/>
        </p:nvSpPr>
        <p:spPr bwMode="auto">
          <a:xfrm>
            <a:off x="10238704" y="50801"/>
            <a:ext cx="141111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grpSp>
        <p:nvGrpSpPr>
          <p:cNvPr id="63" name="LegendBoxes" hidden="1"/>
          <p:cNvGrpSpPr/>
          <p:nvPr userDrawn="1"/>
        </p:nvGrpSpPr>
        <p:grpSpPr bwMode="gray">
          <a:xfrm>
            <a:off x="10838127" y="431800"/>
            <a:ext cx="763755" cy="997467"/>
            <a:chOff x="7835905" y="279400"/>
            <a:chExt cx="763755" cy="997467"/>
          </a:xfrm>
        </p:grpSpPr>
        <p:sp>
          <p:nvSpPr>
            <p:cNvPr id="64"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5"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6"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7"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8"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69"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0"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1"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72" name="LegendLines" hidden="1"/>
          <p:cNvGrpSpPr/>
          <p:nvPr userDrawn="1"/>
        </p:nvGrpSpPr>
        <p:grpSpPr bwMode="gray">
          <a:xfrm>
            <a:off x="10530319" y="431800"/>
            <a:ext cx="1071563" cy="730251"/>
            <a:chOff x="7540629" y="279400"/>
            <a:chExt cx="1071563" cy="730251"/>
          </a:xfrm>
        </p:grpSpPr>
        <p:sp>
          <p:nvSpPr>
            <p:cNvPr id="73"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4"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5"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76"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7"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78"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79" name="LegendMoons" hidden="1"/>
          <p:cNvGrpSpPr/>
          <p:nvPr userDrawn="1"/>
        </p:nvGrpSpPr>
        <p:grpSpPr bwMode="gray">
          <a:xfrm>
            <a:off x="10771452" y="403225"/>
            <a:ext cx="830430" cy="1306516"/>
            <a:chOff x="7769225" y="250825"/>
            <a:chExt cx="830430" cy="1306516"/>
          </a:xfrm>
        </p:grpSpPr>
        <p:grpSp>
          <p:nvGrpSpPr>
            <p:cNvPr id="80" name="MoonLegend1"/>
            <p:cNvGrpSpPr>
              <a:grpSpLocks noChangeAspect="1"/>
            </p:cNvGrpSpPr>
            <p:nvPr>
              <p:custDataLst>
                <p:tags r:id="rId8"/>
              </p:custDataLst>
            </p:nvPr>
          </p:nvGrpSpPr>
          <p:grpSpPr bwMode="gray">
            <a:xfrm>
              <a:off x="7769225" y="250825"/>
              <a:ext cx="209550" cy="209551"/>
              <a:chOff x="4533" y="183"/>
              <a:chExt cx="144" cy="144"/>
            </a:xfrm>
          </p:grpSpPr>
          <p:sp>
            <p:nvSpPr>
              <p:cNvPr id="98"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9"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1" name="MoonLegend2"/>
            <p:cNvGrpSpPr>
              <a:grpSpLocks noChangeAspect="1"/>
            </p:cNvGrpSpPr>
            <p:nvPr>
              <p:custDataLst>
                <p:tags r:id="rId9"/>
              </p:custDataLst>
            </p:nvPr>
          </p:nvGrpSpPr>
          <p:grpSpPr bwMode="gray">
            <a:xfrm>
              <a:off x="7769225" y="525066"/>
              <a:ext cx="209550" cy="209551"/>
              <a:chOff x="1694" y="2044"/>
              <a:chExt cx="160" cy="160"/>
            </a:xfrm>
          </p:grpSpPr>
          <p:sp>
            <p:nvSpPr>
              <p:cNvPr id="96"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7"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2" name="MoonLegend4"/>
            <p:cNvGrpSpPr>
              <a:grpSpLocks noChangeAspect="1"/>
            </p:cNvGrpSpPr>
            <p:nvPr>
              <p:custDataLst>
                <p:tags r:id="rId10"/>
              </p:custDataLst>
            </p:nvPr>
          </p:nvGrpSpPr>
          <p:grpSpPr bwMode="gray">
            <a:xfrm>
              <a:off x="7769225" y="1073548"/>
              <a:ext cx="209550" cy="209551"/>
              <a:chOff x="4495" y="1198"/>
              <a:chExt cx="160" cy="160"/>
            </a:xfrm>
          </p:grpSpPr>
          <p:sp>
            <p:nvSpPr>
              <p:cNvPr id="94"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5"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3" name="MoonLegend5"/>
            <p:cNvGrpSpPr>
              <a:grpSpLocks noChangeAspect="1"/>
            </p:cNvGrpSpPr>
            <p:nvPr>
              <p:custDataLst>
                <p:tags r:id="rId11"/>
              </p:custDataLst>
            </p:nvPr>
          </p:nvGrpSpPr>
          <p:grpSpPr bwMode="gray">
            <a:xfrm>
              <a:off x="7769225" y="1347790"/>
              <a:ext cx="209550" cy="209551"/>
              <a:chOff x="4495" y="1440"/>
              <a:chExt cx="160" cy="160"/>
            </a:xfrm>
          </p:grpSpPr>
          <p:sp>
            <p:nvSpPr>
              <p:cNvPr id="92"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3"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84" name="MoonLegend3"/>
            <p:cNvGrpSpPr>
              <a:grpSpLocks noChangeAspect="1"/>
            </p:cNvGrpSpPr>
            <p:nvPr>
              <p:custDataLst>
                <p:tags r:id="rId12"/>
              </p:custDataLst>
            </p:nvPr>
          </p:nvGrpSpPr>
          <p:grpSpPr bwMode="gray">
            <a:xfrm>
              <a:off x="7769225" y="799307"/>
              <a:ext cx="209550" cy="209551"/>
              <a:chOff x="4495" y="1198"/>
              <a:chExt cx="160" cy="160"/>
            </a:xfrm>
          </p:grpSpPr>
          <p:sp>
            <p:nvSpPr>
              <p:cNvPr id="90"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91"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sp>
          <p:nvSpPr>
            <p:cNvPr id="85"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6"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7"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8"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89"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spTree>
    <p:extLst>
      <p:ext uri="{BB962C8B-B14F-4D97-AF65-F5344CB8AC3E}">
        <p14:creationId xmlns:p14="http://schemas.microsoft.com/office/powerpoint/2010/main" val="44572723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hf hdr="0" ftr="0" dt="0"/>
  <p:txStyles>
    <p:titleStyle>
      <a:lvl1pPr algn="l" defTabSz="1193860" rtl="0" eaLnBrk="0" fontAlgn="base" hangingPunct="1">
        <a:spcBef>
          <a:spcPct val="0"/>
        </a:spcBef>
        <a:spcAft>
          <a:spcPct val="0"/>
        </a:spcAft>
        <a:tabLst>
          <a:tab pos="359851" algn="l"/>
        </a:tabLst>
        <a:defRPr sz="2000" b="0" baseline="0">
          <a:solidFill>
            <a:schemeClr val="tx2"/>
          </a:solidFill>
          <a:latin typeface="+mj-lt"/>
          <a:ea typeface="+mj-ea"/>
          <a:cs typeface="+mj-cs"/>
        </a:defRPr>
      </a:lvl1pPr>
      <a:lvl2pPr algn="l" defTabSz="1193860" rtl="0" eaLnBrk="0" fontAlgn="base" hangingPunct="1">
        <a:spcBef>
          <a:spcPct val="0"/>
        </a:spcBef>
        <a:spcAft>
          <a:spcPct val="0"/>
        </a:spcAft>
        <a:defRPr sz="2533" b="1">
          <a:solidFill>
            <a:schemeClr val="tx2"/>
          </a:solidFill>
          <a:latin typeface="Arial" charset="0"/>
        </a:defRPr>
      </a:lvl2pPr>
      <a:lvl3pPr algn="l" defTabSz="1193860" rtl="0" eaLnBrk="0" fontAlgn="base" hangingPunct="1">
        <a:spcBef>
          <a:spcPct val="0"/>
        </a:spcBef>
        <a:spcAft>
          <a:spcPct val="0"/>
        </a:spcAft>
        <a:defRPr sz="2533" b="1">
          <a:solidFill>
            <a:schemeClr val="tx2"/>
          </a:solidFill>
          <a:latin typeface="Arial" charset="0"/>
        </a:defRPr>
      </a:lvl3pPr>
      <a:lvl4pPr algn="l" defTabSz="1193860" rtl="0" eaLnBrk="0" fontAlgn="base" hangingPunct="1">
        <a:spcBef>
          <a:spcPct val="0"/>
        </a:spcBef>
        <a:spcAft>
          <a:spcPct val="0"/>
        </a:spcAft>
        <a:defRPr sz="2533" b="1">
          <a:solidFill>
            <a:schemeClr val="tx2"/>
          </a:solidFill>
          <a:latin typeface="Arial" charset="0"/>
        </a:defRPr>
      </a:lvl4pPr>
      <a:lvl5pPr algn="l" defTabSz="1193860" rtl="0" eaLnBrk="0" fontAlgn="base" hangingPunct="1">
        <a:spcBef>
          <a:spcPct val="0"/>
        </a:spcBef>
        <a:spcAft>
          <a:spcPct val="0"/>
        </a:spcAft>
        <a:defRPr sz="2533" b="1">
          <a:solidFill>
            <a:schemeClr val="tx2"/>
          </a:solidFill>
          <a:latin typeface="Arial" charset="0"/>
        </a:defRPr>
      </a:lvl5pPr>
      <a:lvl6pPr marL="609630" algn="l" defTabSz="1193860" rtl="0" eaLnBrk="0" fontAlgn="base" hangingPunct="1">
        <a:spcBef>
          <a:spcPct val="0"/>
        </a:spcBef>
        <a:spcAft>
          <a:spcPct val="0"/>
        </a:spcAft>
        <a:defRPr sz="2533" b="1">
          <a:solidFill>
            <a:schemeClr val="tx2"/>
          </a:solidFill>
          <a:latin typeface="Arial" charset="0"/>
        </a:defRPr>
      </a:lvl6pPr>
      <a:lvl7pPr marL="1219261" algn="l" defTabSz="1193860" rtl="0" eaLnBrk="0" fontAlgn="base" hangingPunct="1">
        <a:spcBef>
          <a:spcPct val="0"/>
        </a:spcBef>
        <a:spcAft>
          <a:spcPct val="0"/>
        </a:spcAft>
        <a:defRPr sz="2533" b="1">
          <a:solidFill>
            <a:schemeClr val="tx2"/>
          </a:solidFill>
          <a:latin typeface="Arial" charset="0"/>
        </a:defRPr>
      </a:lvl7pPr>
      <a:lvl8pPr marL="1828891" algn="l" defTabSz="1193860" rtl="0" eaLnBrk="0" fontAlgn="base" hangingPunct="1">
        <a:spcBef>
          <a:spcPct val="0"/>
        </a:spcBef>
        <a:spcAft>
          <a:spcPct val="0"/>
        </a:spcAft>
        <a:defRPr sz="2533" b="1">
          <a:solidFill>
            <a:schemeClr val="tx2"/>
          </a:solidFill>
          <a:latin typeface="Arial" charset="0"/>
        </a:defRPr>
      </a:lvl8pPr>
      <a:lvl9pPr marL="2438522" algn="l" defTabSz="1193860" rtl="0" eaLnBrk="0" fontAlgn="base" hangingPunct="1">
        <a:spcBef>
          <a:spcPct val="0"/>
        </a:spcBef>
        <a:spcAft>
          <a:spcPct val="0"/>
        </a:spcAft>
        <a:defRPr sz="2533" b="1">
          <a:solidFill>
            <a:schemeClr val="tx2"/>
          </a:solidFill>
          <a:latin typeface="Arial" charset="0"/>
        </a:defRPr>
      </a:lvl9pPr>
    </p:titleStyle>
    <p:bodyStyle>
      <a:lvl1pPr marL="0" indent="0" algn="l" defTabSz="895350" rtl="0" eaLnBrk="1" fontAlgn="base" latinLnBrk="0" hangingPunct="1">
        <a:spcBef>
          <a:spcPct val="0"/>
        </a:spcBef>
        <a:spcAft>
          <a:spcPct val="0"/>
        </a:spcAft>
        <a:buClr>
          <a:schemeClr val="tx2"/>
        </a:buClr>
        <a:buSzPct val="100000"/>
        <a:defRPr lang="en-US" sz="1600" baseline="0" dirty="0">
          <a:solidFill>
            <a:schemeClr val="tx1"/>
          </a:solidFill>
          <a:latin typeface="+mn-lt"/>
          <a:ea typeface="+mn-ea"/>
          <a:cs typeface="+mn-cs"/>
        </a:defRPr>
      </a:lvl1pPr>
      <a:lvl2pPr marL="194400" indent="-190800" algn="l" defTabSz="895350" rtl="0" eaLnBrk="1" fontAlgn="base" latinLnBrk="0" hangingPunct="1">
        <a:spcBef>
          <a:spcPct val="0"/>
        </a:spcBef>
        <a:spcAft>
          <a:spcPct val="0"/>
        </a:spcAft>
        <a:buClr>
          <a:schemeClr val="tx2"/>
        </a:buClr>
        <a:buSzPct val="125000"/>
        <a:buFont typeface="Arial" charset="0"/>
        <a:buChar char="▪"/>
        <a:defRPr lang="en-US" sz="1600" baseline="0" dirty="0">
          <a:solidFill>
            <a:schemeClr val="tx1"/>
          </a:solidFill>
          <a:latin typeface="+mn-lt"/>
          <a:ea typeface="+mn-ea"/>
          <a:cs typeface="+mn-cs"/>
        </a:defRPr>
      </a:lvl2pPr>
      <a:lvl3pPr marL="609630" indent="-349268"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3pPr>
      <a:lvl4pPr marL="819192" indent="-207444" algn="l" defTabSz="895350" rtl="0" eaLnBrk="1" fontAlgn="base" latinLnBrk="0" hangingPunct="1">
        <a:spcBef>
          <a:spcPct val="0"/>
        </a:spcBef>
        <a:spcAft>
          <a:spcPct val="0"/>
        </a:spcAft>
        <a:buClr>
          <a:schemeClr val="tx2"/>
        </a:buClr>
        <a:buSzPct val="120000"/>
        <a:buFont typeface="Arial" charset="0"/>
        <a:buChar char="▫"/>
        <a:defRPr lang="en-US" sz="1600" baseline="0" dirty="0">
          <a:solidFill>
            <a:schemeClr val="tx1"/>
          </a:solidFill>
          <a:latin typeface="+mn-lt"/>
          <a:ea typeface="+mn-ea"/>
          <a:cs typeface="+mn-cs"/>
        </a:defRPr>
      </a:lvl4pPr>
      <a:lvl5pPr marL="999794" indent="-173575" algn="l" defTabSz="895350" rtl="0" eaLnBrk="1" fontAlgn="base" latinLnBrk="0" hangingPunct="1">
        <a:spcBef>
          <a:spcPct val="0"/>
        </a:spcBef>
        <a:spcAft>
          <a:spcPct val="0"/>
        </a:spcAft>
        <a:buClr>
          <a:schemeClr val="tx2"/>
        </a:buClr>
        <a:buSzPct val="89000"/>
        <a:buFont typeface="Arial" charset="0"/>
        <a:buChar char="-"/>
        <a:defRPr lang="en-US" sz="1600" baseline="0" dirty="0">
          <a:solidFill>
            <a:schemeClr val="tx1"/>
          </a:solidFill>
          <a:latin typeface="+mn-lt"/>
          <a:ea typeface="+mn-ea"/>
          <a:cs typeface="+mn-cs"/>
        </a:defRPr>
      </a:lvl5pPr>
      <a:lvl6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6pPr>
      <a:lvl7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7pPr>
      <a:lvl8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8pPr>
      <a:lvl9pPr marL="999794" indent="-173575" algn="l" defTabSz="1193860" rtl="0" eaLnBrk="0" fontAlgn="base" hangingPunct="1">
        <a:spcBef>
          <a:spcPct val="0"/>
        </a:spcBef>
        <a:spcAft>
          <a:spcPct val="0"/>
        </a:spcAft>
        <a:buClr>
          <a:schemeClr val="tx2"/>
        </a:buClr>
        <a:buSzPct val="89000"/>
        <a:buFont typeface="Arial" charset="0"/>
        <a:buChar char="-"/>
        <a:defRPr sz="2133" baseline="0">
          <a:solidFill>
            <a:schemeClr val="tx1"/>
          </a:solidFill>
          <a:latin typeface="+mn-lt"/>
        </a:defRPr>
      </a:lvl9pPr>
    </p:bodyStyle>
    <p:otherStyle>
      <a:defPPr>
        <a:defRPr lang="en-US"/>
      </a:defPPr>
      <a:lvl1pPr marL="0" algn="l" defTabSz="1219261" rtl="0" eaLnBrk="0" latinLnBrk="0" hangingPunct="1">
        <a:defRPr sz="2400" kern="1200">
          <a:solidFill>
            <a:schemeClr val="tx1"/>
          </a:solidFill>
          <a:latin typeface="+mn-lt"/>
          <a:ea typeface="+mn-ea"/>
          <a:cs typeface="+mn-cs"/>
        </a:defRPr>
      </a:lvl1pPr>
      <a:lvl2pPr marL="609630" algn="l" defTabSz="1219261" rtl="0" eaLnBrk="0" latinLnBrk="0" hangingPunct="1">
        <a:defRPr sz="2400" kern="1200">
          <a:solidFill>
            <a:schemeClr val="tx1"/>
          </a:solidFill>
          <a:latin typeface="+mn-lt"/>
          <a:ea typeface="+mn-ea"/>
          <a:cs typeface="+mn-cs"/>
        </a:defRPr>
      </a:lvl2pPr>
      <a:lvl3pPr marL="1219261" algn="l" defTabSz="1219261" rtl="0" eaLnBrk="0" latinLnBrk="0" hangingPunct="1">
        <a:defRPr sz="2400" kern="1200">
          <a:solidFill>
            <a:schemeClr val="tx1"/>
          </a:solidFill>
          <a:latin typeface="+mn-lt"/>
          <a:ea typeface="+mn-ea"/>
          <a:cs typeface="+mn-cs"/>
        </a:defRPr>
      </a:lvl3pPr>
      <a:lvl4pPr marL="1828891" algn="l" defTabSz="1219261" rtl="0" eaLnBrk="0" latinLnBrk="0" hangingPunct="1">
        <a:defRPr sz="2400" kern="1200">
          <a:solidFill>
            <a:schemeClr val="tx1"/>
          </a:solidFill>
          <a:latin typeface="+mn-lt"/>
          <a:ea typeface="+mn-ea"/>
          <a:cs typeface="+mn-cs"/>
        </a:defRPr>
      </a:lvl4pPr>
      <a:lvl5pPr marL="2438522" algn="l" defTabSz="1219261" rtl="0" eaLnBrk="0" latinLnBrk="0" hangingPunct="1">
        <a:defRPr sz="2400" kern="1200">
          <a:solidFill>
            <a:schemeClr val="tx1"/>
          </a:solidFill>
          <a:latin typeface="+mn-lt"/>
          <a:ea typeface="+mn-ea"/>
          <a:cs typeface="+mn-cs"/>
        </a:defRPr>
      </a:lvl5pPr>
      <a:lvl6pPr marL="3048152" algn="l" defTabSz="1219261" rtl="0" eaLnBrk="0" latinLnBrk="0" hangingPunct="1">
        <a:defRPr sz="2400" kern="1200">
          <a:solidFill>
            <a:schemeClr val="tx1"/>
          </a:solidFill>
          <a:latin typeface="+mn-lt"/>
          <a:ea typeface="+mn-ea"/>
          <a:cs typeface="+mn-cs"/>
        </a:defRPr>
      </a:lvl6pPr>
      <a:lvl7pPr marL="3657783" algn="l" defTabSz="1219261" rtl="0" eaLnBrk="0" latinLnBrk="0" hangingPunct="1">
        <a:defRPr sz="2400" kern="1200">
          <a:solidFill>
            <a:schemeClr val="tx1"/>
          </a:solidFill>
          <a:latin typeface="+mn-lt"/>
          <a:ea typeface="+mn-ea"/>
          <a:cs typeface="+mn-cs"/>
        </a:defRPr>
      </a:lvl7pPr>
      <a:lvl8pPr marL="4267413" algn="l" defTabSz="1219261" rtl="0" eaLnBrk="0" latinLnBrk="0" hangingPunct="1">
        <a:defRPr sz="2400" kern="1200">
          <a:solidFill>
            <a:schemeClr val="tx1"/>
          </a:solidFill>
          <a:latin typeface="+mn-lt"/>
          <a:ea typeface="+mn-ea"/>
          <a:cs typeface="+mn-cs"/>
        </a:defRPr>
      </a:lvl8pPr>
      <a:lvl9pPr marL="4877044" algn="l" defTabSz="1219261" rtl="0" eaLnBrk="0"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jpeg"/><Relationship Id="rId2" Type="http://schemas.openxmlformats.org/officeDocument/2006/relationships/tags" Target="../tags/tag57.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739" name="think-cell Slide" r:id="rId5" imgW="493" imgH="493" progId="TCLayout.ActiveDocument.1">
                  <p:embed/>
                </p:oleObj>
              </mc:Choice>
              <mc:Fallback>
                <p:oleObj name="think-cell Slide" r:id="rId5" imgW="493" imgH="493" progId="TCLayout.ActiveDocument.1">
                  <p:embed/>
                  <p:pic>
                    <p:nvPicPr>
                      <p:cNvPr id="8" name="Object 7"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7" name="Picture 16"/>
          <p:cNvPicPr>
            <a:picLocks/>
          </p:cNvPicPr>
          <p:nvPr/>
        </p:nvPicPr>
        <p:blipFill rotWithShape="1">
          <a:blip r:embed="rId7" cstate="screen">
            <a:extLst>
              <a:ext uri="{28A0092B-C50C-407E-A947-70E740481C1C}">
                <a14:useLocalDpi xmlns:a14="http://schemas.microsoft.com/office/drawing/2010/main"/>
              </a:ext>
            </a:extLst>
          </a:blip>
          <a:srcRect l="103" t="153" r="60443" b="-153"/>
          <a:stretch/>
        </p:blipFill>
        <p:spPr>
          <a:xfrm>
            <a:off x="-670" y="3175"/>
            <a:ext cx="3544584" cy="6724471"/>
          </a:xfrm>
          <a:prstGeom prst="rect">
            <a:avLst/>
          </a:prstGeom>
        </p:spPr>
      </p:pic>
      <p:sp>
        <p:nvSpPr>
          <p:cNvPr id="2" name="Title 1"/>
          <p:cNvSpPr>
            <a:spLocks noGrp="1"/>
          </p:cNvSpPr>
          <p:nvPr>
            <p:ph type="title"/>
          </p:nvPr>
        </p:nvSpPr>
        <p:spPr>
          <a:xfrm>
            <a:off x="3770355" y="420836"/>
            <a:ext cx="7812045" cy="61555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r>
              <a:rPr lang="en-US" sz="4000" dirty="0">
                <a:solidFill>
                  <a:schemeClr val="accent1"/>
                </a:solidFill>
                <a:latin typeface="+mn-lt"/>
              </a:rPr>
              <a:t>Global consumer products retailer</a:t>
            </a:r>
          </a:p>
        </p:txBody>
      </p:sp>
      <p:sp>
        <p:nvSpPr>
          <p:cNvPr id="26" name="Title 1"/>
          <p:cNvSpPr txBox="1">
            <a:spLocks/>
          </p:cNvSpPr>
          <p:nvPr/>
        </p:nvSpPr>
        <p:spPr bwMode="auto">
          <a:xfrm>
            <a:off x="3770354" y="237916"/>
            <a:ext cx="508943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defPPr>
              <a:defRPr lang="en-US"/>
            </a:defPPr>
            <a:lvl1pPr defTabSz="895350" eaLnBrk="1" hangingPunct="1">
              <a:tabLst>
                <a:tab pos="269875" algn="l"/>
              </a:tabLst>
              <a:defRPr sz="1400" b="0" kern="0" baseline="0">
                <a:solidFill>
                  <a:schemeClr val="accent2"/>
                </a:solidFill>
                <a:latin typeface="Georgia" panose="02040502050405020303" pitchFamily="18" charset="0"/>
                <a:ea typeface="Gulim" panose="020B0600000101010101" pitchFamily="34" charset="-127"/>
                <a:cs typeface="+mj-cs"/>
              </a:defRPr>
            </a:lvl1pPr>
            <a:lvl2pPr defTabSz="895350" eaLnBrk="1" hangingPunct="1">
              <a:defRPr sz="1900" b="1">
                <a:solidFill>
                  <a:schemeClr val="tx2"/>
                </a:solidFill>
              </a:defRPr>
            </a:lvl2pPr>
            <a:lvl3pPr defTabSz="895350" eaLnBrk="1" hangingPunct="1">
              <a:defRPr sz="1900" b="1">
                <a:solidFill>
                  <a:schemeClr val="tx2"/>
                </a:solidFill>
              </a:defRPr>
            </a:lvl3pPr>
            <a:lvl4pPr defTabSz="895350" eaLnBrk="1" hangingPunct="1">
              <a:defRPr sz="1900" b="1">
                <a:solidFill>
                  <a:schemeClr val="tx2"/>
                </a:solidFill>
              </a:defRPr>
            </a:lvl4pPr>
            <a:lvl5pPr defTabSz="895350" eaLnBrk="1" hangingPunct="1">
              <a:defRPr sz="1900" b="1">
                <a:solidFill>
                  <a:schemeClr val="tx2"/>
                </a:solidFill>
              </a:defRPr>
            </a:lvl5pPr>
            <a:lvl6pPr marL="457200" defTabSz="895350" fontAlgn="base">
              <a:spcBef>
                <a:spcPct val="0"/>
              </a:spcBef>
              <a:spcAft>
                <a:spcPct val="0"/>
              </a:spcAft>
              <a:defRPr sz="1900" b="1">
                <a:solidFill>
                  <a:schemeClr val="tx2"/>
                </a:solidFill>
              </a:defRPr>
            </a:lvl6pPr>
            <a:lvl7pPr marL="914400" defTabSz="895350" fontAlgn="base">
              <a:spcBef>
                <a:spcPct val="0"/>
              </a:spcBef>
              <a:spcAft>
                <a:spcPct val="0"/>
              </a:spcAft>
              <a:defRPr sz="1900" b="1">
                <a:solidFill>
                  <a:schemeClr val="tx2"/>
                </a:solidFill>
              </a:defRPr>
            </a:lvl7pPr>
            <a:lvl8pPr marL="1371600" defTabSz="895350" fontAlgn="base">
              <a:spcBef>
                <a:spcPct val="0"/>
              </a:spcBef>
              <a:spcAft>
                <a:spcPct val="0"/>
              </a:spcAft>
              <a:defRPr sz="1900" b="1">
                <a:solidFill>
                  <a:schemeClr val="tx2"/>
                </a:solidFill>
              </a:defRPr>
            </a:lvl8pPr>
            <a:lvl9pPr marL="1828800" defTabSz="895350" fontAlgn="base">
              <a:spcBef>
                <a:spcPct val="0"/>
              </a:spcBef>
              <a:spcAft>
                <a:spcPct val="0"/>
              </a:spcAft>
              <a:defRPr sz="1900" b="1">
                <a:solidFill>
                  <a:schemeClr val="tx2"/>
                </a:solidFill>
              </a:defRPr>
            </a:lvl9pPr>
          </a:lstStyle>
          <a:p>
            <a:r>
              <a:rPr lang="en-US" dirty="0">
                <a:solidFill>
                  <a:schemeClr val="tx1"/>
                </a:solidFill>
                <a:latin typeface="+mn-lt"/>
              </a:rPr>
              <a:t>1. </a:t>
            </a:r>
            <a:r>
              <a:rPr lang="en-CA" dirty="0">
                <a:solidFill>
                  <a:schemeClr val="tx1"/>
                </a:solidFill>
                <a:latin typeface="+mn-lt"/>
              </a:rPr>
              <a:t>STORE EXPERIENCE AND FRONT-LINE ENABLEMENT</a:t>
            </a:r>
          </a:p>
        </p:txBody>
      </p:sp>
      <p:pic>
        <p:nvPicPr>
          <p:cNvPr id="28" name="Picture 27"/>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1" y="4533900"/>
            <a:ext cx="1875434" cy="2187575"/>
          </a:xfrm>
          <a:prstGeom prst="rtTriangle">
            <a:avLst/>
          </a:prstGeom>
          <a:solidFill>
            <a:schemeClr val="accent3"/>
          </a:solidFill>
        </p:spPr>
      </p:pic>
      <p:sp>
        <p:nvSpPr>
          <p:cNvPr id="34" name="Freeform 181"/>
          <p:cNvSpPr>
            <a:spLocks/>
          </p:cNvSpPr>
          <p:nvPr/>
        </p:nvSpPr>
        <p:spPr bwMode="auto">
          <a:xfrm>
            <a:off x="695419" y="1001486"/>
            <a:ext cx="2862397" cy="5719990"/>
          </a:xfrm>
          <a:custGeom>
            <a:avLst/>
            <a:gdLst>
              <a:gd name="T0" fmla="*/ 793 w 793"/>
              <a:gd name="T1" fmla="*/ 0 h 1388"/>
              <a:gd name="T2" fmla="*/ 0 w 793"/>
              <a:gd name="T3" fmla="*/ 1388 h 1388"/>
              <a:gd name="T4" fmla="*/ 793 w 793"/>
              <a:gd name="T5" fmla="*/ 1388 h 1388"/>
              <a:gd name="T6" fmla="*/ 793 w 793"/>
              <a:gd name="T7" fmla="*/ 0 h 1388"/>
            </a:gdLst>
            <a:ahLst/>
            <a:cxnLst>
              <a:cxn ang="0">
                <a:pos x="T0" y="T1"/>
              </a:cxn>
              <a:cxn ang="0">
                <a:pos x="T2" y="T3"/>
              </a:cxn>
              <a:cxn ang="0">
                <a:pos x="T4" y="T5"/>
              </a:cxn>
              <a:cxn ang="0">
                <a:pos x="T6" y="T7"/>
              </a:cxn>
            </a:cxnLst>
            <a:rect l="0" t="0" r="r" b="b"/>
            <a:pathLst>
              <a:path w="793" h="1388">
                <a:moveTo>
                  <a:pt x="793" y="0"/>
                </a:moveTo>
                <a:lnTo>
                  <a:pt x="0" y="1388"/>
                </a:lnTo>
                <a:lnTo>
                  <a:pt x="793" y="1388"/>
                </a:lnTo>
                <a:lnTo>
                  <a:pt x="793" y="0"/>
                </a:lnTo>
                <a:close/>
              </a:path>
            </a:pathLst>
          </a:custGeom>
          <a:solidFill>
            <a:schemeClr val="accent6">
              <a:lumMod val="75000"/>
              <a:alpha val="50000"/>
            </a:schemeClr>
          </a:solidFill>
          <a:ln>
            <a:noFill/>
          </a:ln>
          <a:extLst/>
        </p:spPr>
        <p:txBody>
          <a:bodyPr vert="horz" wrap="square" lIns="89618" tIns="44809" rIns="89618" bIns="44809" numCol="1" anchor="t" anchorCtr="0" compatLnSpc="1">
            <a:prstTxWarp prst="textNoShape">
              <a:avLst/>
            </a:prstTxWarp>
          </a:bodyPr>
          <a:lstStyle/>
          <a:p>
            <a:endParaRPr lang="en-US" sz="1729" dirty="0">
              <a:solidFill>
                <a:srgbClr val="1C1C1C"/>
              </a:solidFill>
            </a:endParaRPr>
          </a:p>
        </p:txBody>
      </p:sp>
      <p:sp>
        <p:nvSpPr>
          <p:cNvPr id="19" name="Title 1"/>
          <p:cNvSpPr txBox="1">
            <a:spLocks/>
          </p:cNvSpPr>
          <p:nvPr/>
        </p:nvSpPr>
        <p:spPr bwMode="auto">
          <a:xfrm>
            <a:off x="3770354" y="3382851"/>
            <a:ext cx="61737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800" b="1" baseline="0">
                <a:solidFill>
                  <a:schemeClr val="tx2"/>
                </a:solidFill>
                <a:latin typeface="Tele-Grotesk-Ultr"/>
                <a:ea typeface="Gulim" panose="020B0600000101010101" pitchFamily="34" charset="-127"/>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en-US" sz="2200" b="0" kern="0" dirty="0">
                <a:solidFill>
                  <a:schemeClr val="accent1"/>
                </a:solidFill>
                <a:latin typeface="+mn-lt"/>
              </a:rPr>
              <a:t>Key elements of their digital transformation</a:t>
            </a:r>
          </a:p>
        </p:txBody>
      </p:sp>
      <p:sp>
        <p:nvSpPr>
          <p:cNvPr id="20" name="Title 1"/>
          <p:cNvSpPr txBox="1">
            <a:spLocks/>
          </p:cNvSpPr>
          <p:nvPr/>
        </p:nvSpPr>
        <p:spPr bwMode="auto">
          <a:xfrm>
            <a:off x="4061404" y="3904325"/>
            <a:ext cx="3077898" cy="229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800" b="1" baseline="0">
                <a:solidFill>
                  <a:schemeClr val="tx2"/>
                </a:solidFill>
                <a:latin typeface="Tele-Grotesk-Ultr"/>
                <a:ea typeface="Gulim" panose="020B0600000101010101" pitchFamily="34" charset="-127"/>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spcAft>
                <a:spcPts val="1000"/>
              </a:spcAft>
            </a:pPr>
            <a:r>
              <a:rPr lang="en-CA" sz="1500" kern="0" dirty="0">
                <a:solidFill>
                  <a:schemeClr val="accent1"/>
                </a:solidFill>
                <a:latin typeface="+mn-lt"/>
              </a:rPr>
              <a:t>DIGITAL CONTENT</a:t>
            </a:r>
          </a:p>
          <a:p>
            <a:pPr>
              <a:spcAft>
                <a:spcPts val="1000"/>
              </a:spcAft>
            </a:pPr>
            <a:r>
              <a:rPr lang="en-CA" sz="1400" b="0" kern="0" dirty="0">
                <a:solidFill>
                  <a:schemeClr val="tx1"/>
                </a:solidFill>
                <a:latin typeface="+mn-lt"/>
              </a:rPr>
              <a:t>Shoppers can use mobile devices to scan products on shelves and engage in digital product content (e.g., reviews, usage recommendations). Digital content is also interwoven into center of the store with digitally-enabled workstations where social content and how-to’s are browsed simultaneously with in-person lessons</a:t>
            </a:r>
          </a:p>
        </p:txBody>
      </p:sp>
      <p:sp>
        <p:nvSpPr>
          <p:cNvPr id="38" name="Freeform 37"/>
          <p:cNvSpPr/>
          <p:nvPr/>
        </p:nvSpPr>
        <p:spPr>
          <a:xfrm flipV="1">
            <a:off x="3732993" y="3934996"/>
            <a:ext cx="249196" cy="207663"/>
          </a:xfrm>
          <a:custGeom>
            <a:avLst/>
            <a:gdLst>
              <a:gd name="connsiteX0" fmla="*/ 0 w 1712686"/>
              <a:gd name="connsiteY0" fmla="*/ 0 h 1567543"/>
              <a:gd name="connsiteX1" fmla="*/ 1712686 w 1712686"/>
              <a:gd name="connsiteY1" fmla="*/ 0 h 1567543"/>
              <a:gd name="connsiteX2" fmla="*/ 1712686 w 1712686"/>
              <a:gd name="connsiteY2" fmla="*/ 1567543 h 1567543"/>
              <a:gd name="connsiteX3" fmla="*/ 0 w 1712686"/>
              <a:gd name="connsiteY3" fmla="*/ 0 h 1567543"/>
            </a:gdLst>
            <a:ahLst/>
            <a:cxnLst>
              <a:cxn ang="0">
                <a:pos x="connsiteX0" y="connsiteY0"/>
              </a:cxn>
              <a:cxn ang="0">
                <a:pos x="connsiteX1" y="connsiteY1"/>
              </a:cxn>
              <a:cxn ang="0">
                <a:pos x="connsiteX2" y="connsiteY2"/>
              </a:cxn>
              <a:cxn ang="0">
                <a:pos x="connsiteX3" y="connsiteY3"/>
              </a:cxn>
            </a:cxnLst>
            <a:rect l="l" t="t" r="r" b="b"/>
            <a:pathLst>
              <a:path w="1712686" h="1567543">
                <a:moveTo>
                  <a:pt x="0" y="0"/>
                </a:moveTo>
                <a:lnTo>
                  <a:pt x="1712686" y="0"/>
                </a:lnTo>
                <a:lnTo>
                  <a:pt x="1712686" y="1567543"/>
                </a:lnTo>
                <a:lnTo>
                  <a:pt x="0"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itle 1"/>
          <p:cNvSpPr txBox="1">
            <a:spLocks/>
          </p:cNvSpPr>
          <p:nvPr/>
        </p:nvSpPr>
        <p:spPr bwMode="auto">
          <a:xfrm>
            <a:off x="3770354" y="1133847"/>
            <a:ext cx="7698391"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800" b="1" baseline="0">
                <a:solidFill>
                  <a:schemeClr val="tx2"/>
                </a:solidFill>
                <a:latin typeface="Tele-Grotesk-Ultr"/>
                <a:ea typeface="Gulim" panose="020B0600000101010101" pitchFamily="34" charset="-127"/>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nSpc>
                <a:spcPts val="1800"/>
              </a:lnSpc>
            </a:pPr>
            <a:r>
              <a:rPr lang="en-US" sz="1500" kern="0" dirty="0">
                <a:solidFill>
                  <a:schemeClr val="accent1"/>
                </a:solidFill>
                <a:latin typeface="+mn-lt"/>
              </a:rPr>
              <a:t>Overview: </a:t>
            </a:r>
            <a:r>
              <a:rPr lang="en-CA" sz="1500" b="0" kern="0" dirty="0">
                <a:solidFill>
                  <a:schemeClr val="tx1"/>
                </a:solidFill>
                <a:latin typeface="+mn-lt"/>
              </a:rPr>
              <a:t>Global retailer tests and launches new technologies and experiences to seamlessly combine digital assets with mobile and in-store experiences. Stores are increasingly digitally enabled from consumer classes to checkout</a:t>
            </a:r>
          </a:p>
          <a:p>
            <a:pPr>
              <a:lnSpc>
                <a:spcPts val="1800"/>
              </a:lnSpc>
            </a:pPr>
            <a:endParaRPr lang="en-US" sz="1500" kern="0" dirty="0">
              <a:solidFill>
                <a:schemeClr val="tx1"/>
              </a:solidFill>
              <a:latin typeface="+mn-lt"/>
            </a:endParaRPr>
          </a:p>
          <a:p>
            <a:r>
              <a:rPr lang="en-US" sz="1500" kern="0" dirty="0">
                <a:solidFill>
                  <a:schemeClr val="accent1"/>
                </a:solidFill>
                <a:latin typeface="+mn-lt"/>
              </a:rPr>
              <a:t>Example of: </a:t>
            </a:r>
            <a:r>
              <a:rPr lang="en-US" sz="1500" b="0" kern="0" dirty="0">
                <a:solidFill>
                  <a:schemeClr val="tx1"/>
                </a:solidFill>
                <a:latin typeface="+mn-lt"/>
              </a:rPr>
              <a:t>Technology applications in-store to enhance customer experience</a:t>
            </a:r>
            <a:endParaRPr lang="en-US" sz="1500" kern="0" dirty="0">
              <a:solidFill>
                <a:schemeClr val="tx1"/>
              </a:solidFill>
              <a:latin typeface="+mn-lt"/>
            </a:endParaRPr>
          </a:p>
          <a:p>
            <a:endParaRPr lang="en-US" sz="1500" kern="0" dirty="0">
              <a:solidFill>
                <a:schemeClr val="tx1"/>
              </a:solidFill>
              <a:latin typeface="+mn-lt"/>
            </a:endParaRPr>
          </a:p>
          <a:p>
            <a:r>
              <a:rPr lang="en-US" sz="1500" kern="0" dirty="0">
                <a:solidFill>
                  <a:schemeClr val="accent1"/>
                </a:solidFill>
                <a:latin typeface="+mn-lt"/>
              </a:rPr>
              <a:t>Impact delivered:</a:t>
            </a:r>
            <a:r>
              <a:rPr lang="en-US" sz="1500" b="0" kern="0" dirty="0">
                <a:solidFill>
                  <a:schemeClr val="accent1"/>
                </a:solidFill>
                <a:latin typeface="+mn-lt"/>
              </a:rPr>
              <a:t> </a:t>
            </a:r>
            <a:r>
              <a:rPr lang="en-US" sz="1500" b="0" dirty="0">
                <a:solidFill>
                  <a:schemeClr val="tx1"/>
                </a:solidFill>
                <a:latin typeface="+mn-lt"/>
              </a:rPr>
              <a:t>Global market leader in specialty retail. </a:t>
            </a:r>
            <a:r>
              <a:rPr lang="en-CA" sz="1500" b="0" dirty="0">
                <a:solidFill>
                  <a:schemeClr val="tx1"/>
                </a:solidFill>
                <a:latin typeface="+mn-lt"/>
              </a:rPr>
              <a:t>Market share gains across all regions and double-digit growth in both revenue and profits in 2016. More than 100 stores opened globally in 2016</a:t>
            </a:r>
            <a:endParaRPr lang="en-US" sz="1500" b="0" dirty="0">
              <a:solidFill>
                <a:schemeClr val="tx1"/>
              </a:solidFill>
              <a:latin typeface="+mn-lt"/>
            </a:endParaRPr>
          </a:p>
        </p:txBody>
      </p:sp>
      <p:sp>
        <p:nvSpPr>
          <p:cNvPr id="21" name="Title 1"/>
          <p:cNvSpPr txBox="1">
            <a:spLocks/>
          </p:cNvSpPr>
          <p:nvPr/>
        </p:nvSpPr>
        <p:spPr bwMode="auto">
          <a:xfrm>
            <a:off x="7511777" y="3904325"/>
            <a:ext cx="1733033" cy="2528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800" b="1" baseline="0">
                <a:solidFill>
                  <a:schemeClr val="tx2"/>
                </a:solidFill>
                <a:latin typeface="Tele-Grotesk-Ultr"/>
                <a:ea typeface="Gulim" panose="020B0600000101010101" pitchFamily="34" charset="-127"/>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spcAft>
                <a:spcPts val="1000"/>
              </a:spcAft>
            </a:pPr>
            <a:r>
              <a:rPr lang="en-CA" sz="1500" kern="0" dirty="0">
                <a:solidFill>
                  <a:schemeClr val="accent1"/>
                </a:solidFill>
                <a:latin typeface="+mn-lt"/>
              </a:rPr>
              <a:t>BEACON PROGRAM</a:t>
            </a:r>
          </a:p>
          <a:p>
            <a:pPr>
              <a:spcAft>
                <a:spcPts val="1000"/>
              </a:spcAft>
            </a:pPr>
            <a:r>
              <a:rPr lang="en-CA" sz="1400" b="0" kern="0" dirty="0">
                <a:solidFill>
                  <a:schemeClr val="tx1"/>
                </a:solidFill>
                <a:latin typeface="+mn-lt"/>
              </a:rPr>
              <a:t>Retailer’s app (on mobile and Apple watch) recognizes shoppers as they enter the store and triggers messages with experience and product recommendations</a:t>
            </a:r>
          </a:p>
        </p:txBody>
      </p:sp>
      <p:sp>
        <p:nvSpPr>
          <p:cNvPr id="22" name="Freeform 21"/>
          <p:cNvSpPr/>
          <p:nvPr/>
        </p:nvSpPr>
        <p:spPr>
          <a:xfrm flipV="1">
            <a:off x="7183365" y="3934995"/>
            <a:ext cx="230324" cy="207663"/>
          </a:xfrm>
          <a:custGeom>
            <a:avLst/>
            <a:gdLst>
              <a:gd name="connsiteX0" fmla="*/ 0 w 1712686"/>
              <a:gd name="connsiteY0" fmla="*/ 0 h 1567543"/>
              <a:gd name="connsiteX1" fmla="*/ 1712686 w 1712686"/>
              <a:gd name="connsiteY1" fmla="*/ 0 h 1567543"/>
              <a:gd name="connsiteX2" fmla="*/ 1712686 w 1712686"/>
              <a:gd name="connsiteY2" fmla="*/ 1567543 h 1567543"/>
              <a:gd name="connsiteX3" fmla="*/ 0 w 1712686"/>
              <a:gd name="connsiteY3" fmla="*/ 0 h 1567543"/>
            </a:gdLst>
            <a:ahLst/>
            <a:cxnLst>
              <a:cxn ang="0">
                <a:pos x="connsiteX0" y="connsiteY0"/>
              </a:cxn>
              <a:cxn ang="0">
                <a:pos x="connsiteX1" y="connsiteY1"/>
              </a:cxn>
              <a:cxn ang="0">
                <a:pos x="connsiteX2" y="connsiteY2"/>
              </a:cxn>
              <a:cxn ang="0">
                <a:pos x="connsiteX3" y="connsiteY3"/>
              </a:cxn>
            </a:cxnLst>
            <a:rect l="l" t="t" r="r" b="b"/>
            <a:pathLst>
              <a:path w="1712686" h="1567543">
                <a:moveTo>
                  <a:pt x="0" y="0"/>
                </a:moveTo>
                <a:lnTo>
                  <a:pt x="1712686" y="0"/>
                </a:lnTo>
                <a:lnTo>
                  <a:pt x="1712686" y="1567543"/>
                </a:lnTo>
                <a:lnTo>
                  <a:pt x="0"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itle 1"/>
          <p:cNvSpPr txBox="1">
            <a:spLocks/>
          </p:cNvSpPr>
          <p:nvPr/>
        </p:nvSpPr>
        <p:spPr bwMode="auto">
          <a:xfrm>
            <a:off x="9446971" y="3904325"/>
            <a:ext cx="2231001" cy="249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l" defTabSz="895350" rtl="0" eaLnBrk="1" fontAlgn="base" hangingPunct="1">
              <a:spcBef>
                <a:spcPct val="0"/>
              </a:spcBef>
              <a:spcAft>
                <a:spcPct val="0"/>
              </a:spcAft>
              <a:tabLst>
                <a:tab pos="269875" algn="l"/>
              </a:tabLst>
              <a:defRPr sz="2800" b="1" baseline="0">
                <a:solidFill>
                  <a:schemeClr val="tx2"/>
                </a:solidFill>
                <a:latin typeface="Tele-Grotesk-Ultr"/>
                <a:ea typeface="Gulim" panose="020B0600000101010101" pitchFamily="34" charset="-127"/>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spcAft>
                <a:spcPts val="1000"/>
              </a:spcAft>
            </a:pPr>
            <a:r>
              <a:rPr lang="en-CA" sz="1400" kern="0" dirty="0">
                <a:solidFill>
                  <a:schemeClr val="accent1"/>
                </a:solidFill>
                <a:latin typeface="+mn-lt"/>
              </a:rPr>
              <a:t>ENHANCED EXPERIENCES</a:t>
            </a:r>
          </a:p>
          <a:p>
            <a:pPr>
              <a:spcAft>
                <a:spcPts val="1000"/>
              </a:spcAft>
            </a:pPr>
            <a:r>
              <a:rPr lang="en-CA" sz="1400" b="0" kern="0" dirty="0">
                <a:solidFill>
                  <a:schemeClr val="tx1"/>
                </a:solidFill>
                <a:latin typeface="+mn-lt"/>
              </a:rPr>
              <a:t>Immersive experiences to increase accuracy of product recommendations: proprietary in-store technologies, Digital [..] Board with “People Like Me” search function, virtual artist capabilities such as A/R enhanced product trial</a:t>
            </a:r>
          </a:p>
        </p:txBody>
      </p:sp>
      <p:sp>
        <p:nvSpPr>
          <p:cNvPr id="24" name="Freeform 23"/>
          <p:cNvSpPr/>
          <p:nvPr/>
        </p:nvSpPr>
        <p:spPr>
          <a:xfrm flipV="1">
            <a:off x="9153712" y="3934996"/>
            <a:ext cx="249196" cy="207663"/>
          </a:xfrm>
          <a:custGeom>
            <a:avLst/>
            <a:gdLst>
              <a:gd name="connsiteX0" fmla="*/ 0 w 1712686"/>
              <a:gd name="connsiteY0" fmla="*/ 0 h 1567543"/>
              <a:gd name="connsiteX1" fmla="*/ 1712686 w 1712686"/>
              <a:gd name="connsiteY1" fmla="*/ 0 h 1567543"/>
              <a:gd name="connsiteX2" fmla="*/ 1712686 w 1712686"/>
              <a:gd name="connsiteY2" fmla="*/ 1567543 h 1567543"/>
              <a:gd name="connsiteX3" fmla="*/ 0 w 1712686"/>
              <a:gd name="connsiteY3" fmla="*/ 0 h 1567543"/>
            </a:gdLst>
            <a:ahLst/>
            <a:cxnLst>
              <a:cxn ang="0">
                <a:pos x="connsiteX0" y="connsiteY0"/>
              </a:cxn>
              <a:cxn ang="0">
                <a:pos x="connsiteX1" y="connsiteY1"/>
              </a:cxn>
              <a:cxn ang="0">
                <a:pos x="connsiteX2" y="connsiteY2"/>
              </a:cxn>
              <a:cxn ang="0">
                <a:pos x="connsiteX3" y="connsiteY3"/>
              </a:cxn>
            </a:cxnLst>
            <a:rect l="l" t="t" r="r" b="b"/>
            <a:pathLst>
              <a:path w="1712686" h="1567543">
                <a:moveTo>
                  <a:pt x="0" y="0"/>
                </a:moveTo>
                <a:lnTo>
                  <a:pt x="1712686" y="0"/>
                </a:lnTo>
                <a:lnTo>
                  <a:pt x="1712686" y="1567543"/>
                </a:lnTo>
                <a:lnTo>
                  <a:pt x="0" y="0"/>
                </a:ln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3">
            <a:extLst>
              <a:ext uri="{FF2B5EF4-FFF2-40B4-BE49-F238E27FC236}">
                <a16:creationId xmlns:a16="http://schemas.microsoft.com/office/drawing/2014/main" id="{9C70FA6D-A9E9-ED46-96A4-A589C4F5835D}"/>
              </a:ext>
            </a:extLst>
          </p:cNvPr>
          <p:cNvSpPr>
            <a:spLocks noChangeArrowheads="1"/>
          </p:cNvSpPr>
          <p:nvPr/>
        </p:nvSpPr>
        <p:spPr bwMode="gray">
          <a:xfrm>
            <a:off x="11281601" y="0"/>
            <a:ext cx="667512" cy="14566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pl-PL" sz="1000" b="1" dirty="0">
                <a:solidFill>
                  <a:srgbClr val="FFFFFF"/>
                </a:solidFill>
                <a:latin typeface="Arial" pitchFamily="34" charset="0"/>
              </a:rPr>
              <a:t>RET041</a:t>
            </a:r>
            <a:endParaRPr lang="en-US" sz="1000" b="1" dirty="0">
              <a:solidFill>
                <a:srgbClr val="FFFFFF"/>
              </a:solidFill>
              <a:latin typeface="Arial" pitchFamily="34" charset="0"/>
            </a:endParaRPr>
          </a:p>
        </p:txBody>
      </p:sp>
      <p:sp>
        <p:nvSpPr>
          <p:cNvPr id="25" name="Rectangle 13">
            <a:extLst>
              <a:ext uri="{FF2B5EF4-FFF2-40B4-BE49-F238E27FC236}">
                <a16:creationId xmlns:a16="http://schemas.microsoft.com/office/drawing/2014/main" id="{E0827F26-69DA-0744-900A-5199E3A097EA}"/>
              </a:ext>
            </a:extLst>
          </p:cNvPr>
          <p:cNvSpPr>
            <a:spLocks noChangeArrowheads="1"/>
          </p:cNvSpPr>
          <p:nvPr/>
        </p:nvSpPr>
        <p:spPr bwMode="gray">
          <a:xfrm>
            <a:off x="1046" y="0"/>
            <a:ext cx="4414200" cy="14566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b="1" dirty="0">
                <a:solidFill>
                  <a:srgbClr val="FFFFFF"/>
                </a:solidFill>
                <a:latin typeface="Arial" pitchFamily="34" charset="0"/>
              </a:rPr>
              <a:t>Retail/Apparel and Hospitality (CONSUMER) </a:t>
            </a:r>
            <a:r>
              <a:rPr lang="pl-PL" sz="1000" b="1" dirty="0">
                <a:solidFill>
                  <a:srgbClr val="FFFFFF"/>
                </a:solidFill>
                <a:latin typeface="Arial" pitchFamily="34" charset="0"/>
              </a:rPr>
              <a:t>| </a:t>
            </a:r>
            <a:r>
              <a:rPr lang="pl-PL" sz="1000" b="1" dirty="0" err="1">
                <a:solidFill>
                  <a:srgbClr val="FFFFFF"/>
                </a:solidFill>
                <a:latin typeface="Arial" pitchFamily="34" charset="0"/>
              </a:rPr>
              <a:t>North</a:t>
            </a:r>
            <a:r>
              <a:rPr lang="pl-PL" sz="1000" b="1" dirty="0">
                <a:solidFill>
                  <a:srgbClr val="FFFFFF"/>
                </a:solidFill>
                <a:latin typeface="Arial" pitchFamily="34" charset="0"/>
              </a:rPr>
              <a:t> </a:t>
            </a:r>
            <a:r>
              <a:rPr lang="pl-PL" sz="1000" b="1" dirty="0" err="1">
                <a:solidFill>
                  <a:srgbClr val="FFFFFF"/>
                </a:solidFill>
                <a:latin typeface="Arial" pitchFamily="34" charset="0"/>
              </a:rPr>
              <a:t>America</a:t>
            </a:r>
            <a:endParaRPr lang="en-US" sz="1000" b="1" dirty="0">
              <a:solidFill>
                <a:srgbClr val="FFFFFF"/>
              </a:solidFill>
              <a:latin typeface="Arial" pitchFamily="34" charset="0"/>
            </a:endParaRPr>
          </a:p>
        </p:txBody>
      </p:sp>
    </p:spTree>
    <p:extLst>
      <p:ext uri="{BB962C8B-B14F-4D97-AF65-F5344CB8AC3E}">
        <p14:creationId xmlns:p14="http://schemas.microsoft.com/office/powerpoint/2010/main" val="707419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lt;root reqver=&quot;23045&quot;&gt;&lt;version val=&quot;2412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30048999999999990000E+000&quot;&gt;&lt;m_msothmcolidx val=&quot;0&quot;/&gt;&lt;m_rgb r=&quot;66&quot; g=&quot;66&quot; b=&quot;66&quot;/&gt;&lt;m_nBrightness val=&quot;0&quot;/&gt;&lt;/elem&gt;&lt;elem m_fUsage=&quot;1.00000000000000000000E+000&quot;&gt;&lt;m_msothmcolidx val=&quot;0&quot;/&gt;&lt;m_rgb r=&quot;F2&quot; g=&quot;7F&quot; b=&quot;00&quot;/&gt;&lt;m_nBrightness val=&quot;0&quot;/&gt;&lt;/elem&gt;&lt;elem m_fUsage=&quot;7.29000000000000090000E-001&quot;&gt;&lt;m_msothmcolidx val=&quot;0&quot;/&gt;&lt;m_rgb r=&quot;CD&quot; g=&quot;20&quot; b=&quot;2C&quot;/&gt;&lt;m_nBrightness val=&quot;0&quot;/&gt;&lt;/elem&gt;&lt;elem m_fUsage=&quot;6.56100000000000130000E-001&quot;&gt;&lt;m_msothmcolidx val=&quot;0&quot;/&gt;&lt;m_rgb r=&quot;A3&quot; g=&quot;B3&quot; b=&quot;00&quot;/&gt;&lt;m_nBrightness val=&quot;0&quot;/&gt;&lt;/elem&gt;&lt;/m_vecMRU&gt;&lt;/m_mruColor&gt;&lt;m_eweekdayFirstOfWeek val=&quot;2&quot;/&gt;&lt;m_eweekdayFirstOfWorkweek val=&quot;2&quot;/&gt;&lt;m_eweekdayFirstOfWeekend val=&quot;7&quot;/&gt;&lt;/CPresentation&gt;&lt;/root&gt;"/>
  <p:tag name="TPVERSION" val="5"/>
  <p:tag name="TPFULLVERSION" val="5.3.2.24"/>
  <p:tag name="PPTVERSION" val="14"/>
  <p:tag name="TPOS" val="2"/>
  <p:tag name="APLORISREVISION" val="14"/>
  <p:tag name="ISNEWSLIDENUMBER" val="True"/>
  <p:tag name="NEWNAMES" val="True"/>
  <p:tag name="PREVIOUSNAME" val="Presentation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Logo"/>
</p:tagLst>
</file>

<file path=ppt/tags/tag21.xml><?xml version="1.0" encoding="utf-8"?>
<p:tagLst xmlns:a="http://schemas.openxmlformats.org/drawingml/2006/main" xmlns:r="http://schemas.openxmlformats.org/officeDocument/2006/relationships" xmlns:p="http://schemas.openxmlformats.org/presentationml/2006/main">
  <p:tag name="NAME" val="Logo"/>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9.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2.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NAME" val="Logo"/>
</p:tagLst>
</file>

<file path=ppt/tags/tag56.xml><?xml version="1.0" encoding="utf-8"?>
<p:tagLst xmlns:a="http://schemas.openxmlformats.org/drawingml/2006/main" xmlns:r="http://schemas.openxmlformats.org/officeDocument/2006/relationships" xmlns:p="http://schemas.openxmlformats.org/presentationml/2006/main">
  <p:tag name="NAME" val="Logo"/>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Firm Format - template_Blue">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34CEA61B-C070-419B-8F16-8199C90D1840}"/>
    </a:ext>
  </a:extLst>
</a:theme>
</file>

<file path=ppt/theme/theme2.xml><?xml version="1.0" encoding="utf-8"?>
<a:theme xmlns:a="http://schemas.openxmlformats.org/drawingml/2006/main" name="Firm Format - template_Grey">
  <a:themeElements>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Blue with Orang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wide" id="{5C28D347-7A05-43D7-81F9-D532D56F9B81}" vid="{63BA7BF6-B6E9-4263-BAC0-A9858E8AABB2}"/>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Firm Format - English (United States) - Blue - Wide</Template>
  <TotalTime>0</TotalTime>
  <Words>222</Words>
  <Application>Microsoft Macintosh PowerPoint</Application>
  <PresentationFormat>Custom</PresentationFormat>
  <Paragraphs>16</Paragraphs>
  <Slides>1</Slides>
  <Notes>1</Notes>
  <HiddenSlides>0</HiddenSlides>
  <MMClips>0</MMClips>
  <ScaleCrop>false</ScaleCrop>
  <HeadingPairs>
    <vt:vector size="8" baseType="variant">
      <vt:variant>
        <vt:lpstr>Fonts Used</vt:lpstr>
      </vt:variant>
      <vt:variant>
        <vt:i4>1</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5" baseType="lpstr">
      <vt:lpstr>Arial</vt:lpstr>
      <vt:lpstr>Firm Format - template_Blue</vt:lpstr>
      <vt:lpstr>Firm Format - template_Grey</vt:lpstr>
      <vt:lpstr>think-cell Slide</vt:lpstr>
      <vt:lpstr>Global consumer products retailer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2015-09-09T11:04:28Z</cp:lastPrinted>
  <dcterms:created xsi:type="dcterms:W3CDTF">2018-03-26T10:43:30Z</dcterms:created>
  <dcterms:modified xsi:type="dcterms:W3CDTF">2019-01-28T12:24:05Z</dcterms:modified>
  <cp:category/>
  <cp:contentStatus/>
  <dc:language/>
  <cp:version/>
</cp:coreProperties>
</file>