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7.xml" ContentType="application/vnd.openxmlformats-officedocument.them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8.xml" ContentType="application/vnd.openxmlformats-officedocument.them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9.xml" ContentType="application/vnd.openxmlformats-officedocument.them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10.xml" ContentType="application/vnd.openxmlformats-officedocument.them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11.xml" ContentType="application/vnd.openxmlformats-officedocument.theme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12.xml" ContentType="application/vnd.openxmlformats-officedocument.them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3.xml" ContentType="application/vnd.openxmlformats-officedocument.them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4.xml" ContentType="application/vnd.openxmlformats-officedocument.them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15.xml" ContentType="application/vnd.openxmlformats-officedocument.theme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16.xml" ContentType="application/vnd.openxmlformats-officedocument.them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17.xml" ContentType="application/vnd.openxmlformats-officedocument.them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8.xml" ContentType="application/vnd.openxmlformats-officedocument.theme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9.xml" ContentType="application/vnd.openxmlformats-officedocument.theme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heme/theme20.xml" ContentType="application/vnd.openxmlformats-officedocument.theme+xml"/>
  <Override PartName="/ppt/theme/theme21.xml" ContentType="application/vnd.openxmlformats-officedocument.theme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702" r:id="rId2"/>
    <p:sldMasterId id="2147483706" r:id="rId3"/>
    <p:sldMasterId id="2147483711" r:id="rId4"/>
    <p:sldMasterId id="2147483716" r:id="rId5"/>
    <p:sldMasterId id="2147483720" r:id="rId6"/>
    <p:sldMasterId id="2147483725" r:id="rId7"/>
    <p:sldMasterId id="2147483729" r:id="rId8"/>
    <p:sldMasterId id="2147483734" r:id="rId9"/>
    <p:sldMasterId id="2147483739" r:id="rId10"/>
    <p:sldMasterId id="2147483744" r:id="rId11"/>
    <p:sldMasterId id="2147483749" r:id="rId12"/>
    <p:sldMasterId id="2147483754" r:id="rId13"/>
    <p:sldMasterId id="2147483759" r:id="rId14"/>
    <p:sldMasterId id="2147483764" r:id="rId15"/>
    <p:sldMasterId id="2147483769" r:id="rId16"/>
    <p:sldMasterId id="2147483774" r:id="rId17"/>
    <p:sldMasterId id="2147483779" r:id="rId18"/>
    <p:sldMasterId id="2147483783" r:id="rId19"/>
  </p:sldMasterIdLst>
  <p:notesMasterIdLst>
    <p:notesMasterId r:id="rId23"/>
  </p:notesMasterIdLst>
  <p:handoutMasterIdLst>
    <p:handoutMasterId r:id="rId24"/>
  </p:handoutMasterIdLst>
  <p:sldIdLst>
    <p:sldId id="713" r:id="rId20"/>
    <p:sldId id="711" r:id="rId21"/>
    <p:sldId id="712" r:id="rId22"/>
  </p:sldIdLst>
  <p:sldSz cx="11949113" cy="6721475"/>
  <p:notesSz cx="9236075" cy="6954838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812" userDrawn="1">
          <p15:clr>
            <a:srgbClr val="A4A3A4"/>
          </p15:clr>
        </p15:guide>
        <p15:guide id="3" pos="2952" userDrawn="1">
          <p15:clr>
            <a:srgbClr val="A4A3A4"/>
          </p15:clr>
        </p15:guide>
        <p15:guide id="4" orient="horz" pos="22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33"/>
    <a:srgbClr val="0065BD"/>
    <a:srgbClr val="FFFFFF"/>
    <a:srgbClr val="E2E2E2"/>
    <a:srgbClr val="C5C5C5"/>
    <a:srgbClr val="F0A1A6"/>
    <a:srgbClr val="E9717A"/>
    <a:srgbClr val="B3B3B3"/>
    <a:srgbClr val="7188FB"/>
    <a:srgbClr val="CD2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3399" autoAdjust="0"/>
  </p:normalViewPr>
  <p:slideViewPr>
    <p:cSldViewPr snapToGrid="0" snapToObjects="1">
      <p:cViewPr varScale="1">
        <p:scale>
          <a:sx n="107" d="100"/>
          <a:sy n="107" d="100"/>
        </p:scale>
        <p:origin x="216" y="392"/>
      </p:cViewPr>
      <p:guideLst>
        <p:guide orient="horz" pos="1480"/>
        <p:guide pos="812"/>
        <p:guide pos="2952"/>
        <p:guide orient="horz" pos="22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2191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2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1563264398487901E-2"/>
          <c:y val="7.4391988555078697E-2"/>
          <c:w val="0.97687347120302404"/>
          <c:h val="0.8512160228898429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>
              <a:solidFill>
                <a:schemeClr val="bg1"/>
              </a:solidFill>
              <a:prstDash val="solid"/>
            </a:ln>
          </c:spPr>
          <c:invertIfNegative val="0"/>
          <c:val>
            <c:numRef>
              <c:f>Sheet1!$A$1:$B$1</c:f>
              <c:numCache>
                <c:formatCode>General</c:formatCode>
                <c:ptCount val="2"/>
                <c:pt idx="0">
                  <c:v>2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A0-5344-8935-0D6407D4B3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1299147168"/>
        <c:axId val="-1007210256"/>
      </c:barChart>
      <c:catAx>
        <c:axId val="-129914716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-1007210256"/>
        <c:crosses val="min"/>
        <c:auto val="0"/>
        <c:lblAlgn val="ctr"/>
        <c:lblOffset val="100"/>
        <c:noMultiLvlLbl val="0"/>
      </c:catAx>
      <c:valAx>
        <c:axId val="-1007210256"/>
        <c:scaling>
          <c:orientation val="minMax"/>
          <c:max val="2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-129914716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1563264398487901E-2"/>
          <c:y val="7.4391988555078697E-2"/>
          <c:w val="0.97687347120302404"/>
          <c:h val="0.8512160228898429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>
              <a:solidFill>
                <a:schemeClr val="bg1"/>
              </a:solidFill>
              <a:prstDash val="solid"/>
            </a:ln>
          </c:spPr>
          <c:invertIfNegative val="0"/>
          <c:val>
            <c:numRef>
              <c:f>Sheet1!$A$1:$B$1</c:f>
              <c:numCache>
                <c:formatCode>General</c:formatCode>
                <c:ptCount val="2"/>
                <c:pt idx="0">
                  <c:v>100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5A-3945-A9E6-24B5398A7C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1068403680"/>
        <c:axId val="-989817072"/>
      </c:barChart>
      <c:catAx>
        <c:axId val="-106840368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28575">
            <a:solidFill>
              <a:schemeClr val="accent6"/>
            </a:solidFill>
            <a:prstDash val="solid"/>
          </a:ln>
        </c:spPr>
        <c:crossAx val="-989817072"/>
        <c:crosses val="min"/>
        <c:auto val="0"/>
        <c:lblAlgn val="ctr"/>
        <c:lblOffset val="100"/>
        <c:noMultiLvlLbl val="0"/>
      </c:catAx>
      <c:valAx>
        <c:axId val="-989817072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-106840368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92363" y="373063"/>
            <a:ext cx="4518025" cy="2543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7932" y="3737112"/>
            <a:ext cx="7870666" cy="124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42460" y="6646084"/>
            <a:ext cx="732710" cy="17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1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975107" y="54598"/>
            <a:ext cx="65" cy="10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7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8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5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6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8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9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9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0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image" Target="../media/image5.jpg"/><Relationship Id="rId2" Type="http://schemas.openxmlformats.org/officeDocument/2006/relationships/tags" Target="../tags/tag10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2.bin"/><Relationship Id="rId4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09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3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4.bin"/><Relationship Id="rId4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1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5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14.png"/><Relationship Id="rId2" Type="http://schemas.openxmlformats.org/officeDocument/2006/relationships/tags" Target="../tags/tag130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7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31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8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3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9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33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0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9.png"/><Relationship Id="rId2" Type="http://schemas.openxmlformats.org/officeDocument/2006/relationships/tags" Target="../tags/tag15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2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7" Type="http://schemas.openxmlformats.org/officeDocument/2006/relationships/image" Target="../media/image10.png"/><Relationship Id="rId2" Type="http://schemas.openxmlformats.org/officeDocument/2006/relationships/tags" Target="../tags/tag15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3.bin"/><Relationship Id="rId4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7" Type="http://schemas.openxmlformats.org/officeDocument/2006/relationships/image" Target="../media/image5.jpg"/><Relationship Id="rId2" Type="http://schemas.openxmlformats.org/officeDocument/2006/relationships/tags" Target="../tags/tag154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4.bin"/><Relationship Id="rId4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3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6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7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5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8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6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9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94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1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95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2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96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3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97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4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15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6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16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7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1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8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18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9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36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1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3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2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38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3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39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4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5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6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58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7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59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8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260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9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78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1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79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80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3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281.xml"/><Relationship Id="rId1" Type="http://schemas.openxmlformats.org/officeDocument/2006/relationships/vmlDrawing" Target="../drawings/vmlDrawing6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4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299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6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300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7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301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8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302.xml"/><Relationship Id="rId1" Type="http://schemas.openxmlformats.org/officeDocument/2006/relationships/vmlDrawing" Target="../drawings/vmlDrawing69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9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320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1.bin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321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2.bin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322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3.bin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323.xml"/><Relationship Id="rId1" Type="http://schemas.openxmlformats.org/officeDocument/2006/relationships/vmlDrawing" Target="../drawings/vmlDrawing7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4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9.png"/><Relationship Id="rId2" Type="http://schemas.openxmlformats.org/officeDocument/2006/relationships/tags" Target="../tags/tag4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41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6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42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7.bin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43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8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344.xml"/><Relationship Id="rId1" Type="http://schemas.openxmlformats.org/officeDocument/2006/relationships/vmlDrawing" Target="../drawings/vmlDrawing79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9.bin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362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1.bin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363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2.bin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364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3.bin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365.xml"/><Relationship Id="rId1" Type="http://schemas.openxmlformats.org/officeDocument/2006/relationships/vmlDrawing" Target="../drawings/vmlDrawing8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84.bin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383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6.bin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384.xml"/><Relationship Id="rId1" Type="http://schemas.openxmlformats.org/officeDocument/2006/relationships/vmlDrawing" Target="../drawings/vmlDrawing87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10.png"/><Relationship Id="rId2" Type="http://schemas.openxmlformats.org/officeDocument/2006/relationships/tags" Target="../tags/tag4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385.xml"/><Relationship Id="rId1" Type="http://schemas.openxmlformats.org/officeDocument/2006/relationships/vmlDrawing" Target="../drawings/vmlDrawing88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8.bin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03.xml"/><Relationship Id="rId1" Type="http://schemas.openxmlformats.org/officeDocument/2006/relationships/vmlDrawing" Target="../drawings/vmlDrawing90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90.bin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04.xml"/><Relationship Id="rId1" Type="http://schemas.openxmlformats.org/officeDocument/2006/relationships/vmlDrawing" Target="../drawings/vmlDrawing91.vml"/><Relationship Id="rId6" Type="http://schemas.openxmlformats.org/officeDocument/2006/relationships/image" Target="../media/image10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91.bin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05.xml"/><Relationship Id="rId1" Type="http://schemas.openxmlformats.org/officeDocument/2006/relationships/vmlDrawing" Target="../drawings/vmlDrawing92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oleObject" Target="../embeddings/oleObject92.bin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406.xml"/><Relationship Id="rId1" Type="http://schemas.openxmlformats.org/officeDocument/2006/relationships/vmlDrawing" Target="../drawings/vmlDrawing9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9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5.jpg"/><Relationship Id="rId2" Type="http://schemas.openxmlformats.org/officeDocument/2006/relationships/tags" Target="../tags/tag4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893747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76722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8:25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B14A227-CD36-494A-A575-B6306C0482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805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B14A227-CD36-494A-A575-B6306C048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8889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43F2BD7-B1BB-459F-B5BD-F3673250FE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29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43F2BD7-B1BB-459F-B5BD-F3673250FE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020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53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775508" y="6016520"/>
            <a:ext cx="2786675" cy="426584"/>
          </a:xfrm>
          <a:prstGeom prst="rect">
            <a:avLst/>
          </a:prstGeom>
        </p:spPr>
        <p:txBody>
          <a:bodyPr/>
          <a:lstStyle/>
          <a:p>
            <a:fld id="{F5FF2FB9-B594-4DEC-BD0E-93C68DC77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1972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6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76722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8:25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049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64125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8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226363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0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08339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3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286461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63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807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57981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1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934146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43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4554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80733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4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4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394523" y="6435725"/>
            <a:ext cx="278354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9B3935E5-79B1-443B-BACC-211F10B7069F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08452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76722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8:25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2420E4-0252-48E4-B525-8A2F6D6C6E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3164" y="5218905"/>
            <a:ext cx="2569024" cy="11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00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29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97043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32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4303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4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8395697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4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11/27/2018 8:25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529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77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4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501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881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6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76722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8:25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22096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9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825761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67508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2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72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50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74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5772306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0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76722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8:25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44307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04774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4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7634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6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0816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88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1644795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00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76722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8:25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564820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76291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98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144343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00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172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3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97287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74609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2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0376213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76722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8:25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183896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9611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2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491592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4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58058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73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801207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9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76722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8:25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9249935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31867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6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09843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9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500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1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93204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3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76722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8:25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55455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0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8730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6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394523" y="6435725"/>
            <a:ext cx="278354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fld id="{9B3935E5-79B1-443B-BACC-211F10B7069F}" type="slidenum">
              <a:rPr lang="en-US" sz="1000" b="0" i="0" baseline="0" smtClean="0"/>
              <a:pPr algn="l"/>
              <a:t>‹#›</a:t>
            </a:fld>
            <a:endParaRPr lang="en-US" sz="1000" b="0" i="0" baseline="0" dirty="0"/>
          </a:p>
        </p:txBody>
      </p:sp>
    </p:spTree>
    <p:extLst>
      <p:ext uri="{BB962C8B-B14F-4D97-AF65-F5344CB8AC3E}">
        <p14:creationId xmlns:p14="http://schemas.microsoft.com/office/powerpoint/2010/main" val="3624637286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3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9267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5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68869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76722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8:25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457754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2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3519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5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301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7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7226707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3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76722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8:25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912265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1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02776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4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40001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6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2469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6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11/27/2018 8:25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3323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76722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8:25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196591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8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6192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11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50513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13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5719198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76722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8:25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6553230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0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389051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3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6277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5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081414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5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76722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8:25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24396902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03756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8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F4190F4-4F1F-4413-A569-3F1E9E8CC46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395711" y="6509464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4926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4459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76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129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60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35440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76722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Last Modified 11/27/2018 8:25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44351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8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6936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0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269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33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8898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0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76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8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11/27/2018 8:25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353F0F-0D7E-485D-8B3C-F2F28EFDDA4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73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tags" Target="../tags/tag7.xml"/><Relationship Id="rId18" Type="http://schemas.openxmlformats.org/officeDocument/2006/relationships/tags" Target="../tags/tag12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5.xml"/><Relationship Id="rId7" Type="http://schemas.openxmlformats.org/officeDocument/2006/relationships/vmlDrawing" Target="../drawings/vmlDrawing1.vml"/><Relationship Id="rId12" Type="http://schemas.openxmlformats.org/officeDocument/2006/relationships/tags" Target="../tags/tag6.xml"/><Relationship Id="rId17" Type="http://schemas.openxmlformats.org/officeDocument/2006/relationships/tags" Target="../tags/tag11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0.xml"/><Relationship Id="rId20" Type="http://schemas.openxmlformats.org/officeDocument/2006/relationships/tags" Target="../tags/tag14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tags" Target="../tags/tag5.xml"/><Relationship Id="rId24" Type="http://schemas.openxmlformats.org/officeDocument/2006/relationships/tags" Target="../tags/tag18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9.xml"/><Relationship Id="rId23" Type="http://schemas.openxmlformats.org/officeDocument/2006/relationships/tags" Target="../tags/tag17.xml"/><Relationship Id="rId10" Type="http://schemas.openxmlformats.org/officeDocument/2006/relationships/tags" Target="../tags/tag4.xml"/><Relationship Id="rId19" Type="http://schemas.openxmlformats.org/officeDocument/2006/relationships/tags" Target="../tags/tag1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Relationship Id="rId14" Type="http://schemas.openxmlformats.org/officeDocument/2006/relationships/tags" Target="../tags/tag8.xml"/><Relationship Id="rId22" Type="http://schemas.openxmlformats.org/officeDocument/2006/relationships/tags" Target="../tags/tag16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tags" Target="../tags/tag204.xml"/><Relationship Id="rId18" Type="http://schemas.openxmlformats.org/officeDocument/2006/relationships/tags" Target="../tags/tag209.xml"/><Relationship Id="rId3" Type="http://schemas.openxmlformats.org/officeDocument/2006/relationships/slideLayout" Target="../slideLayouts/slideLayout38.xml"/><Relationship Id="rId21" Type="http://schemas.openxmlformats.org/officeDocument/2006/relationships/tags" Target="../tags/tag212.xml"/><Relationship Id="rId7" Type="http://schemas.openxmlformats.org/officeDocument/2006/relationships/tags" Target="../tags/tag198.xml"/><Relationship Id="rId12" Type="http://schemas.openxmlformats.org/officeDocument/2006/relationships/tags" Target="../tags/tag203.xml"/><Relationship Id="rId17" Type="http://schemas.openxmlformats.org/officeDocument/2006/relationships/tags" Target="../tags/tag208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37.xml"/><Relationship Id="rId16" Type="http://schemas.openxmlformats.org/officeDocument/2006/relationships/tags" Target="../tags/tag207.xml"/><Relationship Id="rId20" Type="http://schemas.openxmlformats.org/officeDocument/2006/relationships/tags" Target="../tags/tag211.xml"/><Relationship Id="rId1" Type="http://schemas.openxmlformats.org/officeDocument/2006/relationships/slideLayout" Target="../slideLayouts/slideLayout36.xml"/><Relationship Id="rId6" Type="http://schemas.openxmlformats.org/officeDocument/2006/relationships/vmlDrawing" Target="../drawings/vmlDrawing45.vml"/><Relationship Id="rId11" Type="http://schemas.openxmlformats.org/officeDocument/2006/relationships/tags" Target="../tags/tag202.xml"/><Relationship Id="rId24" Type="http://schemas.openxmlformats.org/officeDocument/2006/relationships/oleObject" Target="../embeddings/oleObject45.bin"/><Relationship Id="rId5" Type="http://schemas.openxmlformats.org/officeDocument/2006/relationships/theme" Target="../theme/theme10.xml"/><Relationship Id="rId15" Type="http://schemas.openxmlformats.org/officeDocument/2006/relationships/tags" Target="../tags/tag206.xml"/><Relationship Id="rId23" Type="http://schemas.openxmlformats.org/officeDocument/2006/relationships/tags" Target="../tags/tag214.xml"/><Relationship Id="rId10" Type="http://schemas.openxmlformats.org/officeDocument/2006/relationships/tags" Target="../tags/tag201.xml"/><Relationship Id="rId19" Type="http://schemas.openxmlformats.org/officeDocument/2006/relationships/tags" Target="../tags/tag210.xml"/><Relationship Id="rId4" Type="http://schemas.openxmlformats.org/officeDocument/2006/relationships/slideLayout" Target="../slideLayouts/slideLayout39.xml"/><Relationship Id="rId9" Type="http://schemas.openxmlformats.org/officeDocument/2006/relationships/tags" Target="../tags/tag200.xml"/><Relationship Id="rId14" Type="http://schemas.openxmlformats.org/officeDocument/2006/relationships/tags" Target="../tags/tag205.xml"/><Relationship Id="rId22" Type="http://schemas.openxmlformats.org/officeDocument/2006/relationships/tags" Target="../tags/tag21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tags" Target="../tags/tag225.xml"/><Relationship Id="rId18" Type="http://schemas.openxmlformats.org/officeDocument/2006/relationships/tags" Target="../tags/tag230.xml"/><Relationship Id="rId3" Type="http://schemas.openxmlformats.org/officeDocument/2006/relationships/slideLayout" Target="../slideLayouts/slideLayout42.xml"/><Relationship Id="rId21" Type="http://schemas.openxmlformats.org/officeDocument/2006/relationships/tags" Target="../tags/tag233.xml"/><Relationship Id="rId7" Type="http://schemas.openxmlformats.org/officeDocument/2006/relationships/tags" Target="../tags/tag219.xml"/><Relationship Id="rId12" Type="http://schemas.openxmlformats.org/officeDocument/2006/relationships/tags" Target="../tags/tag224.xml"/><Relationship Id="rId17" Type="http://schemas.openxmlformats.org/officeDocument/2006/relationships/tags" Target="../tags/tag229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41.xml"/><Relationship Id="rId16" Type="http://schemas.openxmlformats.org/officeDocument/2006/relationships/tags" Target="../tags/tag228.xml"/><Relationship Id="rId20" Type="http://schemas.openxmlformats.org/officeDocument/2006/relationships/tags" Target="../tags/tag232.xml"/><Relationship Id="rId1" Type="http://schemas.openxmlformats.org/officeDocument/2006/relationships/slideLayout" Target="../slideLayouts/slideLayout40.xml"/><Relationship Id="rId6" Type="http://schemas.openxmlformats.org/officeDocument/2006/relationships/vmlDrawing" Target="../drawings/vmlDrawing50.vml"/><Relationship Id="rId11" Type="http://schemas.openxmlformats.org/officeDocument/2006/relationships/tags" Target="../tags/tag223.xml"/><Relationship Id="rId24" Type="http://schemas.openxmlformats.org/officeDocument/2006/relationships/oleObject" Target="../embeddings/oleObject50.bin"/><Relationship Id="rId5" Type="http://schemas.openxmlformats.org/officeDocument/2006/relationships/theme" Target="../theme/theme11.xml"/><Relationship Id="rId15" Type="http://schemas.openxmlformats.org/officeDocument/2006/relationships/tags" Target="../tags/tag227.xml"/><Relationship Id="rId23" Type="http://schemas.openxmlformats.org/officeDocument/2006/relationships/tags" Target="../tags/tag235.xml"/><Relationship Id="rId10" Type="http://schemas.openxmlformats.org/officeDocument/2006/relationships/tags" Target="../tags/tag222.xml"/><Relationship Id="rId19" Type="http://schemas.openxmlformats.org/officeDocument/2006/relationships/tags" Target="../tags/tag231.xml"/><Relationship Id="rId4" Type="http://schemas.openxmlformats.org/officeDocument/2006/relationships/slideLayout" Target="../slideLayouts/slideLayout43.xml"/><Relationship Id="rId9" Type="http://schemas.openxmlformats.org/officeDocument/2006/relationships/tags" Target="../tags/tag221.xml"/><Relationship Id="rId14" Type="http://schemas.openxmlformats.org/officeDocument/2006/relationships/tags" Target="../tags/tag226.xml"/><Relationship Id="rId22" Type="http://schemas.openxmlformats.org/officeDocument/2006/relationships/tags" Target="../tags/tag23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13" Type="http://schemas.openxmlformats.org/officeDocument/2006/relationships/tags" Target="../tags/tag246.xml"/><Relationship Id="rId18" Type="http://schemas.openxmlformats.org/officeDocument/2006/relationships/tags" Target="../tags/tag251.xml"/><Relationship Id="rId3" Type="http://schemas.openxmlformats.org/officeDocument/2006/relationships/slideLayout" Target="../slideLayouts/slideLayout46.xml"/><Relationship Id="rId21" Type="http://schemas.openxmlformats.org/officeDocument/2006/relationships/tags" Target="../tags/tag254.xml"/><Relationship Id="rId7" Type="http://schemas.openxmlformats.org/officeDocument/2006/relationships/tags" Target="../tags/tag240.xml"/><Relationship Id="rId12" Type="http://schemas.openxmlformats.org/officeDocument/2006/relationships/tags" Target="../tags/tag245.xml"/><Relationship Id="rId17" Type="http://schemas.openxmlformats.org/officeDocument/2006/relationships/tags" Target="../tags/tag250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45.xml"/><Relationship Id="rId16" Type="http://schemas.openxmlformats.org/officeDocument/2006/relationships/tags" Target="../tags/tag249.xml"/><Relationship Id="rId20" Type="http://schemas.openxmlformats.org/officeDocument/2006/relationships/tags" Target="../tags/tag253.xml"/><Relationship Id="rId1" Type="http://schemas.openxmlformats.org/officeDocument/2006/relationships/slideLayout" Target="../slideLayouts/slideLayout44.xml"/><Relationship Id="rId6" Type="http://schemas.openxmlformats.org/officeDocument/2006/relationships/vmlDrawing" Target="../drawings/vmlDrawing55.vml"/><Relationship Id="rId11" Type="http://schemas.openxmlformats.org/officeDocument/2006/relationships/tags" Target="../tags/tag244.xml"/><Relationship Id="rId24" Type="http://schemas.openxmlformats.org/officeDocument/2006/relationships/oleObject" Target="../embeddings/oleObject55.bin"/><Relationship Id="rId5" Type="http://schemas.openxmlformats.org/officeDocument/2006/relationships/theme" Target="../theme/theme12.xml"/><Relationship Id="rId15" Type="http://schemas.openxmlformats.org/officeDocument/2006/relationships/tags" Target="../tags/tag248.xml"/><Relationship Id="rId23" Type="http://schemas.openxmlformats.org/officeDocument/2006/relationships/tags" Target="../tags/tag256.xml"/><Relationship Id="rId10" Type="http://schemas.openxmlformats.org/officeDocument/2006/relationships/tags" Target="../tags/tag243.xml"/><Relationship Id="rId19" Type="http://schemas.openxmlformats.org/officeDocument/2006/relationships/tags" Target="../tags/tag252.xml"/><Relationship Id="rId4" Type="http://schemas.openxmlformats.org/officeDocument/2006/relationships/slideLayout" Target="../slideLayouts/slideLayout47.xml"/><Relationship Id="rId9" Type="http://schemas.openxmlformats.org/officeDocument/2006/relationships/tags" Target="../tags/tag242.xml"/><Relationship Id="rId14" Type="http://schemas.openxmlformats.org/officeDocument/2006/relationships/tags" Target="../tags/tag247.xml"/><Relationship Id="rId22" Type="http://schemas.openxmlformats.org/officeDocument/2006/relationships/tags" Target="../tags/tag255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tags" Target="../tags/tag262.xml"/><Relationship Id="rId13" Type="http://schemas.openxmlformats.org/officeDocument/2006/relationships/tags" Target="../tags/tag267.xml"/><Relationship Id="rId18" Type="http://schemas.openxmlformats.org/officeDocument/2006/relationships/tags" Target="../tags/tag272.xml"/><Relationship Id="rId3" Type="http://schemas.openxmlformats.org/officeDocument/2006/relationships/slideLayout" Target="../slideLayouts/slideLayout50.xml"/><Relationship Id="rId21" Type="http://schemas.openxmlformats.org/officeDocument/2006/relationships/tags" Target="../tags/tag275.xml"/><Relationship Id="rId7" Type="http://schemas.openxmlformats.org/officeDocument/2006/relationships/tags" Target="../tags/tag261.xml"/><Relationship Id="rId12" Type="http://schemas.openxmlformats.org/officeDocument/2006/relationships/tags" Target="../tags/tag266.xml"/><Relationship Id="rId17" Type="http://schemas.openxmlformats.org/officeDocument/2006/relationships/tags" Target="../tags/tag271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49.xml"/><Relationship Id="rId16" Type="http://schemas.openxmlformats.org/officeDocument/2006/relationships/tags" Target="../tags/tag270.xml"/><Relationship Id="rId20" Type="http://schemas.openxmlformats.org/officeDocument/2006/relationships/tags" Target="../tags/tag274.xml"/><Relationship Id="rId1" Type="http://schemas.openxmlformats.org/officeDocument/2006/relationships/slideLayout" Target="../slideLayouts/slideLayout48.xml"/><Relationship Id="rId6" Type="http://schemas.openxmlformats.org/officeDocument/2006/relationships/vmlDrawing" Target="../drawings/vmlDrawing60.vml"/><Relationship Id="rId11" Type="http://schemas.openxmlformats.org/officeDocument/2006/relationships/tags" Target="../tags/tag265.xml"/><Relationship Id="rId24" Type="http://schemas.openxmlformats.org/officeDocument/2006/relationships/oleObject" Target="../embeddings/oleObject60.bin"/><Relationship Id="rId5" Type="http://schemas.openxmlformats.org/officeDocument/2006/relationships/theme" Target="../theme/theme13.xml"/><Relationship Id="rId15" Type="http://schemas.openxmlformats.org/officeDocument/2006/relationships/tags" Target="../tags/tag269.xml"/><Relationship Id="rId23" Type="http://schemas.openxmlformats.org/officeDocument/2006/relationships/tags" Target="../tags/tag277.xml"/><Relationship Id="rId10" Type="http://schemas.openxmlformats.org/officeDocument/2006/relationships/tags" Target="../tags/tag264.xml"/><Relationship Id="rId19" Type="http://schemas.openxmlformats.org/officeDocument/2006/relationships/tags" Target="../tags/tag273.xml"/><Relationship Id="rId4" Type="http://schemas.openxmlformats.org/officeDocument/2006/relationships/slideLayout" Target="../slideLayouts/slideLayout51.xml"/><Relationship Id="rId9" Type="http://schemas.openxmlformats.org/officeDocument/2006/relationships/tags" Target="../tags/tag263.xml"/><Relationship Id="rId14" Type="http://schemas.openxmlformats.org/officeDocument/2006/relationships/tags" Target="../tags/tag268.xml"/><Relationship Id="rId22" Type="http://schemas.openxmlformats.org/officeDocument/2006/relationships/tags" Target="../tags/tag276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ags" Target="../tags/tag283.xml"/><Relationship Id="rId13" Type="http://schemas.openxmlformats.org/officeDocument/2006/relationships/tags" Target="../tags/tag288.xml"/><Relationship Id="rId18" Type="http://schemas.openxmlformats.org/officeDocument/2006/relationships/tags" Target="../tags/tag293.xml"/><Relationship Id="rId3" Type="http://schemas.openxmlformats.org/officeDocument/2006/relationships/slideLayout" Target="../slideLayouts/slideLayout54.xml"/><Relationship Id="rId21" Type="http://schemas.openxmlformats.org/officeDocument/2006/relationships/tags" Target="../tags/tag296.xml"/><Relationship Id="rId7" Type="http://schemas.openxmlformats.org/officeDocument/2006/relationships/tags" Target="../tags/tag282.xml"/><Relationship Id="rId12" Type="http://schemas.openxmlformats.org/officeDocument/2006/relationships/tags" Target="../tags/tag287.xml"/><Relationship Id="rId17" Type="http://schemas.openxmlformats.org/officeDocument/2006/relationships/tags" Target="../tags/tag29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53.xml"/><Relationship Id="rId16" Type="http://schemas.openxmlformats.org/officeDocument/2006/relationships/tags" Target="../tags/tag291.xml"/><Relationship Id="rId20" Type="http://schemas.openxmlformats.org/officeDocument/2006/relationships/tags" Target="../tags/tag295.xml"/><Relationship Id="rId1" Type="http://schemas.openxmlformats.org/officeDocument/2006/relationships/slideLayout" Target="../slideLayouts/slideLayout52.xml"/><Relationship Id="rId6" Type="http://schemas.openxmlformats.org/officeDocument/2006/relationships/vmlDrawing" Target="../drawings/vmlDrawing65.vml"/><Relationship Id="rId11" Type="http://schemas.openxmlformats.org/officeDocument/2006/relationships/tags" Target="../tags/tag286.xml"/><Relationship Id="rId24" Type="http://schemas.openxmlformats.org/officeDocument/2006/relationships/oleObject" Target="../embeddings/oleObject65.bin"/><Relationship Id="rId5" Type="http://schemas.openxmlformats.org/officeDocument/2006/relationships/theme" Target="../theme/theme14.xml"/><Relationship Id="rId15" Type="http://schemas.openxmlformats.org/officeDocument/2006/relationships/tags" Target="../tags/tag290.xml"/><Relationship Id="rId23" Type="http://schemas.openxmlformats.org/officeDocument/2006/relationships/tags" Target="../tags/tag298.xml"/><Relationship Id="rId10" Type="http://schemas.openxmlformats.org/officeDocument/2006/relationships/tags" Target="../tags/tag285.xml"/><Relationship Id="rId19" Type="http://schemas.openxmlformats.org/officeDocument/2006/relationships/tags" Target="../tags/tag294.xml"/><Relationship Id="rId4" Type="http://schemas.openxmlformats.org/officeDocument/2006/relationships/slideLayout" Target="../slideLayouts/slideLayout55.xml"/><Relationship Id="rId9" Type="http://schemas.openxmlformats.org/officeDocument/2006/relationships/tags" Target="../tags/tag284.xml"/><Relationship Id="rId14" Type="http://schemas.openxmlformats.org/officeDocument/2006/relationships/tags" Target="../tags/tag289.xml"/><Relationship Id="rId22" Type="http://schemas.openxmlformats.org/officeDocument/2006/relationships/tags" Target="../tags/tag297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tags" Target="../tags/tag304.xml"/><Relationship Id="rId13" Type="http://schemas.openxmlformats.org/officeDocument/2006/relationships/tags" Target="../tags/tag309.xml"/><Relationship Id="rId18" Type="http://schemas.openxmlformats.org/officeDocument/2006/relationships/tags" Target="../tags/tag314.xml"/><Relationship Id="rId3" Type="http://schemas.openxmlformats.org/officeDocument/2006/relationships/slideLayout" Target="../slideLayouts/slideLayout58.xml"/><Relationship Id="rId21" Type="http://schemas.openxmlformats.org/officeDocument/2006/relationships/tags" Target="../tags/tag317.xml"/><Relationship Id="rId7" Type="http://schemas.openxmlformats.org/officeDocument/2006/relationships/tags" Target="../tags/tag303.xml"/><Relationship Id="rId12" Type="http://schemas.openxmlformats.org/officeDocument/2006/relationships/tags" Target="../tags/tag308.xml"/><Relationship Id="rId17" Type="http://schemas.openxmlformats.org/officeDocument/2006/relationships/tags" Target="../tags/tag31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57.xml"/><Relationship Id="rId16" Type="http://schemas.openxmlformats.org/officeDocument/2006/relationships/tags" Target="../tags/tag312.xml"/><Relationship Id="rId20" Type="http://schemas.openxmlformats.org/officeDocument/2006/relationships/tags" Target="../tags/tag316.xml"/><Relationship Id="rId1" Type="http://schemas.openxmlformats.org/officeDocument/2006/relationships/slideLayout" Target="../slideLayouts/slideLayout56.xml"/><Relationship Id="rId6" Type="http://schemas.openxmlformats.org/officeDocument/2006/relationships/vmlDrawing" Target="../drawings/vmlDrawing70.vml"/><Relationship Id="rId11" Type="http://schemas.openxmlformats.org/officeDocument/2006/relationships/tags" Target="../tags/tag307.xml"/><Relationship Id="rId24" Type="http://schemas.openxmlformats.org/officeDocument/2006/relationships/oleObject" Target="../embeddings/oleObject70.bin"/><Relationship Id="rId5" Type="http://schemas.openxmlformats.org/officeDocument/2006/relationships/theme" Target="../theme/theme15.xml"/><Relationship Id="rId15" Type="http://schemas.openxmlformats.org/officeDocument/2006/relationships/tags" Target="../tags/tag311.xml"/><Relationship Id="rId23" Type="http://schemas.openxmlformats.org/officeDocument/2006/relationships/tags" Target="../tags/tag319.xml"/><Relationship Id="rId10" Type="http://schemas.openxmlformats.org/officeDocument/2006/relationships/tags" Target="../tags/tag306.xml"/><Relationship Id="rId19" Type="http://schemas.openxmlformats.org/officeDocument/2006/relationships/tags" Target="../tags/tag315.xml"/><Relationship Id="rId4" Type="http://schemas.openxmlformats.org/officeDocument/2006/relationships/slideLayout" Target="../slideLayouts/slideLayout59.xml"/><Relationship Id="rId9" Type="http://schemas.openxmlformats.org/officeDocument/2006/relationships/tags" Target="../tags/tag305.xml"/><Relationship Id="rId14" Type="http://schemas.openxmlformats.org/officeDocument/2006/relationships/tags" Target="../tags/tag310.xml"/><Relationship Id="rId22" Type="http://schemas.openxmlformats.org/officeDocument/2006/relationships/tags" Target="../tags/tag318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tags" Target="../tags/tag325.xml"/><Relationship Id="rId13" Type="http://schemas.openxmlformats.org/officeDocument/2006/relationships/tags" Target="../tags/tag330.xml"/><Relationship Id="rId18" Type="http://schemas.openxmlformats.org/officeDocument/2006/relationships/tags" Target="../tags/tag335.xml"/><Relationship Id="rId3" Type="http://schemas.openxmlformats.org/officeDocument/2006/relationships/slideLayout" Target="../slideLayouts/slideLayout62.xml"/><Relationship Id="rId21" Type="http://schemas.openxmlformats.org/officeDocument/2006/relationships/tags" Target="../tags/tag338.xml"/><Relationship Id="rId7" Type="http://schemas.openxmlformats.org/officeDocument/2006/relationships/tags" Target="../tags/tag324.xml"/><Relationship Id="rId12" Type="http://schemas.openxmlformats.org/officeDocument/2006/relationships/tags" Target="../tags/tag329.xml"/><Relationship Id="rId17" Type="http://schemas.openxmlformats.org/officeDocument/2006/relationships/tags" Target="../tags/tag334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61.xml"/><Relationship Id="rId16" Type="http://schemas.openxmlformats.org/officeDocument/2006/relationships/tags" Target="../tags/tag333.xml"/><Relationship Id="rId20" Type="http://schemas.openxmlformats.org/officeDocument/2006/relationships/tags" Target="../tags/tag337.xml"/><Relationship Id="rId1" Type="http://schemas.openxmlformats.org/officeDocument/2006/relationships/slideLayout" Target="../slideLayouts/slideLayout60.xml"/><Relationship Id="rId6" Type="http://schemas.openxmlformats.org/officeDocument/2006/relationships/vmlDrawing" Target="../drawings/vmlDrawing75.vml"/><Relationship Id="rId11" Type="http://schemas.openxmlformats.org/officeDocument/2006/relationships/tags" Target="../tags/tag328.xml"/><Relationship Id="rId24" Type="http://schemas.openxmlformats.org/officeDocument/2006/relationships/oleObject" Target="../embeddings/oleObject75.bin"/><Relationship Id="rId5" Type="http://schemas.openxmlformats.org/officeDocument/2006/relationships/theme" Target="../theme/theme16.xml"/><Relationship Id="rId15" Type="http://schemas.openxmlformats.org/officeDocument/2006/relationships/tags" Target="../tags/tag332.xml"/><Relationship Id="rId23" Type="http://schemas.openxmlformats.org/officeDocument/2006/relationships/tags" Target="../tags/tag340.xml"/><Relationship Id="rId10" Type="http://schemas.openxmlformats.org/officeDocument/2006/relationships/tags" Target="../tags/tag327.xml"/><Relationship Id="rId19" Type="http://schemas.openxmlformats.org/officeDocument/2006/relationships/tags" Target="../tags/tag336.xml"/><Relationship Id="rId4" Type="http://schemas.openxmlformats.org/officeDocument/2006/relationships/slideLayout" Target="../slideLayouts/slideLayout63.xml"/><Relationship Id="rId9" Type="http://schemas.openxmlformats.org/officeDocument/2006/relationships/tags" Target="../tags/tag326.xml"/><Relationship Id="rId14" Type="http://schemas.openxmlformats.org/officeDocument/2006/relationships/tags" Target="../tags/tag331.xml"/><Relationship Id="rId22" Type="http://schemas.openxmlformats.org/officeDocument/2006/relationships/tags" Target="../tags/tag339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tags" Target="../tags/tag346.xml"/><Relationship Id="rId13" Type="http://schemas.openxmlformats.org/officeDocument/2006/relationships/tags" Target="../tags/tag351.xml"/><Relationship Id="rId18" Type="http://schemas.openxmlformats.org/officeDocument/2006/relationships/tags" Target="../tags/tag356.xml"/><Relationship Id="rId3" Type="http://schemas.openxmlformats.org/officeDocument/2006/relationships/slideLayout" Target="../slideLayouts/slideLayout66.xml"/><Relationship Id="rId21" Type="http://schemas.openxmlformats.org/officeDocument/2006/relationships/tags" Target="../tags/tag359.xml"/><Relationship Id="rId7" Type="http://schemas.openxmlformats.org/officeDocument/2006/relationships/tags" Target="../tags/tag345.xml"/><Relationship Id="rId12" Type="http://schemas.openxmlformats.org/officeDocument/2006/relationships/tags" Target="../tags/tag350.xml"/><Relationship Id="rId17" Type="http://schemas.openxmlformats.org/officeDocument/2006/relationships/tags" Target="../tags/tag355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65.xml"/><Relationship Id="rId16" Type="http://schemas.openxmlformats.org/officeDocument/2006/relationships/tags" Target="../tags/tag354.xml"/><Relationship Id="rId20" Type="http://schemas.openxmlformats.org/officeDocument/2006/relationships/tags" Target="../tags/tag358.xml"/><Relationship Id="rId1" Type="http://schemas.openxmlformats.org/officeDocument/2006/relationships/slideLayout" Target="../slideLayouts/slideLayout64.xml"/><Relationship Id="rId6" Type="http://schemas.openxmlformats.org/officeDocument/2006/relationships/vmlDrawing" Target="../drawings/vmlDrawing80.vml"/><Relationship Id="rId11" Type="http://schemas.openxmlformats.org/officeDocument/2006/relationships/tags" Target="../tags/tag349.xml"/><Relationship Id="rId24" Type="http://schemas.openxmlformats.org/officeDocument/2006/relationships/oleObject" Target="../embeddings/oleObject80.bin"/><Relationship Id="rId5" Type="http://schemas.openxmlformats.org/officeDocument/2006/relationships/theme" Target="../theme/theme17.xml"/><Relationship Id="rId15" Type="http://schemas.openxmlformats.org/officeDocument/2006/relationships/tags" Target="../tags/tag353.xml"/><Relationship Id="rId23" Type="http://schemas.openxmlformats.org/officeDocument/2006/relationships/tags" Target="../tags/tag361.xml"/><Relationship Id="rId10" Type="http://schemas.openxmlformats.org/officeDocument/2006/relationships/tags" Target="../tags/tag348.xml"/><Relationship Id="rId19" Type="http://schemas.openxmlformats.org/officeDocument/2006/relationships/tags" Target="../tags/tag357.xml"/><Relationship Id="rId4" Type="http://schemas.openxmlformats.org/officeDocument/2006/relationships/slideLayout" Target="../slideLayouts/slideLayout67.xml"/><Relationship Id="rId9" Type="http://schemas.openxmlformats.org/officeDocument/2006/relationships/tags" Target="../tags/tag347.xml"/><Relationship Id="rId14" Type="http://schemas.openxmlformats.org/officeDocument/2006/relationships/tags" Target="../tags/tag352.xml"/><Relationship Id="rId22" Type="http://schemas.openxmlformats.org/officeDocument/2006/relationships/tags" Target="../tags/tag360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tags" Target="../tags/tag368.xml"/><Relationship Id="rId13" Type="http://schemas.openxmlformats.org/officeDocument/2006/relationships/tags" Target="../tags/tag373.xml"/><Relationship Id="rId18" Type="http://schemas.openxmlformats.org/officeDocument/2006/relationships/tags" Target="../tags/tag378.xml"/><Relationship Id="rId3" Type="http://schemas.openxmlformats.org/officeDocument/2006/relationships/slideLayout" Target="../slideLayouts/slideLayout70.xml"/><Relationship Id="rId21" Type="http://schemas.openxmlformats.org/officeDocument/2006/relationships/tags" Target="../tags/tag381.xml"/><Relationship Id="rId7" Type="http://schemas.openxmlformats.org/officeDocument/2006/relationships/tags" Target="../tags/tag367.xml"/><Relationship Id="rId12" Type="http://schemas.openxmlformats.org/officeDocument/2006/relationships/tags" Target="../tags/tag372.xml"/><Relationship Id="rId17" Type="http://schemas.openxmlformats.org/officeDocument/2006/relationships/tags" Target="../tags/tag377.xml"/><Relationship Id="rId2" Type="http://schemas.openxmlformats.org/officeDocument/2006/relationships/slideLayout" Target="../slideLayouts/slideLayout69.xml"/><Relationship Id="rId16" Type="http://schemas.openxmlformats.org/officeDocument/2006/relationships/tags" Target="../tags/tag376.xml"/><Relationship Id="rId20" Type="http://schemas.openxmlformats.org/officeDocument/2006/relationships/tags" Target="../tags/tag380.xml"/><Relationship Id="rId1" Type="http://schemas.openxmlformats.org/officeDocument/2006/relationships/slideLayout" Target="../slideLayouts/slideLayout68.xml"/><Relationship Id="rId6" Type="http://schemas.openxmlformats.org/officeDocument/2006/relationships/tags" Target="../tags/tag366.xml"/><Relationship Id="rId11" Type="http://schemas.openxmlformats.org/officeDocument/2006/relationships/tags" Target="../tags/tag371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85.vml"/><Relationship Id="rId15" Type="http://schemas.openxmlformats.org/officeDocument/2006/relationships/tags" Target="../tags/tag375.xml"/><Relationship Id="rId23" Type="http://schemas.openxmlformats.org/officeDocument/2006/relationships/oleObject" Target="../embeddings/oleObject85.bin"/><Relationship Id="rId10" Type="http://schemas.openxmlformats.org/officeDocument/2006/relationships/tags" Target="../tags/tag370.xml"/><Relationship Id="rId19" Type="http://schemas.openxmlformats.org/officeDocument/2006/relationships/tags" Target="../tags/tag379.xml"/><Relationship Id="rId4" Type="http://schemas.openxmlformats.org/officeDocument/2006/relationships/theme" Target="../theme/theme18.xml"/><Relationship Id="rId9" Type="http://schemas.openxmlformats.org/officeDocument/2006/relationships/tags" Target="../tags/tag369.xml"/><Relationship Id="rId14" Type="http://schemas.openxmlformats.org/officeDocument/2006/relationships/tags" Target="../tags/tag374.xml"/><Relationship Id="rId22" Type="http://schemas.openxmlformats.org/officeDocument/2006/relationships/tags" Target="../tags/tag382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tags" Target="../tags/tag387.xml"/><Relationship Id="rId13" Type="http://schemas.openxmlformats.org/officeDocument/2006/relationships/tags" Target="../tags/tag392.xml"/><Relationship Id="rId18" Type="http://schemas.openxmlformats.org/officeDocument/2006/relationships/tags" Target="../tags/tag397.xml"/><Relationship Id="rId3" Type="http://schemas.openxmlformats.org/officeDocument/2006/relationships/slideLayout" Target="../slideLayouts/slideLayout73.xml"/><Relationship Id="rId21" Type="http://schemas.openxmlformats.org/officeDocument/2006/relationships/tags" Target="../tags/tag400.xml"/><Relationship Id="rId7" Type="http://schemas.openxmlformats.org/officeDocument/2006/relationships/tags" Target="../tags/tag386.xml"/><Relationship Id="rId12" Type="http://schemas.openxmlformats.org/officeDocument/2006/relationships/tags" Target="../tags/tag391.xml"/><Relationship Id="rId17" Type="http://schemas.openxmlformats.org/officeDocument/2006/relationships/tags" Target="../tags/tag396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72.xml"/><Relationship Id="rId16" Type="http://schemas.openxmlformats.org/officeDocument/2006/relationships/tags" Target="../tags/tag395.xml"/><Relationship Id="rId20" Type="http://schemas.openxmlformats.org/officeDocument/2006/relationships/tags" Target="../tags/tag399.xml"/><Relationship Id="rId1" Type="http://schemas.openxmlformats.org/officeDocument/2006/relationships/slideLayout" Target="../slideLayouts/slideLayout71.xml"/><Relationship Id="rId6" Type="http://schemas.openxmlformats.org/officeDocument/2006/relationships/vmlDrawing" Target="../drawings/vmlDrawing89.vml"/><Relationship Id="rId11" Type="http://schemas.openxmlformats.org/officeDocument/2006/relationships/tags" Target="../tags/tag390.xml"/><Relationship Id="rId24" Type="http://schemas.openxmlformats.org/officeDocument/2006/relationships/oleObject" Target="../embeddings/oleObject89.bin"/><Relationship Id="rId5" Type="http://schemas.openxmlformats.org/officeDocument/2006/relationships/theme" Target="../theme/theme19.xml"/><Relationship Id="rId15" Type="http://schemas.openxmlformats.org/officeDocument/2006/relationships/tags" Target="../tags/tag394.xml"/><Relationship Id="rId23" Type="http://schemas.openxmlformats.org/officeDocument/2006/relationships/tags" Target="../tags/tag402.xml"/><Relationship Id="rId10" Type="http://schemas.openxmlformats.org/officeDocument/2006/relationships/tags" Target="../tags/tag389.xml"/><Relationship Id="rId19" Type="http://schemas.openxmlformats.org/officeDocument/2006/relationships/tags" Target="../tags/tag398.xml"/><Relationship Id="rId4" Type="http://schemas.openxmlformats.org/officeDocument/2006/relationships/slideLayout" Target="../slideLayouts/slideLayout74.xml"/><Relationship Id="rId9" Type="http://schemas.openxmlformats.org/officeDocument/2006/relationships/tags" Target="../tags/tag388.xml"/><Relationship Id="rId14" Type="http://schemas.openxmlformats.org/officeDocument/2006/relationships/tags" Target="../tags/tag393.xml"/><Relationship Id="rId22" Type="http://schemas.openxmlformats.org/officeDocument/2006/relationships/tags" Target="../tags/tag40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tags" Target="../tags/tag36.xml"/><Relationship Id="rId3" Type="http://schemas.openxmlformats.org/officeDocument/2006/relationships/slideLayout" Target="../slideLayouts/slideLayout8.xml"/><Relationship Id="rId21" Type="http://schemas.openxmlformats.org/officeDocument/2006/relationships/tags" Target="../tags/tag39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34.xml"/><Relationship Id="rId20" Type="http://schemas.openxmlformats.org/officeDocument/2006/relationships/tags" Target="../tags/tag38.xml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7.vml"/><Relationship Id="rId15" Type="http://schemas.openxmlformats.org/officeDocument/2006/relationships/tags" Target="../tags/tag33.xml"/><Relationship Id="rId23" Type="http://schemas.openxmlformats.org/officeDocument/2006/relationships/oleObject" Target="../embeddings/oleObject7.bin"/><Relationship Id="rId10" Type="http://schemas.openxmlformats.org/officeDocument/2006/relationships/tags" Target="../tags/tag28.xml"/><Relationship Id="rId19" Type="http://schemas.openxmlformats.org/officeDocument/2006/relationships/tags" Target="../tags/tag37.xml"/><Relationship Id="rId4" Type="http://schemas.openxmlformats.org/officeDocument/2006/relationships/theme" Target="../theme/theme2.xml"/><Relationship Id="rId9" Type="http://schemas.openxmlformats.org/officeDocument/2006/relationships/tags" Target="../tags/tag27.xml"/><Relationship Id="rId14" Type="http://schemas.openxmlformats.org/officeDocument/2006/relationships/tags" Target="../tags/tag32.xml"/><Relationship Id="rId22" Type="http://schemas.openxmlformats.org/officeDocument/2006/relationships/tags" Target="../tags/tag4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3" Type="http://schemas.openxmlformats.org/officeDocument/2006/relationships/slideLayout" Target="../slideLayouts/slideLayout11.xml"/><Relationship Id="rId21" Type="http://schemas.openxmlformats.org/officeDocument/2006/relationships/tags" Target="../tags/tag60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55.xml"/><Relationship Id="rId20" Type="http://schemas.openxmlformats.org/officeDocument/2006/relationships/tags" Target="../tags/tag59.xml"/><Relationship Id="rId1" Type="http://schemas.openxmlformats.org/officeDocument/2006/relationships/slideLayout" Target="../slideLayouts/slideLayout9.xml"/><Relationship Id="rId6" Type="http://schemas.openxmlformats.org/officeDocument/2006/relationships/vmlDrawing" Target="../drawings/vmlDrawing11.vml"/><Relationship Id="rId11" Type="http://schemas.openxmlformats.org/officeDocument/2006/relationships/tags" Target="../tags/tag50.xml"/><Relationship Id="rId24" Type="http://schemas.openxmlformats.org/officeDocument/2006/relationships/oleObject" Target="../embeddings/oleObject11.bin"/><Relationship Id="rId5" Type="http://schemas.openxmlformats.org/officeDocument/2006/relationships/theme" Target="../theme/theme3.xml"/><Relationship Id="rId15" Type="http://schemas.openxmlformats.org/officeDocument/2006/relationships/tags" Target="../tags/tag54.xml"/><Relationship Id="rId23" Type="http://schemas.openxmlformats.org/officeDocument/2006/relationships/tags" Target="../tags/tag62.xm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4" Type="http://schemas.openxmlformats.org/officeDocument/2006/relationships/slideLayout" Target="../slideLayouts/slideLayout12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tags" Target="../tags/tag6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18" Type="http://schemas.openxmlformats.org/officeDocument/2006/relationships/tags" Target="../tags/tag80.xml"/><Relationship Id="rId3" Type="http://schemas.openxmlformats.org/officeDocument/2006/relationships/slideLayout" Target="../slideLayouts/slideLayout15.xml"/><Relationship Id="rId21" Type="http://schemas.openxmlformats.org/officeDocument/2006/relationships/tags" Target="../tags/tag83.x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14.xml"/><Relationship Id="rId16" Type="http://schemas.openxmlformats.org/officeDocument/2006/relationships/tags" Target="../tags/tag78.xml"/><Relationship Id="rId20" Type="http://schemas.openxmlformats.org/officeDocument/2006/relationships/tags" Target="../tags/tag82.xml"/><Relationship Id="rId1" Type="http://schemas.openxmlformats.org/officeDocument/2006/relationships/slideLayout" Target="../slideLayouts/slideLayout13.xml"/><Relationship Id="rId6" Type="http://schemas.openxmlformats.org/officeDocument/2006/relationships/vmlDrawing" Target="../drawings/vmlDrawing16.vml"/><Relationship Id="rId11" Type="http://schemas.openxmlformats.org/officeDocument/2006/relationships/tags" Target="../tags/tag73.xml"/><Relationship Id="rId24" Type="http://schemas.openxmlformats.org/officeDocument/2006/relationships/oleObject" Target="../embeddings/oleObject16.bin"/><Relationship Id="rId5" Type="http://schemas.openxmlformats.org/officeDocument/2006/relationships/theme" Target="../theme/theme4.xml"/><Relationship Id="rId15" Type="http://schemas.openxmlformats.org/officeDocument/2006/relationships/tags" Target="../tags/tag77.xml"/><Relationship Id="rId23" Type="http://schemas.openxmlformats.org/officeDocument/2006/relationships/tags" Target="../tags/tag85.xml"/><Relationship Id="rId10" Type="http://schemas.openxmlformats.org/officeDocument/2006/relationships/tags" Target="../tags/tag72.xml"/><Relationship Id="rId19" Type="http://schemas.openxmlformats.org/officeDocument/2006/relationships/tags" Target="../tags/tag81.xml"/><Relationship Id="rId4" Type="http://schemas.openxmlformats.org/officeDocument/2006/relationships/slideLayout" Target="../slideLayouts/slideLayout16.xml"/><Relationship Id="rId9" Type="http://schemas.openxmlformats.org/officeDocument/2006/relationships/tags" Target="../tags/tag71.xml"/><Relationship Id="rId14" Type="http://schemas.openxmlformats.org/officeDocument/2006/relationships/tags" Target="../tags/tag76.xml"/><Relationship Id="rId22" Type="http://schemas.openxmlformats.org/officeDocument/2006/relationships/tags" Target="../tags/tag8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3" Type="http://schemas.openxmlformats.org/officeDocument/2006/relationships/slideLayout" Target="../slideLayouts/slideLayout19.xml"/><Relationship Id="rId21" Type="http://schemas.openxmlformats.org/officeDocument/2006/relationships/tags" Target="../tags/tag104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18.xml"/><Relationship Id="rId16" Type="http://schemas.openxmlformats.org/officeDocument/2006/relationships/tags" Target="../tags/tag99.xml"/><Relationship Id="rId20" Type="http://schemas.openxmlformats.org/officeDocument/2006/relationships/tags" Target="../tags/tag103.xml"/><Relationship Id="rId1" Type="http://schemas.openxmlformats.org/officeDocument/2006/relationships/slideLayout" Target="../slideLayouts/slideLayout17.xml"/><Relationship Id="rId6" Type="http://schemas.openxmlformats.org/officeDocument/2006/relationships/vmlDrawing" Target="../drawings/vmlDrawing21.vml"/><Relationship Id="rId11" Type="http://schemas.openxmlformats.org/officeDocument/2006/relationships/tags" Target="../tags/tag94.xml"/><Relationship Id="rId24" Type="http://schemas.openxmlformats.org/officeDocument/2006/relationships/oleObject" Target="../embeddings/oleObject21.bin"/><Relationship Id="rId5" Type="http://schemas.openxmlformats.org/officeDocument/2006/relationships/theme" Target="../theme/theme5.xml"/><Relationship Id="rId15" Type="http://schemas.openxmlformats.org/officeDocument/2006/relationships/tags" Target="../tags/tag98.xml"/><Relationship Id="rId23" Type="http://schemas.openxmlformats.org/officeDocument/2006/relationships/tags" Target="../tags/tag106.xml"/><Relationship Id="rId10" Type="http://schemas.openxmlformats.org/officeDocument/2006/relationships/tags" Target="../tags/tag93.xml"/><Relationship Id="rId19" Type="http://schemas.openxmlformats.org/officeDocument/2006/relationships/tags" Target="../tags/tag102.xml"/><Relationship Id="rId4" Type="http://schemas.openxmlformats.org/officeDocument/2006/relationships/slideLayout" Target="../slideLayouts/slideLayout20.xml"/><Relationship Id="rId9" Type="http://schemas.openxmlformats.org/officeDocument/2006/relationships/tags" Target="../tags/tag92.xml"/><Relationship Id="rId14" Type="http://schemas.openxmlformats.org/officeDocument/2006/relationships/tags" Target="../tags/tag97.xml"/><Relationship Id="rId22" Type="http://schemas.openxmlformats.org/officeDocument/2006/relationships/tags" Target="../tags/tag10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tags" Target="../tags/tag119.xml"/><Relationship Id="rId18" Type="http://schemas.openxmlformats.org/officeDocument/2006/relationships/tags" Target="../tags/tag124.xml"/><Relationship Id="rId3" Type="http://schemas.openxmlformats.org/officeDocument/2006/relationships/slideLayout" Target="../slideLayouts/slideLayout23.xml"/><Relationship Id="rId21" Type="http://schemas.openxmlformats.org/officeDocument/2006/relationships/tags" Target="../tags/tag127.xml"/><Relationship Id="rId7" Type="http://schemas.openxmlformats.org/officeDocument/2006/relationships/tags" Target="../tags/tag113.xml"/><Relationship Id="rId12" Type="http://schemas.openxmlformats.org/officeDocument/2006/relationships/tags" Target="../tags/tag118.xml"/><Relationship Id="rId17" Type="http://schemas.openxmlformats.org/officeDocument/2006/relationships/tags" Target="../tags/tag12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2.xml"/><Relationship Id="rId16" Type="http://schemas.openxmlformats.org/officeDocument/2006/relationships/tags" Target="../tags/tag122.xml"/><Relationship Id="rId20" Type="http://schemas.openxmlformats.org/officeDocument/2006/relationships/tags" Target="../tags/tag126.xml"/><Relationship Id="rId1" Type="http://schemas.openxmlformats.org/officeDocument/2006/relationships/slideLayout" Target="../slideLayouts/slideLayout21.xml"/><Relationship Id="rId6" Type="http://schemas.openxmlformats.org/officeDocument/2006/relationships/vmlDrawing" Target="../drawings/vmlDrawing26.vml"/><Relationship Id="rId11" Type="http://schemas.openxmlformats.org/officeDocument/2006/relationships/tags" Target="../tags/tag117.xml"/><Relationship Id="rId24" Type="http://schemas.openxmlformats.org/officeDocument/2006/relationships/oleObject" Target="../embeddings/oleObject26.bin"/><Relationship Id="rId5" Type="http://schemas.openxmlformats.org/officeDocument/2006/relationships/theme" Target="../theme/theme6.xml"/><Relationship Id="rId15" Type="http://schemas.openxmlformats.org/officeDocument/2006/relationships/tags" Target="../tags/tag121.xml"/><Relationship Id="rId23" Type="http://schemas.openxmlformats.org/officeDocument/2006/relationships/tags" Target="../tags/tag129.xml"/><Relationship Id="rId10" Type="http://schemas.openxmlformats.org/officeDocument/2006/relationships/tags" Target="../tags/tag116.xml"/><Relationship Id="rId19" Type="http://schemas.openxmlformats.org/officeDocument/2006/relationships/tags" Target="../tags/tag125.xml"/><Relationship Id="rId4" Type="http://schemas.openxmlformats.org/officeDocument/2006/relationships/slideLayout" Target="../slideLayouts/slideLayout24.xml"/><Relationship Id="rId9" Type="http://schemas.openxmlformats.org/officeDocument/2006/relationships/tags" Target="../tags/tag115.xml"/><Relationship Id="rId14" Type="http://schemas.openxmlformats.org/officeDocument/2006/relationships/tags" Target="../tags/tag120.xml"/><Relationship Id="rId22" Type="http://schemas.openxmlformats.org/officeDocument/2006/relationships/tags" Target="../tags/tag12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13" Type="http://schemas.openxmlformats.org/officeDocument/2006/relationships/tags" Target="../tags/tag141.xml"/><Relationship Id="rId18" Type="http://schemas.openxmlformats.org/officeDocument/2006/relationships/tags" Target="../tags/tag146.xml"/><Relationship Id="rId3" Type="http://schemas.openxmlformats.org/officeDocument/2006/relationships/slideLayout" Target="../slideLayouts/slideLayout27.xml"/><Relationship Id="rId21" Type="http://schemas.openxmlformats.org/officeDocument/2006/relationships/tags" Target="../tags/tag149.xml"/><Relationship Id="rId7" Type="http://schemas.openxmlformats.org/officeDocument/2006/relationships/tags" Target="../tags/tag135.xml"/><Relationship Id="rId12" Type="http://schemas.openxmlformats.org/officeDocument/2006/relationships/tags" Target="../tags/tag140.xml"/><Relationship Id="rId17" Type="http://schemas.openxmlformats.org/officeDocument/2006/relationships/tags" Target="../tags/tag145.xml"/><Relationship Id="rId2" Type="http://schemas.openxmlformats.org/officeDocument/2006/relationships/slideLayout" Target="../slideLayouts/slideLayout26.xml"/><Relationship Id="rId16" Type="http://schemas.openxmlformats.org/officeDocument/2006/relationships/tags" Target="../tags/tag144.xml"/><Relationship Id="rId20" Type="http://schemas.openxmlformats.org/officeDocument/2006/relationships/tags" Target="../tags/tag148.xml"/><Relationship Id="rId1" Type="http://schemas.openxmlformats.org/officeDocument/2006/relationships/slideLayout" Target="../slideLayouts/slideLayout25.xml"/><Relationship Id="rId6" Type="http://schemas.openxmlformats.org/officeDocument/2006/relationships/tags" Target="../tags/tag134.xml"/><Relationship Id="rId11" Type="http://schemas.openxmlformats.org/officeDocument/2006/relationships/tags" Target="../tags/tag139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31.vml"/><Relationship Id="rId15" Type="http://schemas.openxmlformats.org/officeDocument/2006/relationships/tags" Target="../tags/tag143.xml"/><Relationship Id="rId23" Type="http://schemas.openxmlformats.org/officeDocument/2006/relationships/oleObject" Target="../embeddings/oleObject31.bin"/><Relationship Id="rId10" Type="http://schemas.openxmlformats.org/officeDocument/2006/relationships/tags" Target="../tags/tag138.xml"/><Relationship Id="rId19" Type="http://schemas.openxmlformats.org/officeDocument/2006/relationships/tags" Target="../tags/tag147.xml"/><Relationship Id="rId4" Type="http://schemas.openxmlformats.org/officeDocument/2006/relationships/theme" Target="../theme/theme7.xml"/><Relationship Id="rId9" Type="http://schemas.openxmlformats.org/officeDocument/2006/relationships/tags" Target="../tags/tag137.xml"/><Relationship Id="rId14" Type="http://schemas.openxmlformats.org/officeDocument/2006/relationships/tags" Target="../tags/tag142.xml"/><Relationship Id="rId22" Type="http://schemas.openxmlformats.org/officeDocument/2006/relationships/tags" Target="../tags/tag15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13" Type="http://schemas.openxmlformats.org/officeDocument/2006/relationships/tags" Target="../tags/tag162.xml"/><Relationship Id="rId18" Type="http://schemas.openxmlformats.org/officeDocument/2006/relationships/tags" Target="../tags/tag167.xml"/><Relationship Id="rId3" Type="http://schemas.openxmlformats.org/officeDocument/2006/relationships/slideLayout" Target="../slideLayouts/slideLayout30.xml"/><Relationship Id="rId21" Type="http://schemas.openxmlformats.org/officeDocument/2006/relationships/tags" Target="../tags/tag170.xml"/><Relationship Id="rId7" Type="http://schemas.openxmlformats.org/officeDocument/2006/relationships/tags" Target="../tags/tag156.xml"/><Relationship Id="rId12" Type="http://schemas.openxmlformats.org/officeDocument/2006/relationships/tags" Target="../tags/tag161.xml"/><Relationship Id="rId17" Type="http://schemas.openxmlformats.org/officeDocument/2006/relationships/tags" Target="../tags/tag166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9.xml"/><Relationship Id="rId16" Type="http://schemas.openxmlformats.org/officeDocument/2006/relationships/tags" Target="../tags/tag165.xml"/><Relationship Id="rId20" Type="http://schemas.openxmlformats.org/officeDocument/2006/relationships/tags" Target="../tags/tag169.xml"/><Relationship Id="rId1" Type="http://schemas.openxmlformats.org/officeDocument/2006/relationships/slideLayout" Target="../slideLayouts/slideLayout28.xml"/><Relationship Id="rId6" Type="http://schemas.openxmlformats.org/officeDocument/2006/relationships/vmlDrawing" Target="../drawings/vmlDrawing35.vml"/><Relationship Id="rId11" Type="http://schemas.openxmlformats.org/officeDocument/2006/relationships/tags" Target="../tags/tag160.xml"/><Relationship Id="rId24" Type="http://schemas.openxmlformats.org/officeDocument/2006/relationships/oleObject" Target="../embeddings/oleObject35.bin"/><Relationship Id="rId5" Type="http://schemas.openxmlformats.org/officeDocument/2006/relationships/theme" Target="../theme/theme8.xml"/><Relationship Id="rId15" Type="http://schemas.openxmlformats.org/officeDocument/2006/relationships/tags" Target="../tags/tag164.xml"/><Relationship Id="rId23" Type="http://schemas.openxmlformats.org/officeDocument/2006/relationships/tags" Target="../tags/tag172.xml"/><Relationship Id="rId10" Type="http://schemas.openxmlformats.org/officeDocument/2006/relationships/tags" Target="../tags/tag159.xml"/><Relationship Id="rId19" Type="http://schemas.openxmlformats.org/officeDocument/2006/relationships/tags" Target="../tags/tag168.xml"/><Relationship Id="rId4" Type="http://schemas.openxmlformats.org/officeDocument/2006/relationships/slideLayout" Target="../slideLayouts/slideLayout31.xml"/><Relationship Id="rId9" Type="http://schemas.openxmlformats.org/officeDocument/2006/relationships/tags" Target="../tags/tag158.xml"/><Relationship Id="rId14" Type="http://schemas.openxmlformats.org/officeDocument/2006/relationships/tags" Target="../tags/tag163.xml"/><Relationship Id="rId22" Type="http://schemas.openxmlformats.org/officeDocument/2006/relationships/tags" Target="../tags/tag17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tags" Target="../tags/tag183.xml"/><Relationship Id="rId18" Type="http://schemas.openxmlformats.org/officeDocument/2006/relationships/tags" Target="../tags/tag188.xml"/><Relationship Id="rId3" Type="http://schemas.openxmlformats.org/officeDocument/2006/relationships/slideLayout" Target="../slideLayouts/slideLayout34.xml"/><Relationship Id="rId21" Type="http://schemas.openxmlformats.org/officeDocument/2006/relationships/tags" Target="../tags/tag191.xml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17" Type="http://schemas.openxmlformats.org/officeDocument/2006/relationships/tags" Target="../tags/tag18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33.xml"/><Relationship Id="rId16" Type="http://schemas.openxmlformats.org/officeDocument/2006/relationships/tags" Target="../tags/tag186.xml"/><Relationship Id="rId20" Type="http://schemas.openxmlformats.org/officeDocument/2006/relationships/tags" Target="../tags/tag190.xml"/><Relationship Id="rId1" Type="http://schemas.openxmlformats.org/officeDocument/2006/relationships/slideLayout" Target="../slideLayouts/slideLayout32.xml"/><Relationship Id="rId6" Type="http://schemas.openxmlformats.org/officeDocument/2006/relationships/vmlDrawing" Target="../drawings/vmlDrawing40.vml"/><Relationship Id="rId11" Type="http://schemas.openxmlformats.org/officeDocument/2006/relationships/tags" Target="../tags/tag181.xml"/><Relationship Id="rId24" Type="http://schemas.openxmlformats.org/officeDocument/2006/relationships/oleObject" Target="../embeddings/oleObject40.bin"/><Relationship Id="rId5" Type="http://schemas.openxmlformats.org/officeDocument/2006/relationships/theme" Target="../theme/theme9.xml"/><Relationship Id="rId15" Type="http://schemas.openxmlformats.org/officeDocument/2006/relationships/tags" Target="../tags/tag185.xml"/><Relationship Id="rId23" Type="http://schemas.openxmlformats.org/officeDocument/2006/relationships/tags" Target="../tags/tag193.xml"/><Relationship Id="rId10" Type="http://schemas.openxmlformats.org/officeDocument/2006/relationships/tags" Target="../tags/tag180.xml"/><Relationship Id="rId19" Type="http://schemas.openxmlformats.org/officeDocument/2006/relationships/tags" Target="../tags/tag189.xml"/><Relationship Id="rId4" Type="http://schemas.openxmlformats.org/officeDocument/2006/relationships/slideLayout" Target="../slideLayouts/slideLayout35.xml"/><Relationship Id="rId9" Type="http://schemas.openxmlformats.org/officeDocument/2006/relationships/tags" Target="../tags/tag179.xml"/><Relationship Id="rId14" Type="http://schemas.openxmlformats.org/officeDocument/2006/relationships/tags" Target="../tags/tag184.xml"/><Relationship Id="rId22" Type="http://schemas.openxmlformats.org/officeDocument/2006/relationships/tags" Target="../tags/tag1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970365452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62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8:25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701" r:id="rId4"/>
    <p:sldLayoutId id="2147483790" r:id="rId5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66103955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98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8:25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629603467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2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8:25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5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52036809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7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8:25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1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1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8:25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2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8:25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1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8:25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7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8:25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6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9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8:25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763036694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61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8:25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4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5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8:25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239440010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36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6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87763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8:25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769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76273586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3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8:25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21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8:25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0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7" r:id="rId2"/>
    <p:sldLayoutId id="2147483718" r:id="rId3"/>
    <p:sldLayoutId id="2147483791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34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8:25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25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8:25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4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4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8:25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3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33629373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8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87761" y="1940592"/>
            <a:ext cx="19364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11/27/2018 8:25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4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413.xml"/><Relationship Id="rId13" Type="http://schemas.openxmlformats.org/officeDocument/2006/relationships/image" Target="../media/image18.jpeg"/><Relationship Id="rId18" Type="http://schemas.openxmlformats.org/officeDocument/2006/relationships/image" Target="../media/image23.jpeg"/><Relationship Id="rId3" Type="http://schemas.openxmlformats.org/officeDocument/2006/relationships/tags" Target="../tags/tag408.xml"/><Relationship Id="rId7" Type="http://schemas.openxmlformats.org/officeDocument/2006/relationships/tags" Target="../tags/tag412.xml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tags" Target="../tags/tag407.xml"/><Relationship Id="rId16" Type="http://schemas.openxmlformats.org/officeDocument/2006/relationships/image" Target="../media/image21.png"/><Relationship Id="rId1" Type="http://schemas.openxmlformats.org/officeDocument/2006/relationships/vmlDrawing" Target="../drawings/vmlDrawing94.vml"/><Relationship Id="rId6" Type="http://schemas.openxmlformats.org/officeDocument/2006/relationships/tags" Target="../tags/tag411.xml"/><Relationship Id="rId11" Type="http://schemas.openxmlformats.org/officeDocument/2006/relationships/image" Target="../media/image16.emf"/><Relationship Id="rId5" Type="http://schemas.openxmlformats.org/officeDocument/2006/relationships/tags" Target="../tags/tag410.xml"/><Relationship Id="rId15" Type="http://schemas.openxmlformats.org/officeDocument/2006/relationships/image" Target="../media/image20.png"/><Relationship Id="rId10" Type="http://schemas.openxmlformats.org/officeDocument/2006/relationships/oleObject" Target="../embeddings/oleObject94.bin"/><Relationship Id="rId4" Type="http://schemas.openxmlformats.org/officeDocument/2006/relationships/tags" Target="../tags/tag409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20.xml"/><Relationship Id="rId13" Type="http://schemas.openxmlformats.org/officeDocument/2006/relationships/tags" Target="../tags/tag425.xml"/><Relationship Id="rId18" Type="http://schemas.openxmlformats.org/officeDocument/2006/relationships/tags" Target="../tags/tag430.xml"/><Relationship Id="rId3" Type="http://schemas.openxmlformats.org/officeDocument/2006/relationships/tags" Target="../tags/tag415.xml"/><Relationship Id="rId21" Type="http://schemas.openxmlformats.org/officeDocument/2006/relationships/image" Target="../media/image24.emf"/><Relationship Id="rId7" Type="http://schemas.openxmlformats.org/officeDocument/2006/relationships/tags" Target="../tags/tag419.xml"/><Relationship Id="rId12" Type="http://schemas.openxmlformats.org/officeDocument/2006/relationships/tags" Target="../tags/tag424.xml"/><Relationship Id="rId17" Type="http://schemas.openxmlformats.org/officeDocument/2006/relationships/tags" Target="../tags/tag429.xml"/><Relationship Id="rId2" Type="http://schemas.openxmlformats.org/officeDocument/2006/relationships/tags" Target="../tags/tag414.xml"/><Relationship Id="rId16" Type="http://schemas.openxmlformats.org/officeDocument/2006/relationships/tags" Target="../tags/tag428.xml"/><Relationship Id="rId20" Type="http://schemas.openxmlformats.org/officeDocument/2006/relationships/oleObject" Target="../embeddings/oleObject95.bin"/><Relationship Id="rId1" Type="http://schemas.openxmlformats.org/officeDocument/2006/relationships/vmlDrawing" Target="../drawings/vmlDrawing95.vml"/><Relationship Id="rId6" Type="http://schemas.openxmlformats.org/officeDocument/2006/relationships/tags" Target="../tags/tag418.xml"/><Relationship Id="rId11" Type="http://schemas.openxmlformats.org/officeDocument/2006/relationships/tags" Target="../tags/tag423.xml"/><Relationship Id="rId24" Type="http://schemas.openxmlformats.org/officeDocument/2006/relationships/chart" Target="../charts/chart2.xml"/><Relationship Id="rId5" Type="http://schemas.openxmlformats.org/officeDocument/2006/relationships/tags" Target="../tags/tag417.xml"/><Relationship Id="rId15" Type="http://schemas.openxmlformats.org/officeDocument/2006/relationships/tags" Target="../tags/tag427.xml"/><Relationship Id="rId23" Type="http://schemas.openxmlformats.org/officeDocument/2006/relationships/chart" Target="../charts/chart1.xml"/><Relationship Id="rId10" Type="http://schemas.openxmlformats.org/officeDocument/2006/relationships/tags" Target="../tags/tag422.xml"/><Relationship Id="rId19" Type="http://schemas.openxmlformats.org/officeDocument/2006/relationships/slideLayout" Target="../slideLayouts/slideLayout19.xml"/><Relationship Id="rId4" Type="http://schemas.openxmlformats.org/officeDocument/2006/relationships/tags" Target="../tags/tag416.xml"/><Relationship Id="rId9" Type="http://schemas.openxmlformats.org/officeDocument/2006/relationships/tags" Target="../tags/tag421.xml"/><Relationship Id="rId14" Type="http://schemas.openxmlformats.org/officeDocument/2006/relationships/tags" Target="../tags/tag426.xml"/><Relationship Id="rId22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5565"/>
          <a:stretch/>
        </p:blipFill>
        <p:spPr>
          <a:xfrm>
            <a:off x="1027" y="0"/>
            <a:ext cx="11947058" cy="672084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08050E5-41DE-476C-94FB-C4CAD6DBC9E8}"/>
              </a:ext>
            </a:extLst>
          </p:cNvPr>
          <p:cNvSpPr txBox="1">
            <a:spLocks/>
          </p:cNvSpPr>
          <p:nvPr/>
        </p:nvSpPr>
        <p:spPr bwMode="gray">
          <a:xfrm>
            <a:off x="-1" y="474562"/>
            <a:ext cx="11944878" cy="1526678"/>
          </a:xfrm>
          <a:prstGeom prst="rect">
            <a:avLst/>
          </a:prstGeom>
          <a:solidFill>
            <a:schemeClr val="tx1">
              <a:lumMod val="95000"/>
              <a:lumOff val="5000"/>
              <a:alpha val="78000"/>
            </a:scheme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119386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359851" algn="l"/>
              </a:tabLst>
              <a:defRPr sz="3200" b="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2pPr>
            <a:lvl3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3pPr>
            <a:lvl4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4pPr>
            <a:lvl5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5pPr>
            <a:lvl6pPr marL="609630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6pPr>
            <a:lvl7pPr marL="1219261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7pPr>
            <a:lvl8pPr marL="1828891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8pPr>
            <a:lvl9pPr marL="2438522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CA" sz="3600" dirty="0">
                <a:solidFill>
                  <a:schemeClr val="bg2"/>
                </a:solidFill>
              </a:rPr>
              <a:t>Major </a:t>
            </a:r>
            <a:r>
              <a:rPr lang="pl-PL" sz="3600" dirty="0" err="1">
                <a:solidFill>
                  <a:schemeClr val="bg2"/>
                </a:solidFill>
              </a:rPr>
              <a:t>Asian</a:t>
            </a:r>
            <a:r>
              <a:rPr lang="en-CA" sz="3600" dirty="0">
                <a:solidFill>
                  <a:schemeClr val="bg2"/>
                </a:solidFill>
              </a:rPr>
              <a:t> Cosmetic Client sets </a:t>
            </a:r>
            <a:r>
              <a:rPr lang="en-CA" sz="3600">
                <a:solidFill>
                  <a:schemeClr val="bg2"/>
                </a:solidFill>
              </a:rPr>
              <a:t>its Business </a:t>
            </a:r>
            <a:r>
              <a:rPr lang="en-CA" sz="3600" dirty="0">
                <a:solidFill>
                  <a:schemeClr val="bg2"/>
                </a:solidFill>
              </a:rPr>
              <a:t>goals for ~30,000 stores and 20 brands on their own </a:t>
            </a:r>
            <a:endParaRPr lang="en-US" sz="3600" kern="0" dirty="0">
              <a:solidFill>
                <a:schemeClr val="bg2"/>
              </a:solidFill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554D3CB-BE76-454B-9C13-A4B72B5F78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82589" y="0"/>
            <a:ext cx="666524" cy="130629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r-HR" sz="1000" b="1">
                <a:solidFill>
                  <a:srgbClr val="FFFFFF"/>
                </a:solidFill>
                <a:latin typeface="Arial" pitchFamily="34" charset="0"/>
              </a:rPr>
              <a:t>RET047</a:t>
            </a:r>
            <a:endParaRPr lang="pl-PL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C44CA0B-D3A8-45E6-A8A9-540CE0E855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" y="10078"/>
            <a:ext cx="2355274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Consumer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8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7960164"/>
              </p:ext>
            </p:extLst>
          </p:nvPr>
        </p:nvGraphicFramePr>
        <p:xfrm>
          <a:off x="2615411" y="841529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861" name="think-cell Slide" r:id="rId10" imgW="493" imgH="493" progId="TCLayout.ActiveDocument.1">
                  <p:embed/>
                </p:oleObj>
              </mc:Choice>
              <mc:Fallback>
                <p:oleObj name="think-cell Slide" r:id="rId10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15411" y="841529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41BD5224-E98F-40F1-9951-C428E7501B1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CA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CA" dirty="0"/>
              <a:t>Despite the complexity, a major </a:t>
            </a:r>
            <a:r>
              <a:rPr lang="pl-PL" dirty="0"/>
              <a:t>Asian</a:t>
            </a:r>
            <a:r>
              <a:rPr lang="en-CA" dirty="0"/>
              <a:t> cosmetic client is now able to set its monthly individual business goals for ~30,000 stores and 20 brands on their own</a:t>
            </a:r>
          </a:p>
        </p:txBody>
      </p:sp>
      <p:sp>
        <p:nvSpPr>
          <p:cNvPr id="93" name="5. Source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493713" indent="-493713" defTabSz="895395"/>
            <a:r>
              <a:rPr lang="en-US" sz="800" dirty="0">
                <a:solidFill>
                  <a:schemeClr val="accent6"/>
                </a:solidFill>
                <a:latin typeface="+mn-lt"/>
              </a:rPr>
              <a:t>SOURCE: Client example</a:t>
            </a:r>
            <a:endParaRPr lang="x-none" sz="800" dirty="0">
              <a:solidFill>
                <a:schemeClr val="accent6"/>
              </a:solidFill>
              <a:latin typeface="+mn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58759" y="1098423"/>
            <a:ext cx="11491891" cy="5279565"/>
            <a:chOff x="158759" y="1037414"/>
            <a:chExt cx="11491891" cy="5279565"/>
          </a:xfrm>
        </p:grpSpPr>
        <p:grpSp>
          <p:nvGrpSpPr>
            <p:cNvPr id="14" name="Group 13"/>
            <p:cNvGrpSpPr/>
            <p:nvPr/>
          </p:nvGrpSpPr>
          <p:grpSpPr>
            <a:xfrm>
              <a:off x="158759" y="1037414"/>
              <a:ext cx="11491891" cy="1347847"/>
              <a:chOff x="158759" y="1166954"/>
              <a:chExt cx="11491891" cy="1347847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58759" y="1166954"/>
                <a:ext cx="11469273" cy="233910"/>
                <a:chOff x="158759" y="1166954"/>
                <a:chExt cx="11469273" cy="233910"/>
              </a:xfrm>
            </p:grpSpPr>
            <p:cxnSp>
              <p:nvCxnSpPr>
                <p:cNvPr id="7" name="Straight Connector 6"/>
                <p:cNvCxnSpPr>
                  <a:cxnSpLocks/>
                </p:cNvCxnSpPr>
                <p:nvPr/>
              </p:nvCxnSpPr>
              <p:spPr>
                <a:xfrm>
                  <a:off x="158759" y="1400864"/>
                  <a:ext cx="11469273" cy="0"/>
                </a:xfrm>
                <a:prstGeom prst="line">
                  <a:avLst/>
                </a:prstGeom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/>
                <p:cNvSpPr txBox="1">
                  <a:spLocks/>
                </p:cNvSpPr>
                <p:nvPr/>
              </p:nvSpPr>
              <p:spPr bwMode="gray">
                <a:xfrm>
                  <a:off x="158759" y="1166954"/>
                  <a:ext cx="11469273" cy="233910"/>
                </a:xfrm>
                <a:prstGeom prst="rect">
                  <a:avLst/>
                </a:prstGeom>
              </p:spPr>
              <p:txBody>
                <a:bodyPr vert="horz" wrap="square" lIns="0" tIns="0" rIns="0" bIns="18288" rtlCol="0">
                  <a:spAutoFit/>
                </a:bodyPr>
                <a:lstStyle>
                  <a:lvl1pPr marL="0" lvl="0" indent="0" defTabSz="1193860" eaLnBrk="1" latinLnBrk="0" hangingPunct="1">
                    <a:spcBef>
                      <a:spcPts val="600"/>
                    </a:spcBef>
                    <a:spcAft>
                      <a:spcPts val="600"/>
                    </a:spcAft>
                    <a:buClr>
                      <a:schemeClr val="tx2"/>
                    </a:buClr>
                    <a:buSzPct val="100000"/>
                    <a:defRPr lang="x-none" b="1" baseline="0">
                      <a:latin typeface="+mn-lt"/>
                    </a:defRPr>
                  </a:lvl1pPr>
                  <a:lvl2pPr marL="2116" lvl="1" indent="0" defTabSz="1193860" eaLnBrk="1" latinLnBrk="0" hangingPunct="1">
                    <a:spcBef>
                      <a:spcPts val="600"/>
                    </a:spcBef>
                    <a:spcAft>
                      <a:spcPts val="600"/>
                    </a:spcAft>
                    <a:buClr>
                      <a:schemeClr val="tx2"/>
                    </a:buClr>
                    <a:buSzPct val="125000"/>
                    <a:buFontTx/>
                    <a:buNone/>
                    <a:defRPr lang="x-none" b="0" baseline="0">
                      <a:solidFill>
                        <a:schemeClr val="accent6"/>
                      </a:solidFill>
                      <a:latin typeface="+mn-lt"/>
                    </a:defRPr>
                  </a:lvl2pPr>
                  <a:lvl3pPr marL="168275" lvl="2" indent="-168275" defTabSz="1193860" eaLnBrk="1" latinLnBrk="0" hangingPunct="1">
                    <a:spcAft>
                      <a:spcPts val="600"/>
                    </a:spcAft>
                    <a:buClrTx/>
                    <a:buSzPct val="100000"/>
                    <a:buFont typeface="Arial" panose="020B0604020202020204" pitchFamily="34" charset="0"/>
                    <a:buChar char="•"/>
                    <a:defRPr lang="x-none" baseline="0">
                      <a:solidFill>
                        <a:schemeClr val="accent6"/>
                      </a:solidFill>
                      <a:latin typeface="+mn-lt"/>
                    </a:defRPr>
                  </a:lvl3pPr>
                  <a:lvl4pPr marL="350838" lvl="3" indent="-182563" defTabSz="1193860" eaLnBrk="1" latinLnBrk="0" hangingPunct="1">
                    <a:spcAft>
                      <a:spcPts val="600"/>
                    </a:spcAft>
                    <a:buClr>
                      <a:schemeClr val="accent6"/>
                    </a:buClr>
                    <a:buSzPct val="100000"/>
                    <a:buFont typeface="Arial" panose="020B0604020202020204" pitchFamily="34" charset="0"/>
                    <a:buChar char="•"/>
                    <a:defRPr lang="x-none" baseline="0">
                      <a:solidFill>
                        <a:schemeClr val="accent6"/>
                      </a:solidFill>
                      <a:latin typeface="+mn-lt"/>
                    </a:defRPr>
                  </a:lvl4pPr>
                  <a:lvl5pPr marL="579438" lvl="4" indent="-228600" defTabSz="1193860" eaLnBrk="1" latinLnBrk="0" hangingPunct="1">
                    <a:spcAft>
                      <a:spcPts val="600"/>
                    </a:spcAft>
                    <a:buClr>
                      <a:schemeClr val="accent6"/>
                    </a:buClr>
                    <a:buSzPct val="100000"/>
                    <a:buFont typeface="Times New Roman" panose="02020603050405020304" pitchFamily="18" charset="0"/>
                    <a:buChar char="─"/>
                    <a:defRPr lang="x-none" baseline="0">
                      <a:solidFill>
                        <a:schemeClr val="accent6"/>
                      </a:solidFill>
                      <a:latin typeface="+mn-lt"/>
                    </a:defRPr>
                  </a:lvl5pPr>
                  <a:lvl6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2133" baseline="0">
                      <a:latin typeface="+mn-lt"/>
                    </a:defRPr>
                  </a:lvl6pPr>
                  <a:lvl7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2133" baseline="0">
                      <a:latin typeface="+mn-lt"/>
                    </a:defRPr>
                  </a:lvl7pPr>
                  <a:lvl8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2133" baseline="0">
                      <a:latin typeface="+mn-lt"/>
                    </a:defRPr>
                  </a:lvl8pPr>
                  <a:lvl9pPr marL="999794" indent="-173575" defTabSz="119386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sz="2133" baseline="0">
                      <a:latin typeface="+mn-lt"/>
                    </a:defRPr>
                  </a:lvl9pPr>
                </a:lstStyle>
                <a:p>
                  <a:pPr>
                    <a:buClr>
                      <a:srgbClr val="002960"/>
                    </a:buClr>
                  </a:pPr>
                  <a:r>
                    <a:rPr lang="en-US" sz="1400" dirty="0">
                      <a:solidFill>
                        <a:schemeClr val="tx2"/>
                      </a:solidFill>
                    </a:rPr>
                    <a:t>Our solution: Fast deployment of Tableau dashboard enabled by Alteryx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158759" y="1470121"/>
                <a:ext cx="11491891" cy="1044680"/>
                <a:chOff x="158759" y="1576601"/>
                <a:chExt cx="11491891" cy="1044680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1173480" y="1576601"/>
                  <a:ext cx="10477170" cy="1015663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0" lvl="0" indent="0" defTabSz="895395" eaLnBrk="1" latinLnBrk="0" hangingPunct="1">
                    <a:spcBef>
                      <a:spcPts val="450"/>
                    </a:spcBef>
                    <a:spcAft>
                      <a:spcPts val="450"/>
                    </a:spcAft>
                    <a:buClr>
                      <a:schemeClr val="tx2"/>
                    </a:buClr>
                    <a:buSzPct val="100000"/>
                    <a:defRPr lang="x-none" sz="1200" b="1" baseline="0">
                      <a:latin typeface="+mn-lt"/>
                    </a:defRPr>
                  </a:lvl1pPr>
                  <a:lvl2pPr marL="1587" lvl="1" indent="0" defTabSz="895395" eaLnBrk="1" latinLnBrk="0" hangingPunct="1">
                    <a:spcBef>
                      <a:spcPts val="450"/>
                    </a:spcBef>
                    <a:spcAft>
                      <a:spcPts val="450"/>
                    </a:spcAft>
                    <a:buClr>
                      <a:schemeClr val="tx2"/>
                    </a:buClr>
                    <a:buSzPct val="125000"/>
                    <a:buFontTx/>
                    <a:buNone/>
                    <a:defRPr lang="x-none" sz="1200" b="0" baseline="0">
                      <a:solidFill>
                        <a:schemeClr val="accent6"/>
                      </a:solidFill>
                      <a:latin typeface="+mn-lt"/>
                    </a:defRPr>
                  </a:lvl2pPr>
                  <a:lvl3pPr marL="126206" lvl="2" indent="-126206" defTabSz="895395" eaLnBrk="1" latinLnBrk="0" hangingPunct="1">
                    <a:spcAft>
                      <a:spcPts val="450"/>
                    </a:spcAft>
                    <a:buClrTx/>
                    <a:buSzPct val="100000"/>
                    <a:buFont typeface="Arial" panose="020B0604020202020204" pitchFamily="34" charset="0"/>
                    <a:buChar char="•"/>
                    <a:defRPr lang="x-none" sz="1200" baseline="0">
                      <a:solidFill>
                        <a:schemeClr val="accent6"/>
                      </a:solidFill>
                      <a:latin typeface="+mn-lt"/>
                    </a:defRPr>
                  </a:lvl3pPr>
                  <a:lvl4pPr marL="263129" lvl="3" indent="-136922" defTabSz="895395" eaLnBrk="1" latinLnBrk="0" hangingPunct="1">
                    <a:spcAft>
                      <a:spcPts val="450"/>
                    </a:spcAft>
                    <a:buClr>
                      <a:schemeClr val="accent6"/>
                    </a:buClr>
                    <a:buSzPct val="100000"/>
                    <a:buFont typeface="Arial" panose="020B0604020202020204" pitchFamily="34" charset="0"/>
                    <a:buChar char="•"/>
                    <a:defRPr lang="x-none" sz="1200" baseline="0">
                      <a:solidFill>
                        <a:schemeClr val="accent6"/>
                      </a:solidFill>
                      <a:latin typeface="+mn-lt"/>
                    </a:defRPr>
                  </a:lvl4pPr>
                  <a:lvl5pPr marL="434579" lvl="4" indent="-171450" defTabSz="895395" eaLnBrk="1" latinLnBrk="0" hangingPunct="1">
                    <a:spcAft>
                      <a:spcPts val="450"/>
                    </a:spcAft>
                    <a:buClr>
                      <a:schemeClr val="accent6"/>
                    </a:buClr>
                    <a:buSzPct val="100000"/>
                    <a:buFont typeface="Times New Roman" panose="02020603050405020304" pitchFamily="18" charset="0"/>
                    <a:buChar char="─"/>
                    <a:defRPr lang="x-none" sz="1200" baseline="0">
                      <a:solidFill>
                        <a:schemeClr val="accent6"/>
                      </a:solidFill>
                      <a:latin typeface="+mn-lt"/>
                    </a:defRPr>
                  </a:lvl5pPr>
                  <a:lvl6pPr marL="749846" indent="-130181" defTabSz="89539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baseline="0">
                      <a:latin typeface="+mn-lt"/>
                    </a:defRPr>
                  </a:lvl6pPr>
                  <a:lvl7pPr marL="749846" indent="-130181" defTabSz="89539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baseline="0">
                      <a:latin typeface="+mn-lt"/>
                    </a:defRPr>
                  </a:lvl7pPr>
                  <a:lvl8pPr marL="749846" indent="-130181" defTabSz="89539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baseline="0">
                      <a:latin typeface="+mn-lt"/>
                    </a:defRPr>
                  </a:lvl8pPr>
                  <a:lvl9pPr marL="749846" indent="-130181" defTabSz="89539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lang="x-none" baseline="0">
                      <a:latin typeface="+mn-lt"/>
                    </a:defRPr>
                  </a:lvl9pPr>
                </a:lstStyle>
                <a:p>
                  <a:pPr marL="192024" lvl="1" indent="-192024">
                    <a:spcBef>
                      <a:spcPts val="60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▪"/>
                  </a:pPr>
                  <a:r>
                    <a:rPr lang="en-US" altLang="ja-JP" sz="1400" dirty="0">
                      <a:solidFill>
                        <a:schemeClr val="tx1"/>
                      </a:solidFill>
                    </a:rPr>
                    <a:t>We first </a:t>
                  </a:r>
                  <a:r>
                    <a:rPr lang="en-US" altLang="ja-JP" sz="1400" b="1" dirty="0">
                      <a:solidFill>
                        <a:schemeClr val="tx2"/>
                      </a:solidFill>
                    </a:rPr>
                    <a:t>organized BU brand performance and linked them to corporate and sales goals </a:t>
                  </a:r>
                  <a:r>
                    <a:rPr lang="en-US" altLang="ja-JP" sz="1400" dirty="0">
                      <a:solidFill>
                        <a:schemeClr val="tx1"/>
                      </a:solidFill>
                    </a:rPr>
                    <a:t>in </a:t>
                  </a:r>
                  <a:r>
                    <a:rPr lang="en-US" altLang="ja-JP" sz="1400" b="1" dirty="0">
                      <a:solidFill>
                        <a:schemeClr val="tx2"/>
                      </a:solidFill>
                    </a:rPr>
                    <a:t>Alteryx (i.e., 20 brands for 30,000 stores per month)</a:t>
                  </a:r>
                </a:p>
                <a:p>
                  <a:pPr marL="192024" lvl="1" indent="-192024">
                    <a:spcBef>
                      <a:spcPts val="60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▪"/>
                  </a:pPr>
                  <a:r>
                    <a:rPr lang="en-US" altLang="ja-JP" sz="1400" dirty="0">
                      <a:solidFill>
                        <a:schemeClr val="tx1"/>
                      </a:solidFill>
                    </a:rPr>
                    <a:t>The data was then </a:t>
                  </a:r>
                  <a:r>
                    <a:rPr lang="en-US" altLang="ja-JP" sz="1400" b="1" dirty="0">
                      <a:solidFill>
                        <a:schemeClr val="tx2"/>
                      </a:solidFill>
                    </a:rPr>
                    <a:t>connected to Tableau for the real-time visualization of result </a:t>
                  </a:r>
                </a:p>
                <a:p>
                  <a:pPr marL="192024" lvl="1" indent="-192024">
                    <a:spcBef>
                      <a:spcPts val="60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▪"/>
                  </a:pPr>
                  <a:r>
                    <a:rPr lang="en-US" altLang="ja-JP" sz="1400" dirty="0">
                      <a:solidFill>
                        <a:schemeClr val="tx1"/>
                      </a:solidFill>
                    </a:rPr>
                    <a:t>Clients are able to </a:t>
                  </a:r>
                  <a:r>
                    <a:rPr lang="en-US" altLang="ja-JP" sz="1400" b="1" dirty="0">
                      <a:solidFill>
                        <a:schemeClr val="tx2"/>
                      </a:solidFill>
                    </a:rPr>
                    <a:t>modify the most interesting logics on the dashboards on their own in lieu of IT vendors</a:t>
                  </a:r>
                </a:p>
              </p:txBody>
            </p:sp>
            <p:pic>
              <p:nvPicPr>
                <p:cNvPr id="330839" name="Picture 87" descr="「alteryx」の画像検索結果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6765" y="1619779"/>
                  <a:ext cx="683691" cy="2069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0841" name="Picture 89" descr="「tableau」の画像検索結果"/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5512" b="19786"/>
                <a:stretch/>
              </p:blipFill>
              <p:spPr bwMode="auto">
                <a:xfrm>
                  <a:off x="158759" y="1981791"/>
                  <a:ext cx="892070" cy="3246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0845" name="Picture 93" descr="「dashboard icon」の画像検索結果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1265" y="2306807"/>
                  <a:ext cx="407058" cy="3144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3" name="Group 2"/>
            <p:cNvGrpSpPr>
              <a:grpSpLocks noChangeAspect="1"/>
            </p:cNvGrpSpPr>
            <p:nvPr/>
          </p:nvGrpSpPr>
          <p:grpSpPr>
            <a:xfrm>
              <a:off x="958819" y="2509096"/>
              <a:ext cx="9891770" cy="3807883"/>
              <a:chOff x="162413" y="1138351"/>
              <a:chExt cx="8429502" cy="3244976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00471" y="1505393"/>
                <a:ext cx="5091444" cy="2877934"/>
              </a:xfrm>
              <a:prstGeom prst="rect">
                <a:avLst/>
              </a:prstGeom>
            </p:spPr>
          </p:pic>
          <p:grpSp>
            <p:nvGrpSpPr>
              <p:cNvPr id="68" name="Group 67"/>
              <p:cNvGrpSpPr/>
              <p:nvPr/>
            </p:nvGrpSpPr>
            <p:grpSpPr>
              <a:xfrm>
                <a:off x="162413" y="2045721"/>
                <a:ext cx="3056043" cy="1918425"/>
                <a:chOff x="1801819" y="986719"/>
                <a:chExt cx="6550899" cy="3738471"/>
              </a:xfrm>
            </p:grpSpPr>
            <p:pic>
              <p:nvPicPr>
                <p:cNvPr id="69" name="Picture 68"/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01819" y="986719"/>
                  <a:ext cx="6550899" cy="3738471"/>
                </a:xfrm>
                <a:prstGeom prst="rect">
                  <a:avLst/>
                </a:prstGeom>
              </p:spPr>
            </p:pic>
            <p:grpSp>
              <p:nvGrpSpPr>
                <p:cNvPr id="70" name="Group 69"/>
                <p:cNvGrpSpPr/>
                <p:nvPr>
                  <p:custDataLst>
                    <p:tags r:id="rId4"/>
                  </p:custDataLst>
                </p:nvPr>
              </p:nvGrpSpPr>
              <p:grpSpPr>
                <a:xfrm>
                  <a:off x="8207335" y="3654490"/>
                  <a:ext cx="145383" cy="139083"/>
                  <a:chOff x="8461943" y="687207"/>
                  <a:chExt cx="188105" cy="162910"/>
                </a:xfrm>
              </p:grpSpPr>
              <p:cxnSp>
                <p:nvCxnSpPr>
                  <p:cNvPr id="77" name="Straight Connector 76"/>
                  <p:cNvCxnSpPr/>
                  <p:nvPr/>
                </p:nvCxnSpPr>
                <p:spPr>
                  <a:xfrm flipH="1">
                    <a:off x="8467527" y="706537"/>
                    <a:ext cx="106793" cy="117475"/>
                  </a:xfrm>
                  <a:prstGeom prst="line">
                    <a:avLst/>
                  </a:prstGeom>
                  <a:ln w="28575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flipH="1">
                    <a:off x="8543255" y="706537"/>
                    <a:ext cx="106793" cy="117475"/>
                  </a:xfrm>
                  <a:prstGeom prst="line">
                    <a:avLst/>
                  </a:prstGeom>
                  <a:ln w="28575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Parallelogram 78"/>
                  <p:cNvSpPr/>
                  <p:nvPr/>
                </p:nvSpPr>
                <p:spPr>
                  <a:xfrm>
                    <a:off x="8461943" y="687207"/>
                    <a:ext cx="186075" cy="162910"/>
                  </a:xfrm>
                  <a:prstGeom prst="parallelogram">
                    <a:avLst>
                      <a:gd name="adj" fmla="val 89518"/>
                    </a:avLst>
                  </a:prstGeom>
                  <a:solidFill>
                    <a:schemeClr val="bg1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224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71" name="Rectangle 2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1801819" y="1381568"/>
                  <a:ext cx="900086" cy="58291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76200" tIns="76200" rIns="76200" bIns="76200" numCol="1" anchor="t" anchorCtr="0" compatLnSpc="1">
                  <a:prstTxWarp prst="textNoShape">
                    <a:avLst/>
                  </a:prstTxWarp>
                  <a:noAutofit/>
                </a:bodyPr>
                <a:lstStyle>
                  <a:lvl1pPr marL="0" lvl="0" indent="0" defTabSz="895255" eaLnBrk="1" hangingPunct="1">
                    <a:buClr>
                      <a:schemeClr val="tx2"/>
                    </a:buClr>
                    <a:defRPr kumimoji="1" b="0" baseline="0">
                      <a:latin typeface="+mn-lt"/>
                    </a:defRPr>
                  </a:lvl1pPr>
                  <a:lvl2pPr marL="193655" lvl="1" indent="-192067" defTabSz="895255" eaLnBrk="1" hangingPunct="1">
                    <a:buClr>
                      <a:schemeClr val="tx2"/>
                    </a:buClr>
                    <a:buSzPct val="125000"/>
                    <a:buFont typeface="Arial" pitchFamily="34" charset="0"/>
                    <a:buChar char="•"/>
                    <a:defRPr kumimoji="1" b="0" baseline="0">
                      <a:latin typeface="+mn-lt"/>
                    </a:defRPr>
                  </a:lvl2pPr>
                  <a:lvl3pPr marL="457151" lvl="2" indent="-261910" defTabSz="895255" eaLnBrk="1" hangingPunct="1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 kumimoji="1" b="0" baseline="0">
                      <a:latin typeface="+mn-lt"/>
                    </a:defRPr>
                  </a:lvl3pPr>
                  <a:lvl4pPr marL="614298" lvl="3" indent="-155558" defTabSz="895255" eaLnBrk="1" hangingPunct="1">
                    <a:buClr>
                      <a:schemeClr val="tx2"/>
                    </a:buClr>
                    <a:buSzPct val="100000"/>
                    <a:buFont typeface="Arial" pitchFamily="34" charset="0"/>
                    <a:buChar char="•"/>
                    <a:defRPr kumimoji="1" b="0" baseline="0">
                      <a:latin typeface="+mn-lt"/>
                    </a:defRPr>
                  </a:lvl4pPr>
                  <a:lvl5pPr marL="749728" lvl="4" indent="-130162" defTabSz="895255" eaLnBrk="1" hangingPunct="1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kumimoji="1" b="0" baseline="0">
                      <a:latin typeface="+mn-lt"/>
                    </a:defRPr>
                  </a:lvl5pPr>
                  <a:lvl6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kumimoji="1" baseline="0">
                      <a:latin typeface="+mn-lt"/>
                    </a:defRPr>
                  </a:lvl6pPr>
                  <a:lvl7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kumimoji="1" baseline="0">
                      <a:latin typeface="+mn-lt"/>
                    </a:defRPr>
                  </a:lvl7pPr>
                  <a:lvl8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kumimoji="1" baseline="0">
                      <a:latin typeface="+mn-lt"/>
                    </a:defRPr>
                  </a:lvl8pPr>
                  <a:lvl9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kumimoji="1" baseline="0">
                      <a:latin typeface="+mn-lt"/>
                    </a:defRPr>
                  </a:lvl9pPr>
                </a:lstStyle>
                <a:p>
                  <a:pPr>
                    <a:buClr>
                      <a:srgbClr val="002960"/>
                    </a:buClr>
                  </a:pPr>
                  <a:endParaRPr lang="ja-JP" altLang="en-US" sz="1200" dirty="0">
                    <a:solidFill>
                      <a:srgbClr val="002960"/>
                    </a:solidFill>
                  </a:endParaRPr>
                </a:p>
              </p:txBody>
            </p:sp>
            <p:sp>
              <p:nvSpPr>
                <p:cNvPr id="72" name="Rectangle 2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1801819" y="2346263"/>
                  <a:ext cx="900086" cy="58291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76200" tIns="76200" rIns="76200" bIns="76200" numCol="1" anchor="t" anchorCtr="0" compatLnSpc="1">
                  <a:prstTxWarp prst="textNoShape">
                    <a:avLst/>
                  </a:prstTxWarp>
                  <a:noAutofit/>
                </a:bodyPr>
                <a:lstStyle>
                  <a:lvl1pPr marL="0" lvl="0" indent="0" defTabSz="895255" eaLnBrk="1" hangingPunct="1">
                    <a:buClr>
                      <a:schemeClr val="tx2"/>
                    </a:buClr>
                    <a:defRPr kumimoji="1" b="0" baseline="0">
                      <a:latin typeface="+mn-lt"/>
                    </a:defRPr>
                  </a:lvl1pPr>
                  <a:lvl2pPr marL="193655" lvl="1" indent="-192067" defTabSz="895255" eaLnBrk="1" hangingPunct="1">
                    <a:buClr>
                      <a:schemeClr val="tx2"/>
                    </a:buClr>
                    <a:buSzPct val="125000"/>
                    <a:buFont typeface="Arial" pitchFamily="34" charset="0"/>
                    <a:buChar char="•"/>
                    <a:defRPr kumimoji="1" b="0" baseline="0">
                      <a:latin typeface="+mn-lt"/>
                    </a:defRPr>
                  </a:lvl2pPr>
                  <a:lvl3pPr marL="457151" lvl="2" indent="-261910" defTabSz="895255" eaLnBrk="1" hangingPunct="1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 kumimoji="1" b="0" baseline="0">
                      <a:latin typeface="+mn-lt"/>
                    </a:defRPr>
                  </a:lvl3pPr>
                  <a:lvl4pPr marL="614298" lvl="3" indent="-155558" defTabSz="895255" eaLnBrk="1" hangingPunct="1">
                    <a:buClr>
                      <a:schemeClr val="tx2"/>
                    </a:buClr>
                    <a:buSzPct val="100000"/>
                    <a:buFont typeface="Arial" pitchFamily="34" charset="0"/>
                    <a:buChar char="•"/>
                    <a:defRPr kumimoji="1" b="0" baseline="0">
                      <a:latin typeface="+mn-lt"/>
                    </a:defRPr>
                  </a:lvl4pPr>
                  <a:lvl5pPr marL="749728" lvl="4" indent="-130162" defTabSz="895255" eaLnBrk="1" hangingPunct="1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kumimoji="1" b="0" baseline="0">
                      <a:latin typeface="+mn-lt"/>
                    </a:defRPr>
                  </a:lvl5pPr>
                  <a:lvl6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kumimoji="1" baseline="0">
                      <a:latin typeface="+mn-lt"/>
                    </a:defRPr>
                  </a:lvl6pPr>
                  <a:lvl7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kumimoji="1" baseline="0">
                      <a:latin typeface="+mn-lt"/>
                    </a:defRPr>
                  </a:lvl7pPr>
                  <a:lvl8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kumimoji="1" baseline="0">
                      <a:latin typeface="+mn-lt"/>
                    </a:defRPr>
                  </a:lvl8pPr>
                  <a:lvl9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kumimoji="1" baseline="0">
                      <a:latin typeface="+mn-lt"/>
                    </a:defRPr>
                  </a:lvl9pPr>
                </a:lstStyle>
                <a:p>
                  <a:pPr>
                    <a:buClr>
                      <a:srgbClr val="002960"/>
                    </a:buClr>
                  </a:pPr>
                  <a:endParaRPr lang="ja-JP" altLang="en-US" sz="1200" dirty="0">
                    <a:solidFill>
                      <a:srgbClr val="002960"/>
                    </a:solidFill>
                  </a:endParaRPr>
                </a:p>
              </p:txBody>
            </p:sp>
            <p:sp>
              <p:nvSpPr>
                <p:cNvPr id="73" name="Rectangle 2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6172258" y="3721139"/>
                  <a:ext cx="900086" cy="58291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76200" tIns="76200" rIns="76200" bIns="76200" numCol="1" anchor="t" anchorCtr="0" compatLnSpc="1">
                  <a:prstTxWarp prst="textNoShape">
                    <a:avLst/>
                  </a:prstTxWarp>
                  <a:noAutofit/>
                </a:bodyPr>
                <a:lstStyle>
                  <a:lvl1pPr marL="0" lvl="0" indent="0" defTabSz="895255" eaLnBrk="1" hangingPunct="1">
                    <a:buClr>
                      <a:schemeClr val="tx2"/>
                    </a:buClr>
                    <a:defRPr kumimoji="1" b="0" baseline="0">
                      <a:latin typeface="+mn-lt"/>
                    </a:defRPr>
                  </a:lvl1pPr>
                  <a:lvl2pPr marL="193655" lvl="1" indent="-192067" defTabSz="895255" eaLnBrk="1" hangingPunct="1">
                    <a:buClr>
                      <a:schemeClr val="tx2"/>
                    </a:buClr>
                    <a:buSzPct val="125000"/>
                    <a:buFont typeface="Arial" pitchFamily="34" charset="0"/>
                    <a:buChar char="•"/>
                    <a:defRPr kumimoji="1" b="0" baseline="0">
                      <a:latin typeface="+mn-lt"/>
                    </a:defRPr>
                  </a:lvl2pPr>
                  <a:lvl3pPr marL="457151" lvl="2" indent="-261910" defTabSz="895255" eaLnBrk="1" hangingPunct="1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 kumimoji="1" b="0" baseline="0">
                      <a:latin typeface="+mn-lt"/>
                    </a:defRPr>
                  </a:lvl3pPr>
                  <a:lvl4pPr marL="614298" lvl="3" indent="-155558" defTabSz="895255" eaLnBrk="1" hangingPunct="1">
                    <a:buClr>
                      <a:schemeClr val="tx2"/>
                    </a:buClr>
                    <a:buSzPct val="100000"/>
                    <a:buFont typeface="Arial" pitchFamily="34" charset="0"/>
                    <a:buChar char="•"/>
                    <a:defRPr kumimoji="1" b="0" baseline="0">
                      <a:latin typeface="+mn-lt"/>
                    </a:defRPr>
                  </a:lvl4pPr>
                  <a:lvl5pPr marL="749728" lvl="4" indent="-130162" defTabSz="895255" eaLnBrk="1" hangingPunct="1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kumimoji="1" b="0" baseline="0">
                      <a:latin typeface="+mn-lt"/>
                    </a:defRPr>
                  </a:lvl5pPr>
                  <a:lvl6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kumimoji="1" baseline="0">
                      <a:latin typeface="+mn-lt"/>
                    </a:defRPr>
                  </a:lvl6pPr>
                  <a:lvl7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kumimoji="1" baseline="0">
                      <a:latin typeface="+mn-lt"/>
                    </a:defRPr>
                  </a:lvl7pPr>
                  <a:lvl8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kumimoji="1" baseline="0">
                      <a:latin typeface="+mn-lt"/>
                    </a:defRPr>
                  </a:lvl8pPr>
                  <a:lvl9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kumimoji="1" baseline="0">
                      <a:latin typeface="+mn-lt"/>
                    </a:defRPr>
                  </a:lvl9pPr>
                </a:lstStyle>
                <a:p>
                  <a:pPr>
                    <a:buClr>
                      <a:srgbClr val="002960"/>
                    </a:buClr>
                  </a:pPr>
                  <a:endParaRPr lang="ja-JP" altLang="en-US" sz="1200" dirty="0">
                    <a:solidFill>
                      <a:srgbClr val="002960"/>
                    </a:solidFill>
                  </a:endParaRPr>
                </a:p>
              </p:txBody>
            </p:sp>
            <p:sp>
              <p:nvSpPr>
                <p:cNvPr id="74" name="Rectangle 2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1868128" y="3406792"/>
                  <a:ext cx="833777" cy="131839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76200" tIns="76200" rIns="76200" bIns="76200" numCol="1" anchor="t" anchorCtr="0" compatLnSpc="1">
                  <a:prstTxWarp prst="textNoShape">
                    <a:avLst/>
                  </a:prstTxWarp>
                  <a:noAutofit/>
                </a:bodyPr>
                <a:lstStyle>
                  <a:lvl1pPr marL="0" lvl="0" indent="0" defTabSz="895255" eaLnBrk="1" hangingPunct="1">
                    <a:buClr>
                      <a:schemeClr val="tx2"/>
                    </a:buClr>
                    <a:defRPr kumimoji="1" b="0" baseline="0">
                      <a:latin typeface="+mn-lt"/>
                    </a:defRPr>
                  </a:lvl1pPr>
                  <a:lvl2pPr marL="193655" lvl="1" indent="-192067" defTabSz="895255" eaLnBrk="1" hangingPunct="1">
                    <a:buClr>
                      <a:schemeClr val="tx2"/>
                    </a:buClr>
                    <a:buSzPct val="125000"/>
                    <a:buFont typeface="Arial" pitchFamily="34" charset="0"/>
                    <a:buChar char="•"/>
                    <a:defRPr kumimoji="1" b="0" baseline="0">
                      <a:latin typeface="+mn-lt"/>
                    </a:defRPr>
                  </a:lvl2pPr>
                  <a:lvl3pPr marL="457151" lvl="2" indent="-261910" defTabSz="895255" eaLnBrk="1" hangingPunct="1">
                    <a:buClr>
                      <a:schemeClr val="tx2"/>
                    </a:buClr>
                    <a:buSzPct val="120000"/>
                    <a:buFont typeface="Arial" charset="0"/>
                    <a:buChar char="–"/>
                    <a:defRPr kumimoji="1" b="0" baseline="0">
                      <a:latin typeface="+mn-lt"/>
                    </a:defRPr>
                  </a:lvl3pPr>
                  <a:lvl4pPr marL="614298" lvl="3" indent="-155558" defTabSz="895255" eaLnBrk="1" hangingPunct="1">
                    <a:buClr>
                      <a:schemeClr val="tx2"/>
                    </a:buClr>
                    <a:buSzPct val="100000"/>
                    <a:buFont typeface="Arial" pitchFamily="34" charset="0"/>
                    <a:buChar char="•"/>
                    <a:defRPr kumimoji="1" b="0" baseline="0">
                      <a:latin typeface="+mn-lt"/>
                    </a:defRPr>
                  </a:lvl4pPr>
                  <a:lvl5pPr marL="749728" lvl="4" indent="-130162" defTabSz="895255" eaLnBrk="1" hangingPunct="1"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kumimoji="1" b="0" baseline="0">
                      <a:latin typeface="+mn-lt"/>
                    </a:defRPr>
                  </a:lvl5pPr>
                  <a:lvl6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kumimoji="1" baseline="0">
                      <a:latin typeface="+mn-lt"/>
                    </a:defRPr>
                  </a:lvl6pPr>
                  <a:lvl7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kumimoji="1" baseline="0">
                      <a:latin typeface="+mn-lt"/>
                    </a:defRPr>
                  </a:lvl7pPr>
                  <a:lvl8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kumimoji="1" baseline="0">
                      <a:latin typeface="+mn-lt"/>
                    </a:defRPr>
                  </a:lvl8pPr>
                  <a:lvl9pPr marL="749728" indent="-130162" defTabSz="895255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9000"/>
                    <a:buFont typeface="Arial" charset="0"/>
                    <a:buChar char="-"/>
                    <a:defRPr kumimoji="1" baseline="0">
                      <a:latin typeface="+mn-lt"/>
                    </a:defRPr>
                  </a:lvl9pPr>
                </a:lstStyle>
                <a:p>
                  <a:pPr>
                    <a:buClr>
                      <a:srgbClr val="002960"/>
                    </a:buClr>
                  </a:pPr>
                  <a:endParaRPr lang="ja-JP" altLang="en-US" sz="1200" dirty="0">
                    <a:solidFill>
                      <a:srgbClr val="002960"/>
                    </a:solidFill>
                  </a:endParaRPr>
                </a:p>
              </p:txBody>
            </p:sp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 rotWithShape="1">
                <a:blip r:embed="rId17"/>
                <a:srcRect b="7550"/>
                <a:stretch/>
              </p:blipFill>
              <p:spPr>
                <a:xfrm>
                  <a:off x="1887419" y="3685746"/>
                  <a:ext cx="428625" cy="325816"/>
                </a:xfrm>
                <a:prstGeom prst="rect">
                  <a:avLst/>
                </a:prstGeom>
              </p:spPr>
            </p:pic>
            <p:cxnSp>
              <p:nvCxnSpPr>
                <p:cNvPr id="76" name="Straight Connector 75"/>
                <p:cNvCxnSpPr/>
                <p:nvPr/>
              </p:nvCxnSpPr>
              <p:spPr>
                <a:xfrm flipH="1">
                  <a:off x="2316044" y="3858178"/>
                  <a:ext cx="439131" cy="0"/>
                </a:xfrm>
                <a:prstGeom prst="line">
                  <a:avLst/>
                </a:prstGeom>
                <a:ln w="952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0" name="Picture 87" descr="「alteryx」の画像検索結果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6374" y="1237539"/>
                <a:ext cx="752060" cy="227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89" descr="「tableau」の画像検索結果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512" b="19786"/>
              <a:stretch/>
            </p:blipFill>
            <p:spPr bwMode="auto">
              <a:xfrm>
                <a:off x="5493509" y="1138351"/>
                <a:ext cx="1079405" cy="392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rapezoid 47"/>
              <p:cNvSpPr/>
              <p:nvPr/>
            </p:nvSpPr>
            <p:spPr>
              <a:xfrm rot="16200000">
                <a:off x="1888193" y="2778192"/>
                <a:ext cx="2860433" cy="349837"/>
              </a:xfrm>
              <a:custGeom>
                <a:avLst/>
                <a:gdLst>
                  <a:gd name="connsiteX0" fmla="*/ 0 w 2860433"/>
                  <a:gd name="connsiteY0" fmla="*/ 344837 h 344837"/>
                  <a:gd name="connsiteX1" fmla="*/ 86209 w 2860433"/>
                  <a:gd name="connsiteY1" fmla="*/ 0 h 344837"/>
                  <a:gd name="connsiteX2" fmla="*/ 2774224 w 2860433"/>
                  <a:gd name="connsiteY2" fmla="*/ 0 h 344837"/>
                  <a:gd name="connsiteX3" fmla="*/ 2860433 w 2860433"/>
                  <a:gd name="connsiteY3" fmla="*/ 344837 h 344837"/>
                  <a:gd name="connsiteX4" fmla="*/ 0 w 2860433"/>
                  <a:gd name="connsiteY4" fmla="*/ 344837 h 344837"/>
                  <a:gd name="connsiteX0" fmla="*/ 0 w 2860433"/>
                  <a:gd name="connsiteY0" fmla="*/ 344837 h 344837"/>
                  <a:gd name="connsiteX1" fmla="*/ 86209 w 2860433"/>
                  <a:gd name="connsiteY1" fmla="*/ 0 h 344837"/>
                  <a:gd name="connsiteX2" fmla="*/ 1924118 w 2860433"/>
                  <a:gd name="connsiteY2" fmla="*/ 0 h 344837"/>
                  <a:gd name="connsiteX3" fmla="*/ 2860433 w 2860433"/>
                  <a:gd name="connsiteY3" fmla="*/ 344837 h 344837"/>
                  <a:gd name="connsiteX4" fmla="*/ 0 w 2860433"/>
                  <a:gd name="connsiteY4" fmla="*/ 344837 h 344837"/>
                  <a:gd name="connsiteX0" fmla="*/ 0 w 2860433"/>
                  <a:gd name="connsiteY0" fmla="*/ 344837 h 344837"/>
                  <a:gd name="connsiteX1" fmla="*/ 636278 w 2860433"/>
                  <a:gd name="connsiteY1" fmla="*/ 0 h 344837"/>
                  <a:gd name="connsiteX2" fmla="*/ 1924118 w 2860433"/>
                  <a:gd name="connsiteY2" fmla="*/ 0 h 344837"/>
                  <a:gd name="connsiteX3" fmla="*/ 2860433 w 2860433"/>
                  <a:gd name="connsiteY3" fmla="*/ 344837 h 344837"/>
                  <a:gd name="connsiteX4" fmla="*/ 0 w 2860433"/>
                  <a:gd name="connsiteY4" fmla="*/ 344837 h 34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0433" h="344837">
                    <a:moveTo>
                      <a:pt x="0" y="344837"/>
                    </a:moveTo>
                    <a:lnTo>
                      <a:pt x="636278" y="0"/>
                    </a:lnTo>
                    <a:lnTo>
                      <a:pt x="1924118" y="0"/>
                    </a:lnTo>
                    <a:lnTo>
                      <a:pt x="2860433" y="344837"/>
                    </a:lnTo>
                    <a:lnTo>
                      <a:pt x="0" y="344837"/>
                    </a:lnTo>
                    <a:close/>
                  </a:path>
                </a:pathLst>
              </a:custGeom>
              <a:gradFill>
                <a:gsLst>
                  <a:gs pos="16000">
                    <a:schemeClr val="accent1">
                      <a:lumMod val="5000"/>
                      <a:lumOff val="95000"/>
                    </a:schemeClr>
                  </a:gs>
                  <a:gs pos="53000">
                    <a:schemeClr val="tx2">
                      <a:lumMod val="25000"/>
                      <a:lumOff val="75000"/>
                    </a:schemeClr>
                  </a:gs>
                  <a:gs pos="89000">
                    <a:schemeClr val="accent4">
                      <a:lumMod val="50000"/>
                      <a:lumOff val="50000"/>
                    </a:schemeClr>
                  </a:gs>
                  <a:gs pos="100000">
                    <a:schemeClr val="accent4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002960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06855" y="1592276"/>
                <a:ext cx="2223194" cy="529308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vert="horz" wrap="square" lIns="94200" tIns="94200" rIns="94200" bIns="94200" rtlCol="0">
                <a:spAutoFit/>
              </a:bodyPr>
              <a:lstStyle>
                <a:lvl1pPr marL="0" lvl="0" indent="0" defTabSz="895395" eaLnBrk="1" latinLnBrk="0" hangingPunct="1">
                  <a:spcBef>
                    <a:spcPts val="450"/>
                  </a:spcBef>
                  <a:spcAft>
                    <a:spcPts val="450"/>
                  </a:spcAft>
                  <a:buClr>
                    <a:schemeClr val="tx2"/>
                  </a:buClr>
                  <a:buSzPct val="100000"/>
                  <a:defRPr lang="x-none" sz="1200" b="1" baseline="0">
                    <a:latin typeface="+mn-lt"/>
                  </a:defRPr>
                </a:lvl1pPr>
                <a:lvl2pPr marL="1587" lvl="1" indent="0" defTabSz="895395" eaLnBrk="1" latinLnBrk="0" hangingPunct="1">
                  <a:spcBef>
                    <a:spcPts val="450"/>
                  </a:spcBef>
                  <a:spcAft>
                    <a:spcPts val="450"/>
                  </a:spcAft>
                  <a:buClr>
                    <a:schemeClr val="tx2"/>
                  </a:buClr>
                  <a:buSzPct val="125000"/>
                  <a:buFontTx/>
                  <a:buNone/>
                  <a:defRPr lang="x-none" sz="1200" b="0" baseline="0">
                    <a:solidFill>
                      <a:schemeClr val="accent6"/>
                    </a:solidFill>
                    <a:latin typeface="+mn-lt"/>
                  </a:defRPr>
                </a:lvl2pPr>
                <a:lvl3pPr marL="126206" lvl="2" indent="-126206" defTabSz="895395" eaLnBrk="1" latinLnBrk="0" hangingPunct="1">
                  <a:spcAft>
                    <a:spcPts val="450"/>
                  </a:spcAft>
                  <a:buClrTx/>
                  <a:buSzPct val="100000"/>
                  <a:buFont typeface="Arial" panose="020B0604020202020204" pitchFamily="34" charset="0"/>
                  <a:buChar char="•"/>
                  <a:defRPr lang="x-none" sz="1200" baseline="0">
                    <a:solidFill>
                      <a:schemeClr val="accent6"/>
                    </a:solidFill>
                    <a:latin typeface="+mn-lt"/>
                  </a:defRPr>
                </a:lvl3pPr>
                <a:lvl4pPr marL="263129" lvl="3" indent="-136922" defTabSz="895395" eaLnBrk="1" latinLnBrk="0" hangingPunct="1">
                  <a:spcAft>
                    <a:spcPts val="450"/>
                  </a:spcAft>
                  <a:buClr>
                    <a:schemeClr val="accent6"/>
                  </a:buClr>
                  <a:buSzPct val="100000"/>
                  <a:buFont typeface="Arial" panose="020B0604020202020204" pitchFamily="34" charset="0"/>
                  <a:buChar char="•"/>
                  <a:defRPr lang="x-none" sz="1200" baseline="0">
                    <a:solidFill>
                      <a:schemeClr val="accent6"/>
                    </a:solidFill>
                    <a:latin typeface="+mn-lt"/>
                  </a:defRPr>
                </a:lvl4pPr>
                <a:lvl5pPr marL="434579" lvl="4" indent="-171450" defTabSz="895395" eaLnBrk="1" latinLnBrk="0" hangingPunct="1">
                  <a:spcAft>
                    <a:spcPts val="450"/>
                  </a:spcAft>
                  <a:buClr>
                    <a:schemeClr val="accent6"/>
                  </a:buClr>
                  <a:buSzPct val="100000"/>
                  <a:buFont typeface="Times New Roman" panose="02020603050405020304" pitchFamily="18" charset="0"/>
                  <a:buChar char="─"/>
                  <a:defRPr lang="x-none" sz="1200" baseline="0">
                    <a:solidFill>
                      <a:schemeClr val="accent6"/>
                    </a:solidFill>
                    <a:latin typeface="+mn-lt"/>
                  </a:defRPr>
                </a:lvl5pPr>
                <a:lvl6pPr marL="749846" indent="-130181" defTabSz="8953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6pPr>
                <a:lvl7pPr marL="749846" indent="-130181" defTabSz="8953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7pPr>
                <a:lvl8pPr marL="749846" indent="-130181" defTabSz="8953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8pPr>
                <a:lvl9pPr marL="749846" indent="-130181" defTabSz="8953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9pPr>
              </a:lstStyle>
              <a:p>
                <a:pPr>
                  <a:buClr>
                    <a:srgbClr val="002960"/>
                  </a:buClr>
                </a:pPr>
                <a:r>
                  <a:rPr lang="en-US" altLang="ja-JP" sz="1400" b="0" dirty="0">
                    <a:solidFill>
                      <a:schemeClr val="bg1"/>
                    </a:solidFill>
                  </a:rPr>
                  <a:t>Historical monthly/quarterly  sales data by BU and store</a:t>
                </a:r>
                <a:endParaRPr lang="ja-JP" altLang="en-US" sz="1400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06855" y="3676406"/>
                <a:ext cx="1483579" cy="529308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vert="horz" wrap="square" lIns="94200" tIns="94200" rIns="94200" bIns="94200" rtlCol="0">
                <a:spAutoFit/>
              </a:bodyPr>
              <a:lstStyle>
                <a:lvl1pPr marL="0" lvl="0" indent="0" defTabSz="895395" eaLnBrk="1" latinLnBrk="0" hangingPunct="1">
                  <a:spcBef>
                    <a:spcPts val="450"/>
                  </a:spcBef>
                  <a:spcAft>
                    <a:spcPts val="450"/>
                  </a:spcAft>
                  <a:buClr>
                    <a:schemeClr val="tx2"/>
                  </a:buClr>
                  <a:buSzPct val="100000"/>
                  <a:defRPr lang="x-none" sz="1200" b="1" baseline="0">
                    <a:latin typeface="+mn-lt"/>
                  </a:defRPr>
                </a:lvl1pPr>
                <a:lvl2pPr marL="1587" lvl="1" indent="0" defTabSz="895395" eaLnBrk="1" latinLnBrk="0" hangingPunct="1">
                  <a:spcBef>
                    <a:spcPts val="450"/>
                  </a:spcBef>
                  <a:spcAft>
                    <a:spcPts val="450"/>
                  </a:spcAft>
                  <a:buClr>
                    <a:schemeClr val="tx2"/>
                  </a:buClr>
                  <a:buSzPct val="125000"/>
                  <a:buFontTx/>
                  <a:buNone/>
                  <a:defRPr lang="x-none" sz="1200" b="0" baseline="0">
                    <a:solidFill>
                      <a:schemeClr val="accent6"/>
                    </a:solidFill>
                    <a:latin typeface="+mn-lt"/>
                  </a:defRPr>
                </a:lvl2pPr>
                <a:lvl3pPr marL="126206" lvl="2" indent="-126206" defTabSz="895395" eaLnBrk="1" latinLnBrk="0" hangingPunct="1">
                  <a:spcAft>
                    <a:spcPts val="450"/>
                  </a:spcAft>
                  <a:buClrTx/>
                  <a:buSzPct val="100000"/>
                  <a:buFont typeface="Arial" panose="020B0604020202020204" pitchFamily="34" charset="0"/>
                  <a:buChar char="•"/>
                  <a:defRPr lang="x-none" sz="1200" baseline="0">
                    <a:solidFill>
                      <a:schemeClr val="accent6"/>
                    </a:solidFill>
                    <a:latin typeface="+mn-lt"/>
                  </a:defRPr>
                </a:lvl3pPr>
                <a:lvl4pPr marL="263129" lvl="3" indent="-136922" defTabSz="895395" eaLnBrk="1" latinLnBrk="0" hangingPunct="1">
                  <a:spcAft>
                    <a:spcPts val="450"/>
                  </a:spcAft>
                  <a:buClr>
                    <a:schemeClr val="accent6"/>
                  </a:buClr>
                  <a:buSzPct val="100000"/>
                  <a:buFont typeface="Arial" panose="020B0604020202020204" pitchFamily="34" charset="0"/>
                  <a:buChar char="•"/>
                  <a:defRPr lang="x-none" sz="1200" baseline="0">
                    <a:solidFill>
                      <a:schemeClr val="accent6"/>
                    </a:solidFill>
                    <a:latin typeface="+mn-lt"/>
                  </a:defRPr>
                </a:lvl4pPr>
                <a:lvl5pPr marL="434579" lvl="4" indent="-171450" defTabSz="895395" eaLnBrk="1" latinLnBrk="0" hangingPunct="1">
                  <a:spcAft>
                    <a:spcPts val="450"/>
                  </a:spcAft>
                  <a:buClr>
                    <a:schemeClr val="accent6"/>
                  </a:buClr>
                  <a:buSzPct val="100000"/>
                  <a:buFont typeface="Times New Roman" panose="02020603050405020304" pitchFamily="18" charset="0"/>
                  <a:buChar char="─"/>
                  <a:defRPr lang="x-none" sz="1200" baseline="0">
                    <a:solidFill>
                      <a:schemeClr val="accent6"/>
                    </a:solidFill>
                    <a:latin typeface="+mn-lt"/>
                  </a:defRPr>
                </a:lvl5pPr>
                <a:lvl6pPr marL="749846" indent="-130181" defTabSz="8953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6pPr>
                <a:lvl7pPr marL="749846" indent="-130181" defTabSz="8953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7pPr>
                <a:lvl8pPr marL="749846" indent="-130181" defTabSz="8953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8pPr>
                <a:lvl9pPr marL="749846" indent="-130181" defTabSz="8953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9pPr>
              </a:lstStyle>
              <a:p>
                <a:pPr>
                  <a:buClr>
                    <a:srgbClr val="002960"/>
                  </a:buClr>
                </a:pPr>
                <a:r>
                  <a:rPr lang="en-US" altLang="ja-JP" sz="1400" b="0" dirty="0">
                    <a:solidFill>
                      <a:schemeClr val="bg1"/>
                    </a:solidFill>
                  </a:rPr>
                  <a:t>Brand x Channel sales goal targets </a:t>
                </a:r>
                <a:endParaRPr lang="ja-JP" altLang="en-US" sz="1400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761096" y="2643550"/>
                <a:ext cx="1594796" cy="529308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vert="horz" wrap="square" lIns="94200" tIns="94200" rIns="94200" bIns="94200" rtlCol="0">
                <a:spAutoFit/>
              </a:bodyPr>
              <a:lstStyle>
                <a:lvl1pPr marL="0" lvl="0" indent="0" defTabSz="895395" eaLnBrk="1" latinLnBrk="0" hangingPunct="1">
                  <a:spcBef>
                    <a:spcPts val="450"/>
                  </a:spcBef>
                  <a:spcAft>
                    <a:spcPts val="450"/>
                  </a:spcAft>
                  <a:buClr>
                    <a:schemeClr val="tx2"/>
                  </a:buClr>
                  <a:buSzPct val="100000"/>
                  <a:defRPr lang="x-none" sz="1200" b="1" baseline="0">
                    <a:latin typeface="+mn-lt"/>
                  </a:defRPr>
                </a:lvl1pPr>
                <a:lvl2pPr marL="1587" lvl="1" indent="0" defTabSz="895395" eaLnBrk="1" latinLnBrk="0" hangingPunct="1">
                  <a:spcBef>
                    <a:spcPts val="450"/>
                  </a:spcBef>
                  <a:spcAft>
                    <a:spcPts val="450"/>
                  </a:spcAft>
                  <a:buClr>
                    <a:schemeClr val="tx2"/>
                  </a:buClr>
                  <a:buSzPct val="125000"/>
                  <a:buFontTx/>
                  <a:buNone/>
                  <a:defRPr lang="x-none" sz="1200" b="0" baseline="0">
                    <a:solidFill>
                      <a:schemeClr val="accent6"/>
                    </a:solidFill>
                    <a:latin typeface="+mn-lt"/>
                  </a:defRPr>
                </a:lvl2pPr>
                <a:lvl3pPr marL="126206" lvl="2" indent="-126206" defTabSz="895395" eaLnBrk="1" latinLnBrk="0" hangingPunct="1">
                  <a:spcAft>
                    <a:spcPts val="450"/>
                  </a:spcAft>
                  <a:buClrTx/>
                  <a:buSzPct val="100000"/>
                  <a:buFont typeface="Arial" panose="020B0604020202020204" pitchFamily="34" charset="0"/>
                  <a:buChar char="•"/>
                  <a:defRPr lang="x-none" sz="1200" baseline="0">
                    <a:solidFill>
                      <a:schemeClr val="accent6"/>
                    </a:solidFill>
                    <a:latin typeface="+mn-lt"/>
                  </a:defRPr>
                </a:lvl3pPr>
                <a:lvl4pPr marL="263129" lvl="3" indent="-136922" defTabSz="895395" eaLnBrk="1" latinLnBrk="0" hangingPunct="1">
                  <a:spcAft>
                    <a:spcPts val="450"/>
                  </a:spcAft>
                  <a:buClr>
                    <a:schemeClr val="accent6"/>
                  </a:buClr>
                  <a:buSzPct val="100000"/>
                  <a:buFont typeface="Arial" panose="020B0604020202020204" pitchFamily="34" charset="0"/>
                  <a:buChar char="•"/>
                  <a:defRPr lang="x-none" sz="1200" baseline="0">
                    <a:solidFill>
                      <a:schemeClr val="accent6"/>
                    </a:solidFill>
                    <a:latin typeface="+mn-lt"/>
                  </a:defRPr>
                </a:lvl4pPr>
                <a:lvl5pPr marL="434579" lvl="4" indent="-171450" defTabSz="895395" eaLnBrk="1" latinLnBrk="0" hangingPunct="1">
                  <a:spcAft>
                    <a:spcPts val="450"/>
                  </a:spcAft>
                  <a:buClr>
                    <a:schemeClr val="accent6"/>
                  </a:buClr>
                  <a:buSzPct val="100000"/>
                  <a:buFont typeface="Times New Roman" panose="02020603050405020304" pitchFamily="18" charset="0"/>
                  <a:buChar char="─"/>
                  <a:defRPr lang="x-none" sz="1200" baseline="0">
                    <a:solidFill>
                      <a:schemeClr val="accent6"/>
                    </a:solidFill>
                    <a:latin typeface="+mn-lt"/>
                  </a:defRPr>
                </a:lvl5pPr>
                <a:lvl6pPr marL="749846" indent="-130181" defTabSz="8953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6pPr>
                <a:lvl7pPr marL="749846" indent="-130181" defTabSz="8953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7pPr>
                <a:lvl8pPr marL="749846" indent="-130181" defTabSz="8953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8pPr>
                <a:lvl9pPr marL="749846" indent="-130181" defTabSz="8953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2960"/>
                  </a:buClr>
                </a:pPr>
                <a:r>
                  <a:rPr lang="en-US" altLang="ja-JP" sz="1400" b="0" dirty="0">
                    <a:solidFill>
                      <a:schemeClr val="bg1"/>
                    </a:solidFill>
                  </a:rPr>
                  <a:t>Data consolidation 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2960"/>
                  </a:buClr>
                </a:pPr>
                <a:r>
                  <a:rPr lang="en-US" altLang="ja-JP" sz="1400" b="0" dirty="0">
                    <a:solidFill>
                      <a:schemeClr val="bg1"/>
                    </a:solidFill>
                  </a:rPr>
                  <a:t>with key logic</a:t>
                </a:r>
                <a:endParaRPr lang="ja-JP" altLang="en-US" sz="1400" b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206855" y="1494317"/>
                <a:ext cx="2936635" cy="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3508498" y="1494317"/>
                <a:ext cx="5049427" cy="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4175140" y="2686559"/>
                <a:ext cx="3447244" cy="712903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vert="horz" wrap="square" lIns="292200" tIns="94200" rIns="94200" bIns="94200" rtlCol="0">
                <a:spAutoFit/>
              </a:bodyPr>
              <a:lstStyle>
                <a:lvl1pPr marL="0" lvl="0" indent="0" defTabSz="895395" eaLnBrk="1" latinLnBrk="0" hangingPunct="1">
                  <a:spcBef>
                    <a:spcPts val="450"/>
                  </a:spcBef>
                  <a:spcAft>
                    <a:spcPts val="450"/>
                  </a:spcAft>
                  <a:buClr>
                    <a:schemeClr val="tx2"/>
                  </a:buClr>
                  <a:buSzPct val="100000"/>
                  <a:defRPr lang="x-none" sz="1200" b="1" baseline="0">
                    <a:latin typeface="+mn-lt"/>
                  </a:defRPr>
                </a:lvl1pPr>
                <a:lvl2pPr marL="1587" lvl="1" indent="0" defTabSz="895395" eaLnBrk="1" latinLnBrk="0" hangingPunct="1">
                  <a:spcBef>
                    <a:spcPts val="450"/>
                  </a:spcBef>
                  <a:spcAft>
                    <a:spcPts val="450"/>
                  </a:spcAft>
                  <a:buClr>
                    <a:schemeClr val="tx2"/>
                  </a:buClr>
                  <a:buSzPct val="125000"/>
                  <a:buFontTx/>
                  <a:buNone/>
                  <a:defRPr lang="x-none" sz="1200" b="0" baseline="0">
                    <a:solidFill>
                      <a:schemeClr val="accent6"/>
                    </a:solidFill>
                    <a:latin typeface="+mn-lt"/>
                  </a:defRPr>
                </a:lvl2pPr>
                <a:lvl3pPr marL="126206" lvl="2" indent="-126206" defTabSz="895395" eaLnBrk="1" latinLnBrk="0" hangingPunct="1">
                  <a:spcAft>
                    <a:spcPts val="450"/>
                  </a:spcAft>
                  <a:buClrTx/>
                  <a:buSzPct val="100000"/>
                  <a:buFont typeface="Arial" panose="020B0604020202020204" pitchFamily="34" charset="0"/>
                  <a:buChar char="•"/>
                  <a:defRPr lang="x-none" sz="1200" baseline="0">
                    <a:solidFill>
                      <a:schemeClr val="accent6"/>
                    </a:solidFill>
                    <a:latin typeface="+mn-lt"/>
                  </a:defRPr>
                </a:lvl3pPr>
                <a:lvl4pPr marL="263129" lvl="3" indent="-136922" defTabSz="895395" eaLnBrk="1" latinLnBrk="0" hangingPunct="1">
                  <a:spcAft>
                    <a:spcPts val="450"/>
                  </a:spcAft>
                  <a:buClr>
                    <a:schemeClr val="accent6"/>
                  </a:buClr>
                  <a:buSzPct val="100000"/>
                  <a:buFont typeface="Arial" panose="020B0604020202020204" pitchFamily="34" charset="0"/>
                  <a:buChar char="•"/>
                  <a:defRPr lang="x-none" sz="1200" baseline="0">
                    <a:solidFill>
                      <a:schemeClr val="accent6"/>
                    </a:solidFill>
                    <a:latin typeface="+mn-lt"/>
                  </a:defRPr>
                </a:lvl4pPr>
                <a:lvl5pPr marL="434579" lvl="4" indent="-171450" defTabSz="895395" eaLnBrk="1" latinLnBrk="0" hangingPunct="1">
                  <a:spcAft>
                    <a:spcPts val="450"/>
                  </a:spcAft>
                  <a:buClr>
                    <a:schemeClr val="accent6"/>
                  </a:buClr>
                  <a:buSzPct val="100000"/>
                  <a:buFont typeface="Times New Roman" panose="02020603050405020304" pitchFamily="18" charset="0"/>
                  <a:buChar char="─"/>
                  <a:defRPr lang="x-none" sz="1200" baseline="0">
                    <a:solidFill>
                      <a:schemeClr val="accent6"/>
                    </a:solidFill>
                    <a:latin typeface="+mn-lt"/>
                  </a:defRPr>
                </a:lvl5pPr>
                <a:lvl6pPr marL="749846" indent="-130181" defTabSz="8953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6pPr>
                <a:lvl7pPr marL="749846" indent="-130181" defTabSz="8953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7pPr>
                <a:lvl8pPr marL="749846" indent="-130181" defTabSz="8953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8pPr>
                <a:lvl9pPr marL="749846" indent="-130181" defTabSz="8953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9pPr>
              </a:lstStyle>
              <a:p>
                <a:pPr>
                  <a:buClr>
                    <a:srgbClr val="002960"/>
                  </a:buClr>
                </a:pPr>
                <a:r>
                  <a:rPr lang="en-US" altLang="ja-JP" sz="1400" b="0" dirty="0">
                    <a:solidFill>
                      <a:schemeClr val="bg1"/>
                    </a:solidFill>
                  </a:rPr>
                  <a:t>Share the final outputs of Brand x Store for each branch/individual for real-time visualization to PS the logic</a:t>
                </a:r>
                <a:endParaRPr lang="ja-JP" altLang="en-US" sz="1400" b="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3944490" y="2701999"/>
                <a:ext cx="428787" cy="439043"/>
                <a:chOff x="5940455" y="1201383"/>
                <a:chExt cx="361588" cy="370237"/>
              </a:xfrm>
            </p:grpSpPr>
            <p:sp>
              <p:nvSpPr>
                <p:cNvPr id="36" name="Oval 35"/>
                <p:cNvSpPr>
                  <a:spLocks/>
                </p:cNvSpPr>
                <p:nvPr/>
              </p:nvSpPr>
              <p:spPr bwMode="gray">
                <a:xfrm>
                  <a:off x="5940455" y="1201383"/>
                  <a:ext cx="361588" cy="370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2">
                      <a:lumMod val="50000"/>
                      <a:lumOff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vert="horz" wrap="none" lIns="0" tIns="0" rIns="0" bIns="0" numCol="1" anchor="ctr" anchorCtr="1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01723" fontAlgn="auto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3F5F"/>
                    </a:buClr>
                    <a:defRPr/>
                  </a:pPr>
                  <a:endParaRPr lang="en-US" sz="1274" b="1" kern="0" dirty="0">
                    <a:solidFill>
                      <a:srgbClr val="FFFFFF"/>
                    </a:solidFill>
                    <a:latin typeface="+mn-lt"/>
                    <a:cs typeface="Arial" pitchFamily="34" charset="0"/>
                  </a:endParaRPr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6015815" y="1277449"/>
                  <a:ext cx="210868" cy="236387"/>
                  <a:chOff x="6015815" y="1277449"/>
                  <a:chExt cx="210868" cy="236387"/>
                </a:xfrm>
              </p:grpSpPr>
              <p:sp>
                <p:nvSpPr>
                  <p:cNvPr id="38" name="Chevron 37"/>
                  <p:cNvSpPr/>
                  <p:nvPr/>
                </p:nvSpPr>
                <p:spPr>
                  <a:xfrm>
                    <a:off x="6087667" y="1277449"/>
                    <a:ext cx="139016" cy="236387"/>
                  </a:xfrm>
                  <a:prstGeom prst="chevron">
                    <a:avLst/>
                  </a:prstGeom>
                  <a:solidFill>
                    <a:schemeClr val="accent4"/>
                  </a:solidFill>
                  <a:ln w="9525">
                    <a:solidFill>
                      <a:schemeClr val="tx2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74" dirty="0">
                      <a:solidFill>
                        <a:srgbClr val="002960"/>
                      </a:solidFill>
                    </a:endParaRPr>
                  </a:p>
                </p:txBody>
              </p:sp>
              <p:sp>
                <p:nvSpPr>
                  <p:cNvPr id="39" name="Chevron 38"/>
                  <p:cNvSpPr/>
                  <p:nvPr/>
                </p:nvSpPr>
                <p:spPr>
                  <a:xfrm>
                    <a:off x="6015815" y="1297679"/>
                    <a:ext cx="113122" cy="192356"/>
                  </a:xfrm>
                  <a:prstGeom prst="chevron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2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74" dirty="0">
                      <a:solidFill>
                        <a:srgbClr val="002960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20B50B48-D989-4F7D-8E3F-5FA60EC08B3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798841" y="0"/>
            <a:ext cx="562976" cy="21544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bg1"/>
                </a:solidFill>
              </a:rPr>
              <a:t>RET047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CCD0F96-8780-4AD8-BAA1-78A367E68F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759" y="0"/>
            <a:ext cx="3448380" cy="21544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</a:rPr>
              <a:t>RETAIL/APPAREL AND HOSPITALITY (CONSUMER) </a:t>
            </a:r>
            <a:r>
              <a:rPr lang="pl-PL" sz="800" dirty="0">
                <a:solidFill>
                  <a:schemeClr val="bg1"/>
                </a:solidFill>
              </a:rPr>
              <a:t>| ASIA-PACIFIC</a:t>
            </a:r>
          </a:p>
        </p:txBody>
      </p:sp>
    </p:spTree>
    <p:extLst>
      <p:ext uri="{BB962C8B-B14F-4D97-AF65-F5344CB8AC3E}">
        <p14:creationId xmlns:p14="http://schemas.microsoft.com/office/powerpoint/2010/main" val="118528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07347830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90" name="think-cell Slide" r:id="rId20" imgW="395" imgH="394" progId="TCLayout.ActiveDocument.1">
                  <p:embed/>
                </p:oleObj>
              </mc:Choice>
              <mc:Fallback>
                <p:oleObj name="think-cell Slide" r:id="rId20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 hidden="1"/>
          <p:cNvSpPr/>
          <p:nvPr>
            <p:custDataLst>
              <p:tags r:id="rId3"/>
            </p:custDataLst>
          </p:nvPr>
        </p:nvSpPr>
        <p:spPr bwMode="auto">
          <a:xfrm>
            <a:off x="1493837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kumimoji="1" lang="en-US" altLang="ja-JP" sz="2400" dirty="0">
              <a:solidFill>
                <a:srgbClr val="00296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61860" y="0"/>
            <a:ext cx="4687253" cy="6721475"/>
            <a:chOff x="7360920" y="0"/>
            <a:chExt cx="4588193" cy="6721475"/>
          </a:xfrm>
        </p:grpSpPr>
        <p:pic>
          <p:nvPicPr>
            <p:cNvPr id="10" name="Picture 30" descr="「trojan horse」の画像検索結果"/>
            <p:cNvPicPr>
              <a:picLocks noChangeArrowheads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85" r="7253"/>
            <a:stretch/>
          </p:blipFill>
          <p:spPr bwMode="auto">
            <a:xfrm>
              <a:off x="7360920" y="0"/>
              <a:ext cx="4588193" cy="6721475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</p:spPr>
        </p:pic>
        <p:sp>
          <p:nvSpPr>
            <p:cNvPr id="11" name="Rectangle 3"/>
            <p:cNvSpPr txBox="1">
              <a:spLocks/>
            </p:cNvSpPr>
            <p:nvPr>
              <p:custDataLst>
                <p:tags r:id="rId18"/>
              </p:custDataLst>
            </p:nvPr>
          </p:nvSpPr>
          <p:spPr>
            <a:xfrm>
              <a:off x="7360920" y="0"/>
              <a:ext cx="4588193" cy="6721475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txBody>
            <a:bodyPr vert="horz" wrap="square" lIns="76200" tIns="76200" rIns="76200" bIns="76200" rtlCol="0" anchor="t" anchorCtr="0">
              <a:noAutofit/>
            </a:bodyPr>
            <a:lstStyle>
              <a:lvl1pPr marL="0" lvl="0" indent="0" defTabSz="895395" eaLnBrk="1" latinLnBrk="0" hangingPunct="1">
                <a:spcBef>
                  <a:spcPts val="450"/>
                </a:spcBef>
                <a:spcAft>
                  <a:spcPts val="450"/>
                </a:spcAft>
                <a:buClr>
                  <a:schemeClr val="tx2"/>
                </a:buClr>
                <a:buSzPct val="100000"/>
                <a:defRPr lang="x-none" sz="1200" b="1" baseline="0">
                  <a:latin typeface="+mn-lt"/>
                </a:defRPr>
              </a:lvl1pPr>
              <a:lvl2pPr marL="1587" lvl="1" indent="0" defTabSz="895395" eaLnBrk="1" latinLnBrk="0" hangingPunct="1">
                <a:spcBef>
                  <a:spcPts val="450"/>
                </a:spcBef>
                <a:spcAft>
                  <a:spcPts val="450"/>
                </a:spcAft>
                <a:buClr>
                  <a:schemeClr val="tx2"/>
                </a:buClr>
                <a:buSzPct val="125000"/>
                <a:buFontTx/>
                <a:buNone/>
                <a:defRPr lang="x-none" sz="1200" b="0" baseline="0">
                  <a:solidFill>
                    <a:schemeClr val="accent6"/>
                  </a:solidFill>
                  <a:latin typeface="+mn-lt"/>
                </a:defRPr>
              </a:lvl2pPr>
              <a:lvl3pPr marL="126206" lvl="2" indent="-126206" defTabSz="895395" eaLnBrk="1" latinLnBrk="0" hangingPunct="1">
                <a:spcAft>
                  <a:spcPts val="450"/>
                </a:spcAft>
                <a:buClrTx/>
                <a:buSzPct val="100000"/>
                <a:buFont typeface="Arial" panose="020B0604020202020204" pitchFamily="34" charset="0"/>
                <a:buChar char="•"/>
                <a:defRPr lang="x-none" sz="1200" baseline="0">
                  <a:solidFill>
                    <a:schemeClr val="accent6"/>
                  </a:solidFill>
                  <a:latin typeface="+mn-lt"/>
                </a:defRPr>
              </a:lvl3pPr>
              <a:lvl4pPr marL="263129" lvl="3" indent="-136922" defTabSz="895395" eaLnBrk="1" latinLnBrk="0" hangingPunct="1">
                <a:spcAft>
                  <a:spcPts val="45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sz="1200" baseline="0">
                  <a:solidFill>
                    <a:schemeClr val="accent6"/>
                  </a:solidFill>
                  <a:latin typeface="+mn-lt"/>
                </a:defRPr>
              </a:lvl4pPr>
              <a:lvl5pPr marL="434579" lvl="4" indent="-171450" defTabSz="895395" eaLnBrk="1" latinLnBrk="0" hangingPunct="1">
                <a:spcAft>
                  <a:spcPts val="450"/>
                </a:spcAft>
                <a:buClr>
                  <a:schemeClr val="accent6"/>
                </a:buClr>
                <a:buSzPct val="100000"/>
                <a:buFont typeface="Times New Roman" panose="02020603050405020304" pitchFamily="18" charset="0"/>
                <a:buChar char="─"/>
                <a:defRPr lang="x-none" sz="1200" baseline="0">
                  <a:solidFill>
                    <a:schemeClr val="accent6"/>
                  </a:solidFill>
                  <a:latin typeface="+mn-lt"/>
                </a:defRPr>
              </a:lvl5pPr>
              <a:lvl6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6pPr>
              <a:lvl7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7pPr>
              <a:lvl8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8pPr>
              <a:lvl9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9pPr>
            </a:lstStyle>
            <a:p>
              <a:pPr>
                <a:buClr>
                  <a:srgbClr val="002960"/>
                </a:buClr>
              </a:pPr>
              <a:endParaRPr lang="ja-JP" altLang="en-US" sz="1400" b="0" dirty="0">
                <a:solidFill>
                  <a:srgbClr val="00296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322820" y="1173374"/>
            <a:ext cx="4322635" cy="4320646"/>
            <a:chOff x="7937713" y="1276789"/>
            <a:chExt cx="3408400" cy="4320646"/>
          </a:xfrm>
        </p:grpSpPr>
        <p:sp>
          <p:nvSpPr>
            <p:cNvPr id="13" name="Rectangle 3"/>
            <p:cNvSpPr txBox="1">
              <a:spLocks/>
            </p:cNvSpPr>
            <p:nvPr>
              <p:custDataLst>
                <p:tags r:id="rId17"/>
              </p:custDataLst>
            </p:nvPr>
          </p:nvSpPr>
          <p:spPr>
            <a:xfrm>
              <a:off x="7937713" y="1276789"/>
              <a:ext cx="3408400" cy="432064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txBody>
            <a:bodyPr vert="horz" wrap="square" lIns="76200" tIns="76200" rIns="76200" bIns="76200" rtlCol="0" anchor="t" anchorCtr="0">
              <a:noAutofit/>
            </a:bodyPr>
            <a:lstStyle>
              <a:lvl1pPr marL="0" lvl="0" indent="0" defTabSz="895395" eaLnBrk="1" latinLnBrk="0" hangingPunct="1">
                <a:spcBef>
                  <a:spcPts val="450"/>
                </a:spcBef>
                <a:spcAft>
                  <a:spcPts val="450"/>
                </a:spcAft>
                <a:buClr>
                  <a:schemeClr val="tx2"/>
                </a:buClr>
                <a:buSzPct val="100000"/>
                <a:defRPr lang="x-none" sz="1200" b="1" baseline="0">
                  <a:latin typeface="+mn-lt"/>
                </a:defRPr>
              </a:lvl1pPr>
              <a:lvl2pPr marL="1587" lvl="1" indent="0" defTabSz="895395" eaLnBrk="1" latinLnBrk="0" hangingPunct="1">
                <a:spcBef>
                  <a:spcPts val="450"/>
                </a:spcBef>
                <a:spcAft>
                  <a:spcPts val="450"/>
                </a:spcAft>
                <a:buClr>
                  <a:schemeClr val="tx2"/>
                </a:buClr>
                <a:buSzPct val="125000"/>
                <a:buFontTx/>
                <a:buNone/>
                <a:defRPr lang="x-none" sz="1200" b="0" baseline="0">
                  <a:solidFill>
                    <a:schemeClr val="accent6"/>
                  </a:solidFill>
                  <a:latin typeface="+mn-lt"/>
                </a:defRPr>
              </a:lvl2pPr>
              <a:lvl3pPr marL="126206" lvl="2" indent="-126206" defTabSz="895395" eaLnBrk="1" latinLnBrk="0" hangingPunct="1">
                <a:spcAft>
                  <a:spcPts val="450"/>
                </a:spcAft>
                <a:buClrTx/>
                <a:buSzPct val="100000"/>
                <a:buFont typeface="Arial" panose="020B0604020202020204" pitchFamily="34" charset="0"/>
                <a:buChar char="•"/>
                <a:defRPr lang="x-none" sz="1200" baseline="0">
                  <a:solidFill>
                    <a:schemeClr val="accent6"/>
                  </a:solidFill>
                  <a:latin typeface="+mn-lt"/>
                </a:defRPr>
              </a:lvl3pPr>
              <a:lvl4pPr marL="263129" lvl="3" indent="-136922" defTabSz="895395" eaLnBrk="1" latinLnBrk="0" hangingPunct="1">
                <a:spcAft>
                  <a:spcPts val="45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sz="1200" baseline="0">
                  <a:solidFill>
                    <a:schemeClr val="accent6"/>
                  </a:solidFill>
                  <a:latin typeface="+mn-lt"/>
                </a:defRPr>
              </a:lvl4pPr>
              <a:lvl5pPr marL="434579" lvl="4" indent="-171450" defTabSz="895395" eaLnBrk="1" latinLnBrk="0" hangingPunct="1">
                <a:spcAft>
                  <a:spcPts val="450"/>
                </a:spcAft>
                <a:buClr>
                  <a:schemeClr val="accent6"/>
                </a:buClr>
                <a:buSzPct val="100000"/>
                <a:buFont typeface="Times New Roman" panose="02020603050405020304" pitchFamily="18" charset="0"/>
                <a:buChar char="─"/>
                <a:defRPr lang="x-none" sz="1200" baseline="0">
                  <a:solidFill>
                    <a:schemeClr val="accent6"/>
                  </a:solidFill>
                  <a:latin typeface="+mn-lt"/>
                </a:defRPr>
              </a:lvl5pPr>
              <a:lvl6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6pPr>
              <a:lvl7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7pPr>
              <a:lvl8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8pPr>
              <a:lvl9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9pPr>
            </a:lstStyle>
            <a:p>
              <a:pPr>
                <a:buClr>
                  <a:srgbClr val="002960"/>
                </a:buClr>
              </a:pPr>
              <a:endParaRPr lang="ja-JP" altLang="en-US" sz="1600" b="0" dirty="0">
                <a:solidFill>
                  <a:srgbClr val="002960"/>
                </a:solidFill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8010285" y="1351018"/>
              <a:ext cx="3267528" cy="3817063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0" lvl="0" indent="0" defTabSz="895395" eaLnBrk="1" latinLnBrk="0" hangingPunct="1">
                <a:spcBef>
                  <a:spcPts val="450"/>
                </a:spcBef>
                <a:spcAft>
                  <a:spcPts val="450"/>
                </a:spcAft>
                <a:buClr>
                  <a:schemeClr val="tx2"/>
                </a:buClr>
                <a:buSzPct val="100000"/>
                <a:defRPr lang="x-none" sz="1200" b="1" baseline="0">
                  <a:latin typeface="+mn-lt"/>
                </a:defRPr>
              </a:lvl1pPr>
              <a:lvl2pPr marL="1587" lvl="1" indent="0" defTabSz="895395" eaLnBrk="1" latinLnBrk="0" hangingPunct="1">
                <a:spcBef>
                  <a:spcPts val="450"/>
                </a:spcBef>
                <a:spcAft>
                  <a:spcPts val="450"/>
                </a:spcAft>
                <a:buClr>
                  <a:schemeClr val="tx2"/>
                </a:buClr>
                <a:buSzPct val="125000"/>
                <a:buFontTx/>
                <a:buNone/>
                <a:defRPr lang="x-none" sz="1200" b="0" baseline="0">
                  <a:solidFill>
                    <a:schemeClr val="accent6"/>
                  </a:solidFill>
                  <a:latin typeface="+mn-lt"/>
                </a:defRPr>
              </a:lvl2pPr>
              <a:lvl3pPr marL="126206" lvl="2" indent="-126206" defTabSz="895395" eaLnBrk="1" latinLnBrk="0" hangingPunct="1">
                <a:spcAft>
                  <a:spcPts val="450"/>
                </a:spcAft>
                <a:buClrTx/>
                <a:buSzPct val="100000"/>
                <a:buFont typeface="Arial" panose="020B0604020202020204" pitchFamily="34" charset="0"/>
                <a:buChar char="•"/>
                <a:defRPr lang="x-none" sz="1200" baseline="0">
                  <a:solidFill>
                    <a:schemeClr val="accent6"/>
                  </a:solidFill>
                  <a:latin typeface="+mn-lt"/>
                </a:defRPr>
              </a:lvl3pPr>
              <a:lvl4pPr marL="263129" lvl="3" indent="-136922" defTabSz="895395" eaLnBrk="1" latinLnBrk="0" hangingPunct="1">
                <a:spcAft>
                  <a:spcPts val="45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sz="1200" baseline="0">
                  <a:solidFill>
                    <a:schemeClr val="accent6"/>
                  </a:solidFill>
                  <a:latin typeface="+mn-lt"/>
                </a:defRPr>
              </a:lvl4pPr>
              <a:lvl5pPr marL="434579" lvl="4" indent="-171450" defTabSz="895395" eaLnBrk="1" latinLnBrk="0" hangingPunct="1">
                <a:spcAft>
                  <a:spcPts val="450"/>
                </a:spcAft>
                <a:buClr>
                  <a:schemeClr val="accent6"/>
                </a:buClr>
                <a:buSzPct val="100000"/>
                <a:buFont typeface="Times New Roman" panose="02020603050405020304" pitchFamily="18" charset="0"/>
                <a:buChar char="─"/>
                <a:defRPr lang="x-none" sz="1200" baseline="0">
                  <a:solidFill>
                    <a:schemeClr val="accent6"/>
                  </a:solidFill>
                  <a:latin typeface="+mn-lt"/>
                </a:defRPr>
              </a:lvl5pPr>
              <a:lvl6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6pPr>
              <a:lvl7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7pPr>
              <a:lvl8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8pPr>
              <a:lvl9pPr marL="749846" indent="-130181" defTabSz="8953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9pPr>
            </a:lstStyle>
            <a:p>
              <a:pPr>
                <a:spcAft>
                  <a:spcPts val="0"/>
                </a:spcAft>
                <a:buClr>
                  <a:srgbClr val="002960"/>
                </a:buClr>
              </a:pPr>
              <a:r>
                <a:rPr lang="en-US" altLang="ja-JP" sz="1600" dirty="0">
                  <a:solidFill>
                    <a:schemeClr val="tx2"/>
                  </a:solidFill>
                </a:rPr>
                <a:t>Client impact</a:t>
              </a:r>
            </a:p>
            <a:p>
              <a:pPr marL="192024" indent="-192024">
                <a:spcAft>
                  <a:spcPts val="0"/>
                </a:spcAft>
                <a:buSzPct val="125000"/>
                <a:buFont typeface="Arial" panose="020B0604020202020204" pitchFamily="34" charset="0"/>
                <a:buChar char="▪"/>
              </a:pPr>
              <a:r>
                <a:rPr lang="en-US" altLang="ja-JP" sz="1600" dirty="0">
                  <a:solidFill>
                    <a:schemeClr val="tx2"/>
                  </a:solidFill>
                </a:rPr>
                <a:t>Successfully allocated the overall growth target to each store by brand (first time in client history</a:t>
              </a:r>
              <a:r>
                <a:rPr lang="en-US" altLang="ja-JP" sz="1600" dirty="0">
                  <a:solidFill>
                    <a:schemeClr val="tx2"/>
                  </a:solidFill>
                  <a:sym typeface="Wingdings" panose="05000000000000000000" pitchFamily="2" charset="2"/>
                </a:rPr>
                <a:t></a:t>
              </a:r>
              <a:r>
                <a:rPr lang="en-US" altLang="ja-JP" sz="1600" dirty="0">
                  <a:solidFill>
                    <a:schemeClr val="tx2"/>
                  </a:solidFill>
                </a:rPr>
                <a:t>), also allocated the trade investment based on sales target</a:t>
              </a:r>
            </a:p>
            <a:p>
              <a:pPr marL="192024" indent="-192024">
                <a:spcAft>
                  <a:spcPts val="0"/>
                </a:spcAft>
                <a:buSzPct val="125000"/>
                <a:buFont typeface="Arial" panose="020B0604020202020204" pitchFamily="34" charset="0"/>
                <a:buChar char="▪"/>
              </a:pPr>
              <a:r>
                <a:rPr lang="en-US" altLang="ja-JP" sz="1600" dirty="0">
                  <a:solidFill>
                    <a:schemeClr val="tx2"/>
                  </a:solidFill>
                </a:rPr>
                <a:t>Reduced IT vendor cost by 75% </a:t>
              </a:r>
              <a:r>
                <a:rPr lang="en-US" altLang="ja-JP" sz="1600" b="0" dirty="0"/>
                <a:t>by having a McKinsey consultant work for 1 month in place of 4+ months of vendor work</a:t>
              </a:r>
            </a:p>
            <a:p>
              <a:pPr marL="192024" indent="-192024">
                <a:spcAft>
                  <a:spcPts val="0"/>
                </a:spcAft>
                <a:buSzPct val="125000"/>
                <a:buFont typeface="Arial" panose="020B0604020202020204" pitchFamily="34" charset="0"/>
                <a:buChar char="▪"/>
              </a:pPr>
              <a:r>
                <a:rPr lang="en-US" altLang="ja-JP" sz="1600" b="0" dirty="0"/>
                <a:t>And uncovered </a:t>
              </a:r>
              <a:r>
                <a:rPr lang="en-US" altLang="ja-JP" sz="1600" dirty="0">
                  <a:solidFill>
                    <a:schemeClr val="tx2"/>
                  </a:solidFill>
                </a:rPr>
                <a:t>30% sales cost savings </a:t>
              </a:r>
              <a:r>
                <a:rPr lang="en-US" altLang="ja-JP" sz="1600" b="0" dirty="0"/>
                <a:t>by identifying sales personnel activities that can be eliminated</a:t>
              </a:r>
            </a:p>
            <a:p>
              <a:pPr marL="192024" indent="-192024">
                <a:spcAft>
                  <a:spcPts val="0"/>
                </a:spcAft>
                <a:buSzPct val="125000"/>
                <a:buFont typeface="Arial" panose="020B0604020202020204" pitchFamily="34" charset="0"/>
                <a:buChar char="▪"/>
              </a:pPr>
              <a:r>
                <a:rPr lang="en-US" altLang="ja-JP" sz="1600" b="0" dirty="0"/>
                <a:t>Set up the client for a </a:t>
              </a:r>
              <a:r>
                <a:rPr lang="en-US" altLang="ja-JP" sz="1600" dirty="0">
                  <a:solidFill>
                    <a:schemeClr val="tx2"/>
                  </a:solidFill>
                </a:rPr>
                <a:t>more effective decision-making </a:t>
              </a:r>
              <a:r>
                <a:rPr lang="en-US" altLang="ja-JP" sz="1600" b="0" dirty="0"/>
                <a:t>and </a:t>
              </a:r>
              <a:r>
                <a:rPr lang="en-US" altLang="ja-JP" sz="1600" dirty="0">
                  <a:solidFill>
                    <a:schemeClr val="tx2"/>
                  </a:solidFill>
                </a:rPr>
                <a:t>refocused the sales organization </a:t>
              </a:r>
              <a:r>
                <a:rPr lang="en-US" altLang="ja-JP" sz="1600" b="0" dirty="0"/>
                <a:t>on value-adding activities</a:t>
              </a:r>
            </a:p>
          </p:txBody>
        </p:sp>
      </p:grpSp>
      <p:sp>
        <p:nvSpPr>
          <p:cNvPr id="15" name="RoundedRectangle 15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58759" y="5603530"/>
            <a:ext cx="11491891" cy="7104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76200" tIns="76200" rIns="76200" bIns="76200" rtlCol="0" anchor="ctr" anchorCtr="0">
            <a:spAutoFit/>
          </a:bodyPr>
          <a:lstStyle>
            <a:lvl1pPr marL="0" lvl="0" indent="0" defTabSz="895395" eaLnBrk="1" latinLnBrk="0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00000"/>
              <a:defRPr lang="x-none" sz="1200" b="1" baseline="0">
                <a:latin typeface="+mn-lt"/>
              </a:defRPr>
            </a:lvl1pPr>
            <a:lvl2pPr marL="1587" lvl="1" indent="0" defTabSz="895395" eaLnBrk="1" latinLnBrk="0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25000"/>
              <a:buFontTx/>
              <a:buNone/>
              <a:defRPr lang="x-none" sz="1200" b="0" baseline="0">
                <a:solidFill>
                  <a:schemeClr val="accent6"/>
                </a:solidFill>
                <a:latin typeface="+mn-lt"/>
              </a:defRPr>
            </a:lvl2pPr>
            <a:lvl3pPr marL="126206" lvl="2" indent="-126206" defTabSz="895395" eaLnBrk="1" latinLnBrk="0" hangingPunct="1">
              <a:spcAft>
                <a:spcPts val="450"/>
              </a:spcAft>
              <a:buClrTx/>
              <a:buSzPct val="100000"/>
              <a:buFont typeface="Arial" panose="020B0604020202020204" pitchFamily="34" charset="0"/>
              <a:buChar char="•"/>
              <a:defRPr lang="x-none" sz="1200" baseline="0">
                <a:solidFill>
                  <a:schemeClr val="accent6"/>
                </a:solidFill>
                <a:latin typeface="+mn-lt"/>
              </a:defRPr>
            </a:lvl3pPr>
            <a:lvl4pPr marL="263129" lvl="3" indent="-136922" defTabSz="895395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sz="1200" baseline="0">
                <a:solidFill>
                  <a:schemeClr val="accent6"/>
                </a:solidFill>
                <a:latin typeface="+mn-lt"/>
              </a:defRPr>
            </a:lvl4pPr>
            <a:lvl5pPr marL="434579" lvl="4" indent="-171450" defTabSz="895395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sz="1200" baseline="0">
                <a:solidFill>
                  <a:schemeClr val="accent6"/>
                </a:solidFill>
                <a:latin typeface="+mn-lt"/>
              </a:defRPr>
            </a:lvl5pPr>
            <a:lvl6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algn="ctr">
              <a:spcAft>
                <a:spcPts val="0"/>
              </a:spcAft>
              <a:buClr>
                <a:srgbClr val="FFFFFF"/>
              </a:buClr>
            </a:pPr>
            <a:r>
              <a:rPr lang="en-US" altLang="ja-JP" sz="1600" dirty="0">
                <a:solidFill>
                  <a:srgbClr val="FFFFFF"/>
                </a:solidFill>
              </a:rPr>
              <a:t>As a result, McKinsey won a full-year sales transformation project starting in 2018</a:t>
            </a:r>
          </a:p>
          <a:p>
            <a:pPr algn="ctr">
              <a:spcAft>
                <a:spcPts val="0"/>
              </a:spcAft>
              <a:buClr>
                <a:srgbClr val="FFFFFF"/>
              </a:buClr>
            </a:pPr>
            <a:r>
              <a:rPr lang="en-US" altLang="ja-JP" sz="1600" dirty="0">
                <a:solidFill>
                  <a:srgbClr val="FFFFFF"/>
                </a:solidFill>
              </a:rPr>
              <a:t>This can be used as teaser/trial for core M&amp;S projects!!</a:t>
            </a:r>
            <a:endParaRPr lang="en-US" altLang="ja-JP" sz="1600" u="sng" dirty="0">
              <a:solidFill>
                <a:srgbClr val="FFFFFF"/>
              </a:solidFill>
            </a:endParaRPr>
          </a:p>
        </p:txBody>
      </p:sp>
      <p:graphicFrame>
        <p:nvGraphicFramePr>
          <p:cNvPr id="67" name="Chart 66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676520777"/>
              </p:ext>
            </p:extLst>
          </p:nvPr>
        </p:nvGraphicFramePr>
        <p:xfrm>
          <a:off x="76200" y="1473200"/>
          <a:ext cx="7138988" cy="1109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cxnSp>
        <p:nvCxnSpPr>
          <p:cNvPr id="46" name="Straight Connector 45"/>
          <p:cNvCxnSpPr/>
          <p:nvPr>
            <p:custDataLst>
              <p:tags r:id="rId6"/>
            </p:custDataLst>
          </p:nvPr>
        </p:nvCxnSpPr>
        <p:spPr bwMode="gray">
          <a:xfrm>
            <a:off x="5387975" y="1552575"/>
            <a:ext cx="0" cy="714375"/>
          </a:xfrm>
          <a:prstGeom prst="line">
            <a:avLst/>
          </a:prstGeom>
          <a:ln w="3810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>
            <p:custDataLst>
              <p:tags r:id="rId7"/>
            </p:custDataLst>
          </p:nvPr>
        </p:nvCxnSpPr>
        <p:spPr bwMode="gray">
          <a:xfrm>
            <a:off x="3149600" y="1555750"/>
            <a:ext cx="2295525" cy="0"/>
          </a:xfrm>
          <a:prstGeom prst="line">
            <a:avLst/>
          </a:prstGeom>
          <a:ln w="3175">
            <a:solidFill>
              <a:schemeClr val="accent6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143375" y="2568575"/>
            <a:ext cx="11858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95" rtl="0" eaLnBrk="1" fontAlgn="base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00000"/>
              <a:defRPr lang="x-none" sz="1200" b="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7" indent="0" algn="l" defTabSz="895395" rtl="0" eaLnBrk="1" fontAlgn="base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25000"/>
              <a:buFontTx/>
              <a:buNone/>
              <a:defRPr lang="x-none" sz="1200" b="0" baseline="0">
                <a:solidFill>
                  <a:schemeClr val="accent6"/>
                </a:solidFill>
                <a:latin typeface="+mn-lt"/>
              </a:defRPr>
            </a:lvl2pPr>
            <a:lvl3pPr marL="126206" indent="-126206" algn="l" defTabSz="895395" rtl="0" eaLnBrk="1" fontAlgn="base" hangingPunct="1">
              <a:spcBef>
                <a:spcPct val="0"/>
              </a:spcBef>
              <a:spcAft>
                <a:spcPts val="450"/>
              </a:spcAft>
              <a:buClrTx/>
              <a:buSzPct val="100000"/>
              <a:buFont typeface="Arial" panose="020B0604020202020204" pitchFamily="34" charset="0"/>
              <a:buChar char="•"/>
              <a:defRPr lang="x-none" sz="1200" baseline="0">
                <a:solidFill>
                  <a:schemeClr val="accent6"/>
                </a:solidFill>
                <a:latin typeface="+mn-lt"/>
              </a:defRPr>
            </a:lvl3pPr>
            <a:lvl4pPr marL="263129" indent="-136922" algn="l" defTabSz="895395" rtl="0" eaLnBrk="1" fontAlgn="base" hangingPunct="1">
              <a:spcBef>
                <a:spcPct val="0"/>
              </a:spcBef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sz="1200" baseline="0">
                <a:solidFill>
                  <a:schemeClr val="accent6"/>
                </a:solidFill>
                <a:latin typeface="+mn-lt"/>
              </a:defRPr>
            </a:lvl4pPr>
            <a:lvl5pPr marL="434579" indent="-171450" algn="l" defTabSz="895395" rtl="0" eaLnBrk="1" fontAlgn="base" hangingPunct="1">
              <a:spcBef>
                <a:spcPct val="0"/>
              </a:spcBef>
              <a:spcAft>
                <a:spcPts val="45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sz="1200" baseline="0">
                <a:solidFill>
                  <a:schemeClr val="accent6"/>
                </a:solidFill>
                <a:latin typeface="+mn-lt"/>
              </a:defRPr>
            </a:lvl5pPr>
            <a:lvl6pPr marL="749846" indent="-130181" algn="l" defTabSz="89539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46" indent="-130181" algn="l" defTabSz="89539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46" indent="-130181" algn="l" defTabSz="89539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46" indent="-130181" algn="l" defTabSz="89539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marL="0" lvl="1">
              <a:spcBef>
                <a:spcPct val="0"/>
              </a:spcBef>
              <a:spcAft>
                <a:spcPct val="0"/>
              </a:spcAft>
              <a:buClr>
                <a:srgbClr val="002960"/>
              </a:buClr>
            </a:pPr>
            <a:r>
              <a:rPr lang="en-US" altLang="ja-JP" sz="1600" dirty="0">
                <a:solidFill>
                  <a:schemeClr val="tx1"/>
                </a:solidFill>
              </a:rPr>
              <a:t>Post-solution</a:t>
            </a:r>
            <a:endParaRPr lang="ja-JP" altLang="en-US" sz="16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655638" y="2568575"/>
            <a:ext cx="26416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95" rtl="0" eaLnBrk="1" fontAlgn="base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00000"/>
              <a:defRPr lang="x-none" sz="1200" b="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7" indent="0" algn="l" defTabSz="895395" rtl="0" eaLnBrk="1" fontAlgn="base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25000"/>
              <a:buFontTx/>
              <a:buNone/>
              <a:defRPr lang="x-none" sz="1200" b="0" baseline="0">
                <a:solidFill>
                  <a:schemeClr val="accent6"/>
                </a:solidFill>
                <a:latin typeface="+mn-lt"/>
              </a:defRPr>
            </a:lvl2pPr>
            <a:lvl3pPr marL="126206" indent="-126206" algn="l" defTabSz="895395" rtl="0" eaLnBrk="1" fontAlgn="base" hangingPunct="1">
              <a:spcBef>
                <a:spcPct val="0"/>
              </a:spcBef>
              <a:spcAft>
                <a:spcPts val="450"/>
              </a:spcAft>
              <a:buClrTx/>
              <a:buSzPct val="100000"/>
              <a:buFont typeface="Arial" panose="020B0604020202020204" pitchFamily="34" charset="0"/>
              <a:buChar char="•"/>
              <a:defRPr lang="x-none" sz="1200" baseline="0">
                <a:solidFill>
                  <a:schemeClr val="accent6"/>
                </a:solidFill>
                <a:latin typeface="+mn-lt"/>
              </a:defRPr>
            </a:lvl3pPr>
            <a:lvl4pPr marL="263129" indent="-136922" algn="l" defTabSz="895395" rtl="0" eaLnBrk="1" fontAlgn="base" hangingPunct="1">
              <a:spcBef>
                <a:spcPct val="0"/>
              </a:spcBef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sz="1200" baseline="0">
                <a:solidFill>
                  <a:schemeClr val="accent6"/>
                </a:solidFill>
                <a:latin typeface="+mn-lt"/>
              </a:defRPr>
            </a:lvl4pPr>
            <a:lvl5pPr marL="434579" indent="-171450" algn="l" defTabSz="895395" rtl="0" eaLnBrk="1" fontAlgn="base" hangingPunct="1">
              <a:spcBef>
                <a:spcPct val="0"/>
              </a:spcBef>
              <a:spcAft>
                <a:spcPts val="45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sz="1200" baseline="0">
                <a:solidFill>
                  <a:schemeClr val="accent6"/>
                </a:solidFill>
                <a:latin typeface="+mn-lt"/>
              </a:defRPr>
            </a:lvl5pPr>
            <a:lvl6pPr marL="749846" indent="-130181" algn="l" defTabSz="89539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46" indent="-130181" algn="l" defTabSz="89539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46" indent="-130181" algn="l" defTabSz="89539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46" indent="-130181" algn="l" defTabSz="89539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marL="0" lvl="1">
              <a:spcBef>
                <a:spcPct val="0"/>
              </a:spcBef>
              <a:spcAft>
                <a:spcPct val="0"/>
              </a:spcAft>
              <a:buClr>
                <a:srgbClr val="002960"/>
              </a:buClr>
            </a:pPr>
            <a:r>
              <a:rPr lang="en-US" altLang="ja-JP" sz="1600" dirty="0">
                <a:solidFill>
                  <a:schemeClr val="tx1"/>
                </a:solidFill>
              </a:rPr>
              <a:t>As-is </a:t>
            </a:r>
          </a:p>
          <a:p>
            <a:pPr marL="0" lvl="1">
              <a:spcBef>
                <a:spcPct val="0"/>
              </a:spcBef>
              <a:spcAft>
                <a:spcPct val="0"/>
              </a:spcAft>
              <a:buClr>
                <a:srgbClr val="002960"/>
              </a:buClr>
            </a:pPr>
            <a:r>
              <a:rPr lang="en-US" altLang="ja-JP" sz="1600" dirty="0">
                <a:solidFill>
                  <a:schemeClr val="tx1"/>
                </a:solidFill>
              </a:rPr>
              <a:t>(leverage existing IT vendor )</a:t>
            </a:r>
            <a:endParaRPr lang="ja-JP" altLang="en-US" sz="16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5053013" y="1697038"/>
            <a:ext cx="671513" cy="3111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95" rtl="0" eaLnBrk="1" fontAlgn="base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00000"/>
              <a:defRPr lang="x-none" sz="1200" b="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7" indent="0" algn="l" defTabSz="895395" rtl="0" eaLnBrk="1" fontAlgn="base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25000"/>
              <a:buFontTx/>
              <a:buNone/>
              <a:defRPr lang="x-none" sz="1200" b="0" baseline="0">
                <a:solidFill>
                  <a:schemeClr val="accent6"/>
                </a:solidFill>
                <a:latin typeface="+mn-lt"/>
              </a:defRPr>
            </a:lvl2pPr>
            <a:lvl3pPr marL="126206" indent="-126206" algn="l" defTabSz="895395" rtl="0" eaLnBrk="1" fontAlgn="base" hangingPunct="1">
              <a:spcBef>
                <a:spcPct val="0"/>
              </a:spcBef>
              <a:spcAft>
                <a:spcPts val="450"/>
              </a:spcAft>
              <a:buClrTx/>
              <a:buSzPct val="100000"/>
              <a:buFont typeface="Arial" panose="020B0604020202020204" pitchFamily="34" charset="0"/>
              <a:buChar char="•"/>
              <a:defRPr lang="x-none" sz="1200" baseline="0">
                <a:solidFill>
                  <a:schemeClr val="accent6"/>
                </a:solidFill>
                <a:latin typeface="+mn-lt"/>
              </a:defRPr>
            </a:lvl3pPr>
            <a:lvl4pPr marL="263129" indent="-136922" algn="l" defTabSz="895395" rtl="0" eaLnBrk="1" fontAlgn="base" hangingPunct="1">
              <a:spcBef>
                <a:spcPct val="0"/>
              </a:spcBef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sz="1200" baseline="0">
                <a:solidFill>
                  <a:schemeClr val="accent6"/>
                </a:solidFill>
                <a:latin typeface="+mn-lt"/>
              </a:defRPr>
            </a:lvl4pPr>
            <a:lvl5pPr marL="434579" indent="-171450" algn="l" defTabSz="895395" rtl="0" eaLnBrk="1" fontAlgn="base" hangingPunct="1">
              <a:spcBef>
                <a:spcPct val="0"/>
              </a:spcBef>
              <a:spcAft>
                <a:spcPts val="45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sz="1200" baseline="0">
                <a:solidFill>
                  <a:schemeClr val="accent6"/>
                </a:solidFill>
                <a:latin typeface="+mn-lt"/>
              </a:defRPr>
            </a:lvl5pPr>
            <a:lvl6pPr marL="749846" indent="-130181" algn="l" defTabSz="89539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46" indent="-130181" algn="l" defTabSz="89539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46" indent="-130181" algn="l" defTabSz="89539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46" indent="-130181" algn="l" defTabSz="89539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2960"/>
              </a:buClr>
            </a:pPr>
            <a:fld id="{77A0CB28-4420-4A2D-916C-6A2045E16E82}" type="datetime'''''''''''''-''''''7''''''''''''''5''%'''">
              <a:rPr lang="ja-JP" altLang="en-US" sz="1600" b="1">
                <a:solidFill>
                  <a:srgbClr val="FFFFFF"/>
                </a:solidFill>
                <a:sym typeface="+mn-lt"/>
              </a:rPr>
              <a:pPr marL="0" lvl="1"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t>-75%</a:t>
            </a:fld>
            <a:endParaRPr lang="ja-JP" altLang="en-US" sz="1600" b="1" dirty="0">
              <a:solidFill>
                <a:srgbClr val="FFFFFF"/>
              </a:solidFill>
              <a:sym typeface="+mn-lt"/>
            </a:endParaRPr>
          </a:p>
        </p:txBody>
      </p:sp>
      <p:graphicFrame>
        <p:nvGraphicFramePr>
          <p:cNvPr id="68" name="Chart 67"/>
          <p:cNvGraphicFramePr/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481034357"/>
              </p:ext>
            </p:extLst>
          </p:nvPr>
        </p:nvGraphicFramePr>
        <p:xfrm>
          <a:off x="76200" y="3911600"/>
          <a:ext cx="7138988" cy="1109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cxnSp>
        <p:nvCxnSpPr>
          <p:cNvPr id="55" name="Straight Connector 54"/>
          <p:cNvCxnSpPr/>
          <p:nvPr>
            <p:custDataLst>
              <p:tags r:id="rId12"/>
            </p:custDataLst>
          </p:nvPr>
        </p:nvCxnSpPr>
        <p:spPr bwMode="gray">
          <a:xfrm>
            <a:off x="3149600" y="3994150"/>
            <a:ext cx="2295525" cy="0"/>
          </a:xfrm>
          <a:prstGeom prst="line">
            <a:avLst/>
          </a:prstGeom>
          <a:ln w="3175">
            <a:solidFill>
              <a:schemeClr val="accent6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13"/>
            </p:custDataLst>
          </p:nvPr>
        </p:nvCxnSpPr>
        <p:spPr bwMode="gray">
          <a:xfrm>
            <a:off x="5387975" y="3990975"/>
            <a:ext cx="0" cy="290513"/>
          </a:xfrm>
          <a:prstGeom prst="line">
            <a:avLst/>
          </a:prstGeom>
          <a:ln w="3810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1670050" y="5006975"/>
            <a:ext cx="46355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95" rtl="0" eaLnBrk="1" fontAlgn="base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00000"/>
              <a:defRPr lang="x-none" sz="1200" b="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7" indent="0" algn="l" defTabSz="895395" rtl="0" eaLnBrk="1" fontAlgn="base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25000"/>
              <a:buFontTx/>
              <a:buNone/>
              <a:defRPr lang="x-none" sz="1200" b="0" baseline="0">
                <a:solidFill>
                  <a:schemeClr val="accent6"/>
                </a:solidFill>
                <a:latin typeface="+mn-lt"/>
              </a:defRPr>
            </a:lvl2pPr>
            <a:lvl3pPr marL="126206" indent="-126206" algn="l" defTabSz="895395" rtl="0" eaLnBrk="1" fontAlgn="base" hangingPunct="1">
              <a:spcBef>
                <a:spcPct val="0"/>
              </a:spcBef>
              <a:spcAft>
                <a:spcPts val="450"/>
              </a:spcAft>
              <a:buClrTx/>
              <a:buSzPct val="100000"/>
              <a:buFont typeface="Arial" panose="020B0604020202020204" pitchFamily="34" charset="0"/>
              <a:buChar char="•"/>
              <a:defRPr lang="x-none" sz="1200" baseline="0">
                <a:solidFill>
                  <a:schemeClr val="accent6"/>
                </a:solidFill>
                <a:latin typeface="+mn-lt"/>
              </a:defRPr>
            </a:lvl3pPr>
            <a:lvl4pPr marL="263129" indent="-136922" algn="l" defTabSz="895395" rtl="0" eaLnBrk="1" fontAlgn="base" hangingPunct="1">
              <a:spcBef>
                <a:spcPct val="0"/>
              </a:spcBef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sz="1200" baseline="0">
                <a:solidFill>
                  <a:schemeClr val="accent6"/>
                </a:solidFill>
                <a:latin typeface="+mn-lt"/>
              </a:defRPr>
            </a:lvl4pPr>
            <a:lvl5pPr marL="434579" indent="-171450" algn="l" defTabSz="895395" rtl="0" eaLnBrk="1" fontAlgn="base" hangingPunct="1">
              <a:spcBef>
                <a:spcPct val="0"/>
              </a:spcBef>
              <a:spcAft>
                <a:spcPts val="45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sz="1200" baseline="0">
                <a:solidFill>
                  <a:schemeClr val="accent6"/>
                </a:solidFill>
                <a:latin typeface="+mn-lt"/>
              </a:defRPr>
            </a:lvl5pPr>
            <a:lvl6pPr marL="749846" indent="-130181" algn="l" defTabSz="89539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46" indent="-130181" algn="l" defTabSz="89539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46" indent="-130181" algn="l" defTabSz="89539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46" indent="-130181" algn="l" defTabSz="89539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marL="0" lvl="1">
              <a:spcBef>
                <a:spcPct val="0"/>
              </a:spcBef>
              <a:spcAft>
                <a:spcPct val="0"/>
              </a:spcAft>
              <a:buClr>
                <a:srgbClr val="002960"/>
              </a:buClr>
            </a:pPr>
            <a:r>
              <a:rPr lang="en-US" altLang="ja-JP" sz="1600" dirty="0">
                <a:solidFill>
                  <a:schemeClr val="tx1"/>
                </a:solidFill>
              </a:rPr>
              <a:t>As-is</a:t>
            </a:r>
            <a:endParaRPr lang="ja-JP" altLang="en-US" sz="16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8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4795838" y="5006975"/>
            <a:ext cx="1185863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95" rtl="0" eaLnBrk="1" fontAlgn="base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00000"/>
              <a:defRPr lang="x-none" sz="1200" b="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7" indent="0" algn="l" defTabSz="895395" rtl="0" eaLnBrk="1" fontAlgn="base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25000"/>
              <a:buFontTx/>
              <a:buNone/>
              <a:defRPr lang="x-none" sz="1200" b="0" baseline="0">
                <a:solidFill>
                  <a:schemeClr val="accent6"/>
                </a:solidFill>
                <a:latin typeface="+mn-lt"/>
              </a:defRPr>
            </a:lvl2pPr>
            <a:lvl3pPr marL="126206" indent="-126206" algn="l" defTabSz="895395" rtl="0" eaLnBrk="1" fontAlgn="base" hangingPunct="1">
              <a:spcBef>
                <a:spcPct val="0"/>
              </a:spcBef>
              <a:spcAft>
                <a:spcPts val="450"/>
              </a:spcAft>
              <a:buClrTx/>
              <a:buSzPct val="100000"/>
              <a:buFont typeface="Arial" panose="020B0604020202020204" pitchFamily="34" charset="0"/>
              <a:buChar char="•"/>
              <a:defRPr lang="x-none" sz="1200" baseline="0">
                <a:solidFill>
                  <a:schemeClr val="accent6"/>
                </a:solidFill>
                <a:latin typeface="+mn-lt"/>
              </a:defRPr>
            </a:lvl3pPr>
            <a:lvl4pPr marL="263129" indent="-136922" algn="l" defTabSz="895395" rtl="0" eaLnBrk="1" fontAlgn="base" hangingPunct="1">
              <a:spcBef>
                <a:spcPct val="0"/>
              </a:spcBef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sz="1200" baseline="0">
                <a:solidFill>
                  <a:schemeClr val="accent6"/>
                </a:solidFill>
                <a:latin typeface="+mn-lt"/>
              </a:defRPr>
            </a:lvl4pPr>
            <a:lvl5pPr marL="434579" indent="-171450" algn="l" defTabSz="895395" rtl="0" eaLnBrk="1" fontAlgn="base" hangingPunct="1">
              <a:spcBef>
                <a:spcPct val="0"/>
              </a:spcBef>
              <a:spcAft>
                <a:spcPts val="45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sz="1200" baseline="0">
                <a:solidFill>
                  <a:schemeClr val="accent6"/>
                </a:solidFill>
                <a:latin typeface="+mn-lt"/>
              </a:defRPr>
            </a:lvl5pPr>
            <a:lvl6pPr marL="749846" indent="-130181" algn="l" defTabSz="89539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46" indent="-130181" algn="l" defTabSz="89539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46" indent="-130181" algn="l" defTabSz="89539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46" indent="-130181" algn="l" defTabSz="89539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marL="0" lvl="1">
              <a:spcBef>
                <a:spcPct val="0"/>
              </a:spcBef>
              <a:spcAft>
                <a:spcPct val="0"/>
              </a:spcAft>
              <a:buClr>
                <a:srgbClr val="002960"/>
              </a:buClr>
            </a:pPr>
            <a:r>
              <a:rPr lang="en-US" altLang="ja-JP" sz="1600" dirty="0">
                <a:solidFill>
                  <a:schemeClr val="tx1"/>
                </a:solidFill>
              </a:rPr>
              <a:t>Post-solution</a:t>
            </a:r>
            <a:endParaRPr lang="ja-JP" altLang="en-US" sz="16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51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5492750" y="3979863"/>
            <a:ext cx="671513" cy="311150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95" rtl="0" eaLnBrk="1" fontAlgn="base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00000"/>
              <a:defRPr lang="x-none" sz="1200" b="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7" indent="0" algn="l" defTabSz="895395" rtl="0" eaLnBrk="1" fontAlgn="base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25000"/>
              <a:buFontTx/>
              <a:buNone/>
              <a:defRPr lang="x-none" sz="1200" b="0" baseline="0">
                <a:solidFill>
                  <a:schemeClr val="accent6"/>
                </a:solidFill>
                <a:latin typeface="+mn-lt"/>
              </a:defRPr>
            </a:lvl2pPr>
            <a:lvl3pPr marL="126206" indent="-126206" algn="l" defTabSz="895395" rtl="0" eaLnBrk="1" fontAlgn="base" hangingPunct="1">
              <a:spcBef>
                <a:spcPct val="0"/>
              </a:spcBef>
              <a:spcAft>
                <a:spcPts val="450"/>
              </a:spcAft>
              <a:buClrTx/>
              <a:buSzPct val="100000"/>
              <a:buFont typeface="Arial" panose="020B0604020202020204" pitchFamily="34" charset="0"/>
              <a:buChar char="•"/>
              <a:defRPr lang="x-none" sz="1200" baseline="0">
                <a:solidFill>
                  <a:schemeClr val="accent6"/>
                </a:solidFill>
                <a:latin typeface="+mn-lt"/>
              </a:defRPr>
            </a:lvl3pPr>
            <a:lvl4pPr marL="263129" indent="-136922" algn="l" defTabSz="895395" rtl="0" eaLnBrk="1" fontAlgn="base" hangingPunct="1">
              <a:spcBef>
                <a:spcPct val="0"/>
              </a:spcBef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sz="1200" baseline="0">
                <a:solidFill>
                  <a:schemeClr val="accent6"/>
                </a:solidFill>
                <a:latin typeface="+mn-lt"/>
              </a:defRPr>
            </a:lvl4pPr>
            <a:lvl5pPr marL="434579" indent="-171450" algn="l" defTabSz="895395" rtl="0" eaLnBrk="1" fontAlgn="base" hangingPunct="1">
              <a:spcBef>
                <a:spcPct val="0"/>
              </a:spcBef>
              <a:spcAft>
                <a:spcPts val="45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sz="1200" baseline="0">
                <a:solidFill>
                  <a:schemeClr val="accent6"/>
                </a:solidFill>
                <a:latin typeface="+mn-lt"/>
              </a:defRPr>
            </a:lvl5pPr>
            <a:lvl6pPr marL="749846" indent="-130181" algn="l" defTabSz="89539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46" indent="-130181" algn="l" defTabSz="89539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46" indent="-130181" algn="l" defTabSz="89539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46" indent="-130181" algn="l" defTabSz="895395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2960"/>
              </a:buClr>
            </a:pPr>
            <a:fld id="{940C5841-980D-4246-B92E-C3F95FB5D899}" type="datetime'''''''''-''3''''''''''''''''''''''''''''0''''''''%'''''''''''">
              <a:rPr lang="ja-JP" altLang="en-US" sz="1600" b="1">
                <a:solidFill>
                  <a:srgbClr val="FFFFFF"/>
                </a:solidFill>
              </a:rPr>
              <a:pPr marL="0" lvl="1"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2960"/>
                </a:buClr>
              </a:pPr>
              <a:t>-30%</a:t>
            </a:fld>
            <a:endParaRPr lang="ja-JP" altLang="en-US" sz="1600" b="1" dirty="0">
              <a:solidFill>
                <a:srgbClr val="FFFFFF"/>
              </a:solidFill>
              <a:sym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8759" y="1173374"/>
            <a:ext cx="6973562" cy="265118"/>
            <a:chOff x="158759" y="1357790"/>
            <a:chExt cx="6973562" cy="265118"/>
          </a:xfrm>
        </p:grpSpPr>
        <p:grpSp>
          <p:nvGrpSpPr>
            <p:cNvPr id="47" name="ACET"/>
            <p:cNvGrpSpPr>
              <a:grpSpLocks/>
            </p:cNvGrpSpPr>
            <p:nvPr/>
          </p:nvGrpSpPr>
          <p:grpSpPr bwMode="gray">
            <a:xfrm>
              <a:off x="158759" y="1357790"/>
              <a:ext cx="6973562" cy="265113"/>
              <a:chOff x="1674" y="2009"/>
              <a:chExt cx="2686" cy="167"/>
            </a:xfrm>
          </p:grpSpPr>
          <p:cxnSp>
            <p:nvCxnSpPr>
              <p:cNvPr id="48" name="AutoShape 249"/>
              <p:cNvCxnSpPr>
                <a:cxnSpLocks noChangeShapeType="1"/>
                <a:stCxn id="49" idx="4"/>
                <a:endCxn id="49" idx="6"/>
              </p:cNvCxnSpPr>
              <p:nvPr/>
            </p:nvCxnSpPr>
            <p:spPr bwMode="gray">
              <a:xfrm>
                <a:off x="1674" y="2176"/>
                <a:ext cx="2686" cy="0"/>
              </a:xfrm>
              <a:prstGeom prst="straightConnector1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9" name="ACET"/>
              <p:cNvSpPr>
                <a:spLocks noChangeArrowheads="1"/>
              </p:cNvSpPr>
              <p:nvPr/>
            </p:nvSpPr>
            <p:spPr bwMode="gray">
              <a:xfrm>
                <a:off x="1674" y="2009"/>
                <a:ext cx="2686" cy="167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18288" anchor="b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Arial"/>
                  </a:rPr>
                  <a:t>IT vendor cost</a:t>
                </a:r>
                <a:endParaRPr lang="x-none" dirty="0">
                  <a:solidFill>
                    <a:schemeClr val="tx2"/>
                  </a:solidFill>
                  <a:latin typeface="Arial"/>
                </a:endParaRPr>
              </a:p>
            </p:txBody>
          </p:sp>
        </p:grpSp>
        <p:cxnSp>
          <p:nvCxnSpPr>
            <p:cNvPr id="59" name="Straight Connector 58"/>
            <p:cNvCxnSpPr>
              <a:cxnSpLocks/>
            </p:cNvCxnSpPr>
            <p:nvPr/>
          </p:nvCxnSpPr>
          <p:spPr>
            <a:xfrm>
              <a:off x="158759" y="1622903"/>
              <a:ext cx="6973562" cy="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58759" y="3219257"/>
            <a:ext cx="6973562" cy="511181"/>
            <a:chOff x="158759" y="3417405"/>
            <a:chExt cx="6973562" cy="511181"/>
          </a:xfrm>
        </p:grpSpPr>
        <p:grpSp>
          <p:nvGrpSpPr>
            <p:cNvPr id="62" name="ACET"/>
            <p:cNvGrpSpPr>
              <a:grpSpLocks/>
            </p:cNvGrpSpPr>
            <p:nvPr/>
          </p:nvGrpSpPr>
          <p:grpSpPr bwMode="gray">
            <a:xfrm>
              <a:off x="158759" y="3417405"/>
              <a:ext cx="6973562" cy="511176"/>
              <a:chOff x="1674" y="1854"/>
              <a:chExt cx="2686" cy="322"/>
            </a:xfrm>
          </p:grpSpPr>
          <p:cxnSp>
            <p:nvCxnSpPr>
              <p:cNvPr id="64" name="AutoShape 249"/>
              <p:cNvCxnSpPr>
                <a:cxnSpLocks noChangeShapeType="1"/>
                <a:stCxn id="65" idx="4"/>
                <a:endCxn id="65" idx="6"/>
              </p:cNvCxnSpPr>
              <p:nvPr/>
            </p:nvCxnSpPr>
            <p:spPr bwMode="gray">
              <a:xfrm>
                <a:off x="1674" y="2176"/>
                <a:ext cx="2686" cy="0"/>
              </a:xfrm>
              <a:prstGeom prst="straightConnector1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5" name="ACET"/>
              <p:cNvSpPr>
                <a:spLocks noChangeArrowheads="1"/>
              </p:cNvSpPr>
              <p:nvPr/>
            </p:nvSpPr>
            <p:spPr bwMode="gray">
              <a:xfrm>
                <a:off x="1674" y="1854"/>
                <a:ext cx="2686" cy="322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18288" anchor="b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Arial"/>
                  </a:rPr>
                  <a:t>Sales personnel cost 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  <a:latin typeface="Arial"/>
                  </a:rPr>
                  <a:t>Number of position</a:t>
                </a:r>
                <a:endParaRPr lang="x-none" dirty="0">
                  <a:solidFill>
                    <a:schemeClr val="accent6"/>
                  </a:solidFill>
                  <a:latin typeface="Arial"/>
                </a:endParaRPr>
              </a:p>
            </p:txBody>
          </p:sp>
        </p:grpSp>
        <p:cxnSp>
          <p:nvCxnSpPr>
            <p:cNvPr id="63" name="Straight Connector 62"/>
            <p:cNvCxnSpPr>
              <a:cxnSpLocks/>
            </p:cNvCxnSpPr>
            <p:nvPr/>
          </p:nvCxnSpPr>
          <p:spPr>
            <a:xfrm>
              <a:off x="158759" y="3928581"/>
              <a:ext cx="6973562" cy="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5. Source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493713" indent="-493713" defTabSz="895395"/>
            <a:r>
              <a:rPr lang="en-US" sz="800" dirty="0">
                <a:solidFill>
                  <a:schemeClr val="accent6"/>
                </a:solidFill>
                <a:latin typeface="+mn-lt"/>
              </a:rPr>
              <a:t>SOURCE: Client example</a:t>
            </a:r>
            <a:endParaRPr lang="x-none" sz="8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kumimoji="1" lang="en-US" altLang="ja-JP" dirty="0"/>
              <a:t>“MIRAI” identified clear and immediate client impact, opening the door to even larger projects (e.g., sales transformation)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74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14"/>
  <p:tag name="ISNEWSLIDENUMBER" val="True"/>
  <p:tag name="NEWNAMES" val="True"/>
  <p:tag name="THINKCELLPRESENTATIONDONOTDELETE" val="&lt;?xml version=&quot;1.0&quot; encoding=&quot;UTF-16&quot; standalone=&quot;yes&quot;?&gt;&lt;root reqver=&quot;23045&quot;&gt;&lt;version val=&quot;251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9&quot;&gt;&lt;elem m_fUsage=&quot;1.89116192293290019677E+00&quot;&gt;&lt;m_msothmcolidx val=&quot;0&quot;/&gt;&lt;m_rgb r=&quot;8A&quot; g=&quot;A2&quot; b=&quot;FF&quot;/&gt;&lt;m_nBrightness val=&quot;0&quot;/&gt;&lt;/elem&gt;&lt;elem m_fUsage=&quot;1.65610000000000012754E+00&quot;&gt;&lt;m_msothmcolidx val=&quot;0&quot;/&gt;&lt;m_rgb r=&quot;FF&quot; g=&quot;7D&quot; b=&quot;87&quot;/&gt;&lt;m_nBrightness val=&quot;0&quot;/&gt;&lt;/elem&gt;&lt;elem m_fUsage=&quot;1.36535834209464912448E+00&quot;&gt;&lt;m_msothmcolidx val=&quot;0&quot;/&gt;&lt;m_rgb r=&quot;FB&quot; g=&quot;ED&quot; b=&quot;8E&quot;/&gt;&lt;m_nBrightness val=&quot;0&quot;/&gt;&lt;/elem&gt;&lt;elem m_fUsage=&quot;1.01809753738366515208E+00&quot;&gt;&lt;m_msothmcolidx val=&quot;0&quot;/&gt;&lt;m_rgb r=&quot;F2&quot; g=&quot;7F&quot; b=&quot;00&quot;/&gt;&lt;m_nBrightness val=&quot;0&quot;/&gt;&lt;/elem&gt;&lt;elem m_fUsage=&quot;9.00000000000000022204E-01&quot;&gt;&lt;m_msothmcolidx val=&quot;0&quot;/&gt;&lt;m_rgb r=&quot;9D&quot; g=&quot;EA&quot; b=&quot;99&quot;/&gt;&lt;m_nBrightness val=&quot;0&quot;/&gt;&lt;/elem&gt;&lt;elem m_fUsage=&quot;8.15220109103545254037E-01&quot;&gt;&lt;m_msothmcolidx val=&quot;0&quot;/&gt;&lt;m_rgb r=&quot;A3&quot; g=&quot;B3&quot; b=&quot;00&quot;/&gt;&lt;m_nBrightness val=&quot;0&quot;/&gt;&lt;/elem&gt;&lt;elem m_fUsage=&quot;6.99908989131512560000E-01&quot;&gt;&lt;m_msothmcolidx val=&quot;0&quot;/&gt;&lt;m_rgb r=&quot;CD&quot; g=&quot;20&quot; b=&quot;2C&quot;/&gt;&lt;m_nBrightness val=&quot;0&quot;/&gt;&lt;/elem&gt;&lt;elem m_fUsage=&quot;5.11197461030610145194E-01&quot;&gt;&lt;m_msothmcolidx val=&quot;0&quot;/&gt;&lt;m_rgb r=&quot;FF&quot; g=&quot;B0&quot; b=&quot;8A&quot;/&gt;&lt;m_nBrightness val=&quot;0&quot;/&gt;&lt;/elem&gt;&lt;elem m_fUsage=&quot;3.45291207554393686507E-01&quot;&gt;&lt;m_msothmcolidx val=&quot;0&quot;/&gt;&lt;m_rgb r=&quot;66&quot; g=&quot;66&quot; b=&quot;66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MTBTACCENT" val="Text2"/>
  <p:tag name="THINKCELLUNDODONOTDELETE" val="0"/>
  <p:tag name="PREVIOUSNAME" val="C:\Users\Vasudevan Anbazhagan\Desktop\WIP\Nov\27-Nov-18\1810-1110744\Draft\RET047_Sales transformation for a large Asian cosmetics firm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gX8AMQWRVuIa4bOAMuYuQ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666.2947"/>
  <p:tag name="ORIGTOP" val="54.11079"/>
  <p:tag name="ORIGHEIGHT" val="12.82756"/>
  <p:tag name="ORIGWIDTH" val="14.8114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i3UCDUaSRaQYIgmo_w5fA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tnj.7CRlqywU3_t9oWfA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_XXC19CT5yVzH1IYGZRWQ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rcA9f6Tpyyn1SotHUyw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Ldab9WQpCGVoO3X2.Z7Q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99PYeiYRZeVOXIDSmv_kA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3syQ.2Sjqqd.p8ThtZXA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TBMc8QSXKUyorRfWjJEA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PmwL05QBaev3vvPbo.JQ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042PSo_Tz.IY3W1ZAptIA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s5IkLi9TRqBwofd2JQdQQ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PSWUhlR2GvtKyAcJgDYA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oIxkbcQBeubIcta7ykww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heme/theme1.xml><?xml version="1.0" encoding="utf-8"?>
<a:theme xmlns:a="http://schemas.openxmlformats.org/drawingml/2006/main" name="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0.xml><?xml version="1.0" encoding="utf-8"?>
<a:theme xmlns:a="http://schemas.openxmlformats.org/drawingml/2006/main" name="9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1.xml><?xml version="1.0" encoding="utf-8"?>
<a:theme xmlns:a="http://schemas.openxmlformats.org/drawingml/2006/main" name="10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2.xml><?xml version="1.0" encoding="utf-8"?>
<a:theme xmlns:a="http://schemas.openxmlformats.org/drawingml/2006/main" name="1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3.xml><?xml version="1.0" encoding="utf-8"?>
<a:theme xmlns:a="http://schemas.openxmlformats.org/drawingml/2006/main" name="1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4.xml><?xml version="1.0" encoding="utf-8"?>
<a:theme xmlns:a="http://schemas.openxmlformats.org/drawingml/2006/main" name="1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5.xml><?xml version="1.0" encoding="utf-8"?>
<a:theme xmlns:a="http://schemas.openxmlformats.org/drawingml/2006/main" name="1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6.xml><?xml version="1.0" encoding="utf-8"?>
<a:theme xmlns:a="http://schemas.openxmlformats.org/drawingml/2006/main" name="1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7.xml><?xml version="1.0" encoding="utf-8"?>
<a:theme xmlns:a="http://schemas.openxmlformats.org/drawingml/2006/main" name="1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8.xml><?xml version="1.0" encoding="utf-8"?>
<a:theme xmlns:a="http://schemas.openxmlformats.org/drawingml/2006/main" name="1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9.xml><?xml version="1.0" encoding="utf-8"?>
<a:theme xmlns:a="http://schemas.openxmlformats.org/drawingml/2006/main" name="18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.xml><?xml version="1.0" encoding="utf-8"?>
<a:theme xmlns:a="http://schemas.openxmlformats.org/drawingml/2006/main" name="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4.xml><?xml version="1.0" encoding="utf-8"?>
<a:theme xmlns:a="http://schemas.openxmlformats.org/drawingml/2006/main" name="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5.xml><?xml version="1.0" encoding="utf-8"?>
<a:theme xmlns:a="http://schemas.openxmlformats.org/drawingml/2006/main" name="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6.xml><?xml version="1.0" encoding="utf-8"?>
<a:theme xmlns:a="http://schemas.openxmlformats.org/drawingml/2006/main" name="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7.xml><?xml version="1.0" encoding="utf-8"?>
<a:theme xmlns:a="http://schemas.openxmlformats.org/drawingml/2006/main" name="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8.xml><?xml version="1.0" encoding="utf-8"?>
<a:theme xmlns:a="http://schemas.openxmlformats.org/drawingml/2006/main" name="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9.xml><?xml version="1.0" encoding="utf-8"?>
<a:theme xmlns:a="http://schemas.openxmlformats.org/drawingml/2006/main" name="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347</Words>
  <Application>Microsoft Macintosh PowerPoint</Application>
  <PresentationFormat>Custom</PresentationFormat>
  <Paragraphs>35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24" baseType="lpstr">
      <vt:lpstr>Arial</vt:lpstr>
      <vt:lpstr>Firm Format - template_Blue</vt:lpstr>
      <vt:lpstr>1_Firm Format - template_Blue</vt:lpstr>
      <vt:lpstr>8_Firm Format - template_Blue</vt:lpstr>
      <vt:lpstr>2_Firm Format - template_Blue</vt:lpstr>
      <vt:lpstr>3_Firm Format - template_Blue</vt:lpstr>
      <vt:lpstr>4_Firm Format - template_Blue</vt:lpstr>
      <vt:lpstr>5_Firm Format - template_Blue</vt:lpstr>
      <vt:lpstr>6_Firm Format - template_Blue</vt:lpstr>
      <vt:lpstr>7_Firm Format - template_Blue</vt:lpstr>
      <vt:lpstr>9_Firm Format - template_Blue</vt:lpstr>
      <vt:lpstr>10_Firm Format - template_Blue</vt:lpstr>
      <vt:lpstr>11_Firm Format - template_Blue</vt:lpstr>
      <vt:lpstr>12_Firm Format - template_Blue</vt:lpstr>
      <vt:lpstr>13_Firm Format - template_Blue</vt:lpstr>
      <vt:lpstr>14_Firm Format - template_Blue</vt:lpstr>
      <vt:lpstr>15_Firm Format - template_Blue</vt:lpstr>
      <vt:lpstr>16_Firm Format - template_Blue</vt:lpstr>
      <vt:lpstr>17_Firm Format - template_Blue</vt:lpstr>
      <vt:lpstr>18_Firm Format - template_Blue</vt:lpstr>
      <vt:lpstr>think-cell Slide</vt:lpstr>
      <vt:lpstr>PowerPoint Presentation</vt:lpstr>
      <vt:lpstr>Despite the complexity, a major Asian cosmetic client is now able to set its monthly individual business goals for ~30,000 stores and 20 brands on their own</vt:lpstr>
      <vt:lpstr>“MIRAI” identified clear and immediate client impact, opening the door to even larger projects (e.g., sales transformation)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2018-01-23T08:17:27Z</dcterms:created>
  <dcterms:modified xsi:type="dcterms:W3CDTF">2019-03-27T03:45:02Z</dcterms:modified>
  <cp:category/>
  <cp:contentStatus/>
  <dc:language/>
  <cp:version/>
</cp:coreProperties>
</file>