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667" r:id="rId1"/>
    <p:sldMasterId id="2147483671" r:id="rId2"/>
  </p:sldMasterIdLst>
  <p:notesMasterIdLst>
    <p:notesMasterId r:id="rId4"/>
  </p:notesMasterIdLst>
  <p:handoutMasterIdLst>
    <p:handoutMasterId r:id="rId5"/>
  </p:handoutMasterIdLst>
  <p:sldIdLst>
    <p:sldId id="362" r:id="rId3"/>
  </p:sldIdLst>
  <p:sldSz cx="8961438" cy="6721475"/>
  <p:notesSz cx="7315200" cy="9601200"/>
  <p:custDataLst>
    <p:tags r:id="rId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7">
          <p15:clr>
            <a:srgbClr val="A4A3A4"/>
          </p15:clr>
        </p15:guide>
        <p15:guide id="2" pos="282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4524" userDrawn="1">
          <p15:clr>
            <a:srgbClr val="A4A3A4"/>
          </p15:clr>
        </p15:guide>
        <p15:guide id="2" pos="3152" userDrawn="1">
          <p15:clr>
            <a:srgbClr val="A4A3A4"/>
          </p15:clr>
        </p15:guide>
        <p15:guide id="3" orient="horz" pos="3024">
          <p15:clr>
            <a:srgbClr val="A4A3A4"/>
          </p15:clr>
        </p15:guide>
        <p15:guide id="4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563BB"/>
    <a:srgbClr val="0354B0"/>
    <a:srgbClr val="0049A6"/>
    <a:srgbClr val="0457B5"/>
    <a:srgbClr val="10A2ED"/>
    <a:srgbClr val="087CE3"/>
    <a:srgbClr val="055CB9"/>
    <a:srgbClr val="035CB8"/>
    <a:srgbClr val="066BC9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426" autoAdjust="0"/>
  </p:normalViewPr>
  <p:slideViewPr>
    <p:cSldViewPr snapToGrid="0" snapToObjects="1">
      <p:cViewPr varScale="1">
        <p:scale>
          <a:sx n="127" d="100"/>
          <a:sy n="127" d="100"/>
        </p:scale>
        <p:origin x="1312" y="176"/>
      </p:cViewPr>
      <p:guideLst>
        <p:guide orient="horz" pos="2117"/>
        <p:guide pos="282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napToObjects="1">
      <p:cViewPr varScale="1">
        <p:scale>
          <a:sx n="85" d="100"/>
          <a:sy n="85" d="100"/>
        </p:scale>
        <p:origin x="2862" y="102"/>
      </p:cViewPr>
      <p:guideLst>
        <p:guide orient="horz" pos="4524"/>
        <p:guide pos="3152"/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11" Type="http://schemas.openxmlformats.org/officeDocument/2006/relationships/tableStyles" Target="tableStyles.xml"/><Relationship Id="rId5" Type="http://schemas.openxmlformats.org/officeDocument/2006/relationships/handoutMaster" Target="handoutMasters/handoutMaster1.xml"/><Relationship Id="rId10" Type="http://schemas.openxmlformats.org/officeDocument/2006/relationships/theme" Target="theme/theme1.xml"/><Relationship Id="rId4" Type="http://schemas.openxmlformats.org/officeDocument/2006/relationships/notesMaster" Target="notesMasters/notesMaster1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915621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46138" y="601663"/>
            <a:ext cx="5630862" cy="422433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3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92379" y="5159107"/>
            <a:ext cx="6233763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528233" y="9227281"/>
            <a:ext cx="580325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200"/>
            </a:lvl1pPr>
          </a:lstStyle>
          <a:p>
            <a:pPr>
              <a:defRPr/>
            </a:pPr>
            <a:fld id="{3C3A632B-FBDE-46D4-BF6F-6D14421E634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128" name="doc id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7108493" y="103073"/>
            <a:ext cx="65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800"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0255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117475" indent="-115888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▪"/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300038" indent="-180975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–"/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427038" indent="-125413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Font typeface="Arial" charset="0"/>
      <a:buChar char="▫"/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542925" indent="-114300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89000"/>
      <a:buFont typeface="Arial" charset="0"/>
      <a:buChar char="-"/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6D29B9-0276-4D9A-B439-F6C480F02A9F}" type="slidenum">
              <a:rPr lang="ja-JP" altLang="en-US"/>
              <a:pPr/>
              <a:t>1</a:t>
            </a:fld>
            <a:endParaRPr lang="en-US" altLang="ja-JP"/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7129734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jp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3.bin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4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64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5.jp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65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6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ackground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"/>
            <a:ext cx="8961438" cy="6721079"/>
          </a:xfrm>
          <a:prstGeom prst="rect">
            <a:avLst/>
          </a:prstGeom>
        </p:spPr>
      </p:pic>
      <p:sp>
        <p:nvSpPr>
          <p:cNvPr id="2" name="TitleRectangle"/>
          <p:cNvSpPr>
            <a:spLocks/>
          </p:cNvSpPr>
          <p:nvPr userDrawn="1"/>
        </p:nvSpPr>
        <p:spPr bwMode="white">
          <a:xfrm>
            <a:off x="2085976" y="1"/>
            <a:ext cx="6877050" cy="3967880"/>
          </a:xfrm>
          <a:prstGeom prst="rect">
            <a:avLst/>
          </a:prstGeom>
          <a:solidFill>
            <a:schemeClr val="bg2">
              <a:alpha val="9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rgbClr val="000000"/>
              </a:solidFill>
              <a:latin typeface="+mn-lt"/>
            </a:endParaRPr>
          </a:p>
        </p:txBody>
      </p:sp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89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Working Draft Text"/>
          <p:cNvSpPr txBox="1">
            <a:spLocks noChangeArrowheads="1"/>
          </p:cNvSpPr>
          <p:nvPr userDrawn="1"/>
        </p:nvSpPr>
        <p:spPr bwMode="black">
          <a:xfrm>
            <a:off x="5992719" y="6287538"/>
            <a:ext cx="2790000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="1" baseline="0" dirty="0">
                <a:solidFill>
                  <a:srgbClr val="FFFFFF"/>
                </a:solidFill>
                <a:latin typeface="+mn-lt"/>
              </a:rPr>
              <a:t>WORKING DRAFT</a:t>
            </a:r>
          </a:p>
        </p:txBody>
      </p:sp>
      <p:sp>
        <p:nvSpPr>
          <p:cNvPr id="6" name="Working Draft"/>
          <p:cNvSpPr txBox="1">
            <a:spLocks noChangeArrowheads="1"/>
          </p:cNvSpPr>
          <p:nvPr userDrawn="1"/>
        </p:nvSpPr>
        <p:spPr bwMode="black">
          <a:xfrm>
            <a:off x="5992719" y="6410648"/>
            <a:ext cx="296871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aseline="0">
                <a:solidFill>
                  <a:srgbClr val="FFFFFF"/>
                </a:solidFill>
                <a:latin typeface="+mn-lt"/>
              </a:rPr>
              <a:t>Last Modified 2/6/2019 1:33 PM Eastern Standard Time</a:t>
            </a:r>
            <a:endParaRPr lang="en-US" sz="800" baseline="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7" name="Printed"/>
          <p:cNvSpPr txBox="1">
            <a:spLocks noChangeArrowheads="1"/>
          </p:cNvSpPr>
          <p:nvPr userDrawn="1"/>
        </p:nvSpPr>
        <p:spPr bwMode="black">
          <a:xfrm>
            <a:off x="5992719" y="6533759"/>
            <a:ext cx="2790000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aseline="0" dirty="0">
                <a:solidFill>
                  <a:srgbClr val="FFFFFF"/>
                </a:solidFill>
                <a:latin typeface="+mn-lt"/>
              </a:rPr>
              <a:t>Printed</a:t>
            </a:r>
          </a:p>
        </p:txBody>
      </p:sp>
      <p:sp>
        <p:nvSpPr>
          <p:cNvPr id="13314" name="Title"/>
          <p:cNvSpPr>
            <a:spLocks noGrp="1" noChangeArrowheads="1"/>
          </p:cNvSpPr>
          <p:nvPr userDrawn="1">
            <p:ph type="ctrTitle"/>
          </p:nvPr>
        </p:nvSpPr>
        <p:spPr>
          <a:xfrm>
            <a:off x="2268266" y="1434419"/>
            <a:ext cx="6231663" cy="492443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3200" b="0" baseline="0">
                <a:solidFill>
                  <a:schemeClr val="accent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3315" name="Subtitle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2268266" y="3119079"/>
            <a:ext cx="6231663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cap="all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2268266" y="3582218"/>
            <a:ext cx="6231663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 baseline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5" name="doc id" hidden="1"/>
          <p:cNvSpPr txBox="1">
            <a:spLocks noChangeArrowheads="1"/>
          </p:cNvSpPr>
          <p:nvPr userDrawn="1"/>
        </p:nvSpPr>
        <p:spPr bwMode="white">
          <a:xfrm>
            <a:off x="8443913" y="36513"/>
            <a:ext cx="29527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endParaRPr lang="en-US" sz="800" baseline="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28" name="LogoImage"/>
          <p:cNvSpPr>
            <a:spLocks noEditPoints="1"/>
          </p:cNvSpPr>
          <p:nvPr userDrawn="1"/>
        </p:nvSpPr>
        <p:spPr bwMode="auto">
          <a:xfrm>
            <a:off x="2268266" y="150653"/>
            <a:ext cx="2176978" cy="238073"/>
          </a:xfrm>
          <a:custGeom>
            <a:avLst/>
            <a:gdLst>
              <a:gd name="T0" fmla="*/ 504 w 5516"/>
              <a:gd name="T1" fmla="*/ 26 h 606"/>
              <a:gd name="T2" fmla="*/ 18 w 5516"/>
              <a:gd name="T3" fmla="*/ 22 h 606"/>
              <a:gd name="T4" fmla="*/ 140 w 5516"/>
              <a:gd name="T5" fmla="*/ 436 h 606"/>
              <a:gd name="T6" fmla="*/ 408 w 5516"/>
              <a:gd name="T7" fmla="*/ 372 h 606"/>
              <a:gd name="T8" fmla="*/ 696 w 5516"/>
              <a:gd name="T9" fmla="*/ 422 h 606"/>
              <a:gd name="T10" fmla="*/ 768 w 5516"/>
              <a:gd name="T11" fmla="*/ 196 h 606"/>
              <a:gd name="T12" fmla="*/ 1272 w 5516"/>
              <a:gd name="T13" fmla="*/ 26 h 606"/>
              <a:gd name="T14" fmla="*/ 1302 w 5516"/>
              <a:gd name="T15" fmla="*/ 338 h 606"/>
              <a:gd name="T16" fmla="*/ 1202 w 5516"/>
              <a:gd name="T17" fmla="*/ 436 h 606"/>
              <a:gd name="T18" fmla="*/ 1030 w 5516"/>
              <a:gd name="T19" fmla="*/ 10 h 606"/>
              <a:gd name="T20" fmla="*/ 960 w 5516"/>
              <a:gd name="T21" fmla="*/ 22 h 606"/>
              <a:gd name="T22" fmla="*/ 804 w 5516"/>
              <a:gd name="T23" fmla="*/ 434 h 606"/>
              <a:gd name="T24" fmla="*/ 930 w 5516"/>
              <a:gd name="T25" fmla="*/ 246 h 606"/>
              <a:gd name="T26" fmla="*/ 1658 w 5516"/>
              <a:gd name="T27" fmla="*/ 342 h 606"/>
              <a:gd name="T28" fmla="*/ 1368 w 5516"/>
              <a:gd name="T29" fmla="*/ 188 h 606"/>
              <a:gd name="T30" fmla="*/ 1514 w 5516"/>
              <a:gd name="T31" fmla="*/ 436 h 606"/>
              <a:gd name="T32" fmla="*/ 1564 w 5516"/>
              <a:gd name="T33" fmla="*/ 434 h 606"/>
              <a:gd name="T34" fmla="*/ 1904 w 5516"/>
              <a:gd name="T35" fmla="*/ 184 h 606"/>
              <a:gd name="T36" fmla="*/ 1728 w 5516"/>
              <a:gd name="T37" fmla="*/ 366 h 606"/>
              <a:gd name="T38" fmla="*/ 2102 w 5516"/>
              <a:gd name="T39" fmla="*/ 192 h 606"/>
              <a:gd name="T40" fmla="*/ 1982 w 5516"/>
              <a:gd name="T41" fmla="*/ 320 h 606"/>
              <a:gd name="T42" fmla="*/ 2478 w 5516"/>
              <a:gd name="T43" fmla="*/ 242 h 606"/>
              <a:gd name="T44" fmla="*/ 2406 w 5516"/>
              <a:gd name="T45" fmla="*/ 390 h 606"/>
              <a:gd name="T46" fmla="*/ 2234 w 5516"/>
              <a:gd name="T47" fmla="*/ 192 h 606"/>
              <a:gd name="T48" fmla="*/ 2478 w 5516"/>
              <a:gd name="T49" fmla="*/ 242 h 606"/>
              <a:gd name="T50" fmla="*/ 2928 w 5516"/>
              <a:gd name="T51" fmla="*/ 448 h 606"/>
              <a:gd name="T52" fmla="*/ 2958 w 5516"/>
              <a:gd name="T53" fmla="*/ 230 h 606"/>
              <a:gd name="T54" fmla="*/ 2716 w 5516"/>
              <a:gd name="T55" fmla="*/ 54 h 606"/>
              <a:gd name="T56" fmla="*/ 2714 w 5516"/>
              <a:gd name="T57" fmla="*/ 36 h 606"/>
              <a:gd name="T58" fmla="*/ 2928 w 5516"/>
              <a:gd name="T59" fmla="*/ 448 h 606"/>
              <a:gd name="T60" fmla="*/ 3388 w 5516"/>
              <a:gd name="T61" fmla="*/ 4 h 606"/>
              <a:gd name="T62" fmla="*/ 3396 w 5516"/>
              <a:gd name="T63" fmla="*/ 366 h 606"/>
              <a:gd name="T64" fmla="*/ 3580 w 5516"/>
              <a:gd name="T65" fmla="*/ 190 h 606"/>
              <a:gd name="T66" fmla="*/ 3502 w 5516"/>
              <a:gd name="T67" fmla="*/ 432 h 606"/>
              <a:gd name="T68" fmla="*/ 4232 w 5516"/>
              <a:gd name="T69" fmla="*/ 348 h 606"/>
              <a:gd name="T70" fmla="*/ 3858 w 5516"/>
              <a:gd name="T71" fmla="*/ 176 h 606"/>
              <a:gd name="T72" fmla="*/ 3758 w 5516"/>
              <a:gd name="T73" fmla="*/ 446 h 606"/>
              <a:gd name="T74" fmla="*/ 3990 w 5516"/>
              <a:gd name="T75" fmla="*/ 282 h 606"/>
              <a:gd name="T76" fmla="*/ 4042 w 5516"/>
              <a:gd name="T77" fmla="*/ 342 h 606"/>
              <a:gd name="T78" fmla="*/ 4134 w 5516"/>
              <a:gd name="T79" fmla="*/ 448 h 606"/>
              <a:gd name="T80" fmla="*/ 4454 w 5516"/>
              <a:gd name="T81" fmla="*/ 202 h 606"/>
              <a:gd name="T82" fmla="*/ 4284 w 5516"/>
              <a:gd name="T83" fmla="*/ 174 h 606"/>
              <a:gd name="T84" fmla="*/ 4432 w 5516"/>
              <a:gd name="T85" fmla="*/ 588 h 606"/>
              <a:gd name="T86" fmla="*/ 4792 w 5516"/>
              <a:gd name="T87" fmla="*/ 382 h 606"/>
              <a:gd name="T88" fmla="*/ 5192 w 5516"/>
              <a:gd name="T89" fmla="*/ 340 h 606"/>
              <a:gd name="T90" fmla="*/ 4902 w 5516"/>
              <a:gd name="T91" fmla="*/ 186 h 606"/>
              <a:gd name="T92" fmla="*/ 4850 w 5516"/>
              <a:gd name="T93" fmla="*/ 274 h 606"/>
              <a:gd name="T94" fmla="*/ 4742 w 5516"/>
              <a:gd name="T95" fmla="*/ 194 h 606"/>
              <a:gd name="T96" fmla="*/ 4794 w 5516"/>
              <a:gd name="T97" fmla="*/ 418 h 606"/>
              <a:gd name="T98" fmla="*/ 5004 w 5516"/>
              <a:gd name="T99" fmla="*/ 338 h 606"/>
              <a:gd name="T100" fmla="*/ 5098 w 5516"/>
              <a:gd name="T101" fmla="*/ 446 h 606"/>
              <a:gd name="T102" fmla="*/ 5418 w 5516"/>
              <a:gd name="T103" fmla="*/ 192 h 606"/>
              <a:gd name="T104" fmla="*/ 5348 w 5516"/>
              <a:gd name="T105" fmla="*/ 180 h 606"/>
              <a:gd name="T106" fmla="*/ 5254 w 5516"/>
              <a:gd name="T107" fmla="*/ 60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16" h="606">
                <a:moveTo>
                  <a:pt x="366" y="448"/>
                </a:moveTo>
                <a:cubicBezTo>
                  <a:pt x="524" y="448"/>
                  <a:pt x="524" y="448"/>
                  <a:pt x="524" y="448"/>
                </a:cubicBezTo>
                <a:cubicBezTo>
                  <a:pt x="524" y="436"/>
                  <a:pt x="524" y="436"/>
                  <a:pt x="524" y="436"/>
                </a:cubicBezTo>
                <a:cubicBezTo>
                  <a:pt x="486" y="432"/>
                  <a:pt x="470" y="414"/>
                  <a:pt x="468" y="362"/>
                </a:cubicBezTo>
                <a:cubicBezTo>
                  <a:pt x="454" y="86"/>
                  <a:pt x="454" y="86"/>
                  <a:pt x="454" y="86"/>
                </a:cubicBezTo>
                <a:cubicBezTo>
                  <a:pt x="452" y="46"/>
                  <a:pt x="470" y="30"/>
                  <a:pt x="504" y="26"/>
                </a:cubicBezTo>
                <a:cubicBezTo>
                  <a:pt x="504" y="12"/>
                  <a:pt x="504" y="12"/>
                  <a:pt x="504" y="12"/>
                </a:cubicBezTo>
                <a:cubicBezTo>
                  <a:pt x="394" y="12"/>
                  <a:pt x="394" y="12"/>
                  <a:pt x="394" y="12"/>
                </a:cubicBezTo>
                <a:cubicBezTo>
                  <a:pt x="264" y="350"/>
                  <a:pt x="264" y="350"/>
                  <a:pt x="264" y="350"/>
                </a:cubicBezTo>
                <a:cubicBezTo>
                  <a:pt x="132" y="10"/>
                  <a:pt x="132" y="10"/>
                  <a:pt x="132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22"/>
                  <a:pt x="18" y="22"/>
                  <a:pt x="18" y="22"/>
                </a:cubicBezTo>
                <a:cubicBezTo>
                  <a:pt x="40" y="26"/>
                  <a:pt x="74" y="32"/>
                  <a:pt x="72" y="84"/>
                </a:cubicBezTo>
                <a:cubicBezTo>
                  <a:pt x="58" y="352"/>
                  <a:pt x="58" y="352"/>
                  <a:pt x="58" y="352"/>
                </a:cubicBezTo>
                <a:cubicBezTo>
                  <a:pt x="54" y="410"/>
                  <a:pt x="38" y="430"/>
                  <a:pt x="0" y="436"/>
                </a:cubicBezTo>
                <a:cubicBezTo>
                  <a:pt x="0" y="448"/>
                  <a:pt x="0" y="448"/>
                  <a:pt x="0" y="448"/>
                </a:cubicBezTo>
                <a:cubicBezTo>
                  <a:pt x="140" y="448"/>
                  <a:pt x="140" y="448"/>
                  <a:pt x="140" y="448"/>
                </a:cubicBezTo>
                <a:cubicBezTo>
                  <a:pt x="140" y="436"/>
                  <a:pt x="140" y="436"/>
                  <a:pt x="140" y="436"/>
                </a:cubicBezTo>
                <a:cubicBezTo>
                  <a:pt x="98" y="428"/>
                  <a:pt x="84" y="414"/>
                  <a:pt x="88" y="356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240" y="444"/>
                  <a:pt x="240" y="444"/>
                  <a:pt x="240" y="444"/>
                </a:cubicBezTo>
                <a:cubicBezTo>
                  <a:pt x="258" y="444"/>
                  <a:pt x="258" y="444"/>
                  <a:pt x="258" y="444"/>
                </a:cubicBezTo>
                <a:cubicBezTo>
                  <a:pt x="396" y="86"/>
                  <a:pt x="396" y="86"/>
                  <a:pt x="396" y="86"/>
                </a:cubicBezTo>
                <a:cubicBezTo>
                  <a:pt x="408" y="372"/>
                  <a:pt x="408" y="372"/>
                  <a:pt x="408" y="372"/>
                </a:cubicBezTo>
                <a:cubicBezTo>
                  <a:pt x="410" y="416"/>
                  <a:pt x="398" y="430"/>
                  <a:pt x="366" y="434"/>
                </a:cubicBezTo>
                <a:lnTo>
                  <a:pt x="366" y="448"/>
                </a:lnTo>
                <a:close/>
                <a:moveTo>
                  <a:pt x="670" y="456"/>
                </a:moveTo>
                <a:cubicBezTo>
                  <a:pt x="708" y="456"/>
                  <a:pt x="756" y="440"/>
                  <a:pt x="782" y="412"/>
                </a:cubicBezTo>
                <a:cubicBezTo>
                  <a:pt x="776" y="400"/>
                  <a:pt x="776" y="400"/>
                  <a:pt x="776" y="400"/>
                </a:cubicBezTo>
                <a:cubicBezTo>
                  <a:pt x="750" y="416"/>
                  <a:pt x="722" y="422"/>
                  <a:pt x="696" y="422"/>
                </a:cubicBezTo>
                <a:cubicBezTo>
                  <a:pt x="620" y="422"/>
                  <a:pt x="592" y="358"/>
                  <a:pt x="592" y="290"/>
                </a:cubicBezTo>
                <a:cubicBezTo>
                  <a:pt x="592" y="258"/>
                  <a:pt x="600" y="236"/>
                  <a:pt x="614" y="222"/>
                </a:cubicBezTo>
                <a:cubicBezTo>
                  <a:pt x="626" y="210"/>
                  <a:pt x="646" y="204"/>
                  <a:pt x="664" y="204"/>
                </a:cubicBezTo>
                <a:cubicBezTo>
                  <a:pt x="690" y="204"/>
                  <a:pt x="722" y="214"/>
                  <a:pt x="744" y="244"/>
                </a:cubicBezTo>
                <a:cubicBezTo>
                  <a:pt x="750" y="244"/>
                  <a:pt x="750" y="244"/>
                  <a:pt x="750" y="244"/>
                </a:cubicBezTo>
                <a:cubicBezTo>
                  <a:pt x="758" y="234"/>
                  <a:pt x="766" y="212"/>
                  <a:pt x="768" y="196"/>
                </a:cubicBezTo>
                <a:cubicBezTo>
                  <a:pt x="748" y="180"/>
                  <a:pt x="720" y="172"/>
                  <a:pt x="686" y="172"/>
                </a:cubicBezTo>
                <a:cubicBezTo>
                  <a:pt x="604" y="172"/>
                  <a:pt x="544" y="246"/>
                  <a:pt x="544" y="326"/>
                </a:cubicBezTo>
                <a:cubicBezTo>
                  <a:pt x="540" y="390"/>
                  <a:pt x="576" y="456"/>
                  <a:pt x="670" y="456"/>
                </a:cubicBezTo>
                <a:moveTo>
                  <a:pt x="1272" y="98"/>
                </a:moveTo>
                <a:cubicBezTo>
                  <a:pt x="1292" y="98"/>
                  <a:pt x="1308" y="82"/>
                  <a:pt x="1308" y="62"/>
                </a:cubicBezTo>
                <a:cubicBezTo>
                  <a:pt x="1308" y="42"/>
                  <a:pt x="1292" y="26"/>
                  <a:pt x="1272" y="26"/>
                </a:cubicBezTo>
                <a:cubicBezTo>
                  <a:pt x="1252" y="26"/>
                  <a:pt x="1238" y="42"/>
                  <a:pt x="1238" y="62"/>
                </a:cubicBezTo>
                <a:cubicBezTo>
                  <a:pt x="1238" y="82"/>
                  <a:pt x="1252" y="98"/>
                  <a:pt x="1272" y="98"/>
                </a:cubicBezTo>
                <a:moveTo>
                  <a:pt x="1202" y="448"/>
                </a:moveTo>
                <a:cubicBezTo>
                  <a:pt x="1346" y="448"/>
                  <a:pt x="1346" y="448"/>
                  <a:pt x="1346" y="448"/>
                </a:cubicBezTo>
                <a:cubicBezTo>
                  <a:pt x="1346" y="436"/>
                  <a:pt x="1346" y="436"/>
                  <a:pt x="1346" y="436"/>
                </a:cubicBezTo>
                <a:cubicBezTo>
                  <a:pt x="1304" y="432"/>
                  <a:pt x="1302" y="434"/>
                  <a:pt x="1302" y="338"/>
                </a:cubicBezTo>
                <a:cubicBezTo>
                  <a:pt x="1302" y="176"/>
                  <a:pt x="1302" y="176"/>
                  <a:pt x="1302" y="176"/>
                </a:cubicBezTo>
                <a:cubicBezTo>
                  <a:pt x="1200" y="176"/>
                  <a:pt x="1200" y="176"/>
                  <a:pt x="1200" y="176"/>
                </a:cubicBezTo>
                <a:cubicBezTo>
                  <a:pt x="1200" y="188"/>
                  <a:pt x="1200" y="188"/>
                  <a:pt x="1200" y="188"/>
                </a:cubicBezTo>
                <a:cubicBezTo>
                  <a:pt x="1244" y="190"/>
                  <a:pt x="1250" y="192"/>
                  <a:pt x="1250" y="268"/>
                </a:cubicBezTo>
                <a:cubicBezTo>
                  <a:pt x="1250" y="336"/>
                  <a:pt x="1250" y="336"/>
                  <a:pt x="1250" y="336"/>
                </a:cubicBezTo>
                <a:cubicBezTo>
                  <a:pt x="1250" y="432"/>
                  <a:pt x="1248" y="432"/>
                  <a:pt x="1202" y="436"/>
                </a:cubicBezTo>
                <a:cubicBezTo>
                  <a:pt x="1178" y="434"/>
                  <a:pt x="1154" y="426"/>
                  <a:pt x="1076" y="338"/>
                </a:cubicBezTo>
                <a:cubicBezTo>
                  <a:pt x="1046" y="302"/>
                  <a:pt x="996" y="244"/>
                  <a:pt x="968" y="206"/>
                </a:cubicBezTo>
                <a:cubicBezTo>
                  <a:pt x="1062" y="102"/>
                  <a:pt x="1062" y="102"/>
                  <a:pt x="1062" y="102"/>
                </a:cubicBezTo>
                <a:cubicBezTo>
                  <a:pt x="1108" y="52"/>
                  <a:pt x="1132" y="26"/>
                  <a:pt x="1176" y="24"/>
                </a:cubicBezTo>
                <a:cubicBezTo>
                  <a:pt x="1176" y="10"/>
                  <a:pt x="1176" y="10"/>
                  <a:pt x="1176" y="10"/>
                </a:cubicBezTo>
                <a:cubicBezTo>
                  <a:pt x="1030" y="10"/>
                  <a:pt x="1030" y="10"/>
                  <a:pt x="1030" y="10"/>
                </a:cubicBezTo>
                <a:cubicBezTo>
                  <a:pt x="1030" y="22"/>
                  <a:pt x="1030" y="22"/>
                  <a:pt x="1030" y="22"/>
                </a:cubicBezTo>
                <a:cubicBezTo>
                  <a:pt x="1050" y="26"/>
                  <a:pt x="1056" y="32"/>
                  <a:pt x="1056" y="46"/>
                </a:cubicBezTo>
                <a:cubicBezTo>
                  <a:pt x="1056" y="56"/>
                  <a:pt x="1054" y="72"/>
                  <a:pt x="1026" y="102"/>
                </a:cubicBezTo>
                <a:cubicBezTo>
                  <a:pt x="910" y="230"/>
                  <a:pt x="910" y="230"/>
                  <a:pt x="910" y="230"/>
                </a:cubicBezTo>
                <a:cubicBezTo>
                  <a:pt x="910" y="148"/>
                  <a:pt x="910" y="148"/>
                  <a:pt x="910" y="148"/>
                </a:cubicBezTo>
                <a:cubicBezTo>
                  <a:pt x="910" y="36"/>
                  <a:pt x="916" y="28"/>
                  <a:pt x="960" y="22"/>
                </a:cubicBezTo>
                <a:cubicBezTo>
                  <a:pt x="960" y="8"/>
                  <a:pt x="960" y="8"/>
                  <a:pt x="960" y="8"/>
                </a:cubicBezTo>
                <a:cubicBezTo>
                  <a:pt x="804" y="8"/>
                  <a:pt x="804" y="8"/>
                  <a:pt x="804" y="8"/>
                </a:cubicBezTo>
                <a:cubicBezTo>
                  <a:pt x="804" y="22"/>
                  <a:pt x="804" y="22"/>
                  <a:pt x="804" y="22"/>
                </a:cubicBezTo>
                <a:cubicBezTo>
                  <a:pt x="852" y="26"/>
                  <a:pt x="854" y="36"/>
                  <a:pt x="854" y="148"/>
                </a:cubicBezTo>
                <a:cubicBezTo>
                  <a:pt x="854" y="300"/>
                  <a:pt x="854" y="300"/>
                  <a:pt x="854" y="300"/>
                </a:cubicBezTo>
                <a:cubicBezTo>
                  <a:pt x="854" y="422"/>
                  <a:pt x="850" y="430"/>
                  <a:pt x="804" y="434"/>
                </a:cubicBezTo>
                <a:cubicBezTo>
                  <a:pt x="804" y="446"/>
                  <a:pt x="804" y="446"/>
                  <a:pt x="804" y="446"/>
                </a:cubicBezTo>
                <a:cubicBezTo>
                  <a:pt x="960" y="446"/>
                  <a:pt x="960" y="446"/>
                  <a:pt x="960" y="446"/>
                </a:cubicBezTo>
                <a:cubicBezTo>
                  <a:pt x="960" y="434"/>
                  <a:pt x="960" y="434"/>
                  <a:pt x="960" y="434"/>
                </a:cubicBezTo>
                <a:cubicBezTo>
                  <a:pt x="910" y="428"/>
                  <a:pt x="910" y="424"/>
                  <a:pt x="910" y="292"/>
                </a:cubicBezTo>
                <a:cubicBezTo>
                  <a:pt x="910" y="268"/>
                  <a:pt x="910" y="268"/>
                  <a:pt x="910" y="268"/>
                </a:cubicBezTo>
                <a:cubicBezTo>
                  <a:pt x="930" y="246"/>
                  <a:pt x="930" y="246"/>
                  <a:pt x="930" y="246"/>
                </a:cubicBezTo>
                <a:cubicBezTo>
                  <a:pt x="982" y="310"/>
                  <a:pt x="1038" y="380"/>
                  <a:pt x="1098" y="448"/>
                </a:cubicBezTo>
                <a:cubicBezTo>
                  <a:pt x="1202" y="448"/>
                  <a:pt x="1202" y="448"/>
                  <a:pt x="1202" y="448"/>
                </a:cubicBezTo>
                <a:close/>
                <a:moveTo>
                  <a:pt x="1564" y="448"/>
                </a:moveTo>
                <a:cubicBezTo>
                  <a:pt x="1706" y="448"/>
                  <a:pt x="1706" y="448"/>
                  <a:pt x="1706" y="448"/>
                </a:cubicBezTo>
                <a:cubicBezTo>
                  <a:pt x="1706" y="436"/>
                  <a:pt x="1706" y="436"/>
                  <a:pt x="1706" y="436"/>
                </a:cubicBezTo>
                <a:cubicBezTo>
                  <a:pt x="1658" y="434"/>
                  <a:pt x="1658" y="432"/>
                  <a:pt x="1658" y="342"/>
                </a:cubicBezTo>
                <a:cubicBezTo>
                  <a:pt x="1658" y="280"/>
                  <a:pt x="1658" y="280"/>
                  <a:pt x="1658" y="280"/>
                </a:cubicBezTo>
                <a:cubicBezTo>
                  <a:pt x="1658" y="198"/>
                  <a:pt x="1612" y="172"/>
                  <a:pt x="1570" y="172"/>
                </a:cubicBezTo>
                <a:cubicBezTo>
                  <a:pt x="1534" y="172"/>
                  <a:pt x="1498" y="188"/>
                  <a:pt x="1470" y="224"/>
                </a:cubicBezTo>
                <a:cubicBezTo>
                  <a:pt x="1470" y="176"/>
                  <a:pt x="1470" y="176"/>
                  <a:pt x="1470" y="176"/>
                </a:cubicBezTo>
                <a:cubicBezTo>
                  <a:pt x="1368" y="176"/>
                  <a:pt x="1368" y="176"/>
                  <a:pt x="1368" y="176"/>
                </a:cubicBezTo>
                <a:cubicBezTo>
                  <a:pt x="1368" y="188"/>
                  <a:pt x="1368" y="188"/>
                  <a:pt x="1368" y="188"/>
                </a:cubicBezTo>
                <a:cubicBezTo>
                  <a:pt x="1412" y="190"/>
                  <a:pt x="1418" y="192"/>
                  <a:pt x="1418" y="268"/>
                </a:cubicBezTo>
                <a:cubicBezTo>
                  <a:pt x="1418" y="336"/>
                  <a:pt x="1418" y="336"/>
                  <a:pt x="1418" y="336"/>
                </a:cubicBezTo>
                <a:cubicBezTo>
                  <a:pt x="1418" y="434"/>
                  <a:pt x="1418" y="434"/>
                  <a:pt x="1370" y="436"/>
                </a:cubicBezTo>
                <a:cubicBezTo>
                  <a:pt x="1370" y="448"/>
                  <a:pt x="1370" y="448"/>
                  <a:pt x="1370" y="448"/>
                </a:cubicBezTo>
                <a:cubicBezTo>
                  <a:pt x="1514" y="448"/>
                  <a:pt x="1514" y="448"/>
                  <a:pt x="1514" y="448"/>
                </a:cubicBezTo>
                <a:cubicBezTo>
                  <a:pt x="1514" y="436"/>
                  <a:pt x="1514" y="436"/>
                  <a:pt x="1514" y="436"/>
                </a:cubicBezTo>
                <a:cubicBezTo>
                  <a:pt x="1472" y="432"/>
                  <a:pt x="1470" y="434"/>
                  <a:pt x="1470" y="338"/>
                </a:cubicBezTo>
                <a:cubicBezTo>
                  <a:pt x="1470" y="262"/>
                  <a:pt x="1470" y="262"/>
                  <a:pt x="1470" y="262"/>
                </a:cubicBezTo>
                <a:cubicBezTo>
                  <a:pt x="1470" y="236"/>
                  <a:pt x="1504" y="206"/>
                  <a:pt x="1546" y="206"/>
                </a:cubicBezTo>
                <a:cubicBezTo>
                  <a:pt x="1580" y="206"/>
                  <a:pt x="1606" y="220"/>
                  <a:pt x="1606" y="286"/>
                </a:cubicBezTo>
                <a:cubicBezTo>
                  <a:pt x="1606" y="340"/>
                  <a:pt x="1606" y="340"/>
                  <a:pt x="1606" y="340"/>
                </a:cubicBezTo>
                <a:cubicBezTo>
                  <a:pt x="1606" y="432"/>
                  <a:pt x="1602" y="432"/>
                  <a:pt x="1564" y="434"/>
                </a:cubicBezTo>
                <a:lnTo>
                  <a:pt x="1564" y="448"/>
                </a:lnTo>
                <a:close/>
                <a:moveTo>
                  <a:pt x="1776" y="222"/>
                </a:moveTo>
                <a:cubicBezTo>
                  <a:pt x="1776" y="200"/>
                  <a:pt x="1796" y="188"/>
                  <a:pt x="1822" y="188"/>
                </a:cubicBezTo>
                <a:cubicBezTo>
                  <a:pt x="1874" y="188"/>
                  <a:pt x="1896" y="236"/>
                  <a:pt x="1900" y="252"/>
                </a:cubicBezTo>
                <a:cubicBezTo>
                  <a:pt x="1912" y="252"/>
                  <a:pt x="1912" y="252"/>
                  <a:pt x="1912" y="252"/>
                </a:cubicBezTo>
                <a:cubicBezTo>
                  <a:pt x="1912" y="212"/>
                  <a:pt x="1908" y="188"/>
                  <a:pt x="1904" y="184"/>
                </a:cubicBezTo>
                <a:cubicBezTo>
                  <a:pt x="1900" y="180"/>
                  <a:pt x="1862" y="170"/>
                  <a:pt x="1824" y="170"/>
                </a:cubicBezTo>
                <a:cubicBezTo>
                  <a:pt x="1768" y="170"/>
                  <a:pt x="1734" y="206"/>
                  <a:pt x="1734" y="248"/>
                </a:cubicBezTo>
                <a:cubicBezTo>
                  <a:pt x="1734" y="340"/>
                  <a:pt x="1890" y="322"/>
                  <a:pt x="1890" y="396"/>
                </a:cubicBezTo>
                <a:cubicBezTo>
                  <a:pt x="1890" y="422"/>
                  <a:pt x="1866" y="436"/>
                  <a:pt x="1826" y="436"/>
                </a:cubicBezTo>
                <a:cubicBezTo>
                  <a:pt x="1788" y="436"/>
                  <a:pt x="1754" y="416"/>
                  <a:pt x="1744" y="366"/>
                </a:cubicBezTo>
                <a:cubicBezTo>
                  <a:pt x="1728" y="366"/>
                  <a:pt x="1728" y="366"/>
                  <a:pt x="1728" y="366"/>
                </a:cubicBezTo>
                <a:cubicBezTo>
                  <a:pt x="1728" y="386"/>
                  <a:pt x="1732" y="422"/>
                  <a:pt x="1734" y="428"/>
                </a:cubicBezTo>
                <a:cubicBezTo>
                  <a:pt x="1744" y="446"/>
                  <a:pt x="1788" y="454"/>
                  <a:pt x="1824" y="454"/>
                </a:cubicBezTo>
                <a:cubicBezTo>
                  <a:pt x="1888" y="454"/>
                  <a:pt x="1928" y="416"/>
                  <a:pt x="1928" y="372"/>
                </a:cubicBezTo>
                <a:cubicBezTo>
                  <a:pt x="1932" y="270"/>
                  <a:pt x="1776" y="286"/>
                  <a:pt x="1776" y="222"/>
                </a:cubicBezTo>
                <a:moveTo>
                  <a:pt x="2030" y="270"/>
                </a:moveTo>
                <a:cubicBezTo>
                  <a:pt x="2034" y="220"/>
                  <a:pt x="2058" y="192"/>
                  <a:pt x="2102" y="192"/>
                </a:cubicBezTo>
                <a:cubicBezTo>
                  <a:pt x="2144" y="192"/>
                  <a:pt x="2170" y="220"/>
                  <a:pt x="2172" y="270"/>
                </a:cubicBezTo>
                <a:lnTo>
                  <a:pt x="2030" y="270"/>
                </a:lnTo>
                <a:close/>
                <a:moveTo>
                  <a:pt x="2030" y="290"/>
                </a:moveTo>
                <a:cubicBezTo>
                  <a:pt x="2222" y="290"/>
                  <a:pt x="2222" y="290"/>
                  <a:pt x="2222" y="290"/>
                </a:cubicBezTo>
                <a:cubicBezTo>
                  <a:pt x="2226" y="228"/>
                  <a:pt x="2192" y="168"/>
                  <a:pt x="2114" y="168"/>
                </a:cubicBezTo>
                <a:cubicBezTo>
                  <a:pt x="2034" y="168"/>
                  <a:pt x="1982" y="232"/>
                  <a:pt x="1982" y="320"/>
                </a:cubicBezTo>
                <a:cubicBezTo>
                  <a:pt x="1982" y="388"/>
                  <a:pt x="2018" y="456"/>
                  <a:pt x="2112" y="456"/>
                </a:cubicBezTo>
                <a:cubicBezTo>
                  <a:pt x="2150" y="456"/>
                  <a:pt x="2198" y="440"/>
                  <a:pt x="2224" y="412"/>
                </a:cubicBezTo>
                <a:cubicBezTo>
                  <a:pt x="2218" y="400"/>
                  <a:pt x="2218" y="400"/>
                  <a:pt x="2218" y="400"/>
                </a:cubicBezTo>
                <a:cubicBezTo>
                  <a:pt x="2192" y="416"/>
                  <a:pt x="2164" y="422"/>
                  <a:pt x="2138" y="422"/>
                </a:cubicBezTo>
                <a:cubicBezTo>
                  <a:pt x="2058" y="420"/>
                  <a:pt x="2028" y="352"/>
                  <a:pt x="2030" y="290"/>
                </a:cubicBezTo>
                <a:moveTo>
                  <a:pt x="2478" y="242"/>
                </a:moveTo>
                <a:cubicBezTo>
                  <a:pt x="2490" y="206"/>
                  <a:pt x="2510" y="192"/>
                  <a:pt x="2528" y="192"/>
                </a:cubicBezTo>
                <a:cubicBezTo>
                  <a:pt x="2528" y="180"/>
                  <a:pt x="2528" y="180"/>
                  <a:pt x="2528" y="180"/>
                </a:cubicBezTo>
                <a:cubicBezTo>
                  <a:pt x="2430" y="180"/>
                  <a:pt x="2430" y="180"/>
                  <a:pt x="2430" y="180"/>
                </a:cubicBezTo>
                <a:cubicBezTo>
                  <a:pt x="2430" y="192"/>
                  <a:pt x="2430" y="192"/>
                  <a:pt x="2430" y="192"/>
                </a:cubicBezTo>
                <a:cubicBezTo>
                  <a:pt x="2454" y="194"/>
                  <a:pt x="2466" y="206"/>
                  <a:pt x="2458" y="234"/>
                </a:cubicBezTo>
                <a:cubicBezTo>
                  <a:pt x="2406" y="390"/>
                  <a:pt x="2406" y="390"/>
                  <a:pt x="2406" y="390"/>
                </a:cubicBezTo>
                <a:cubicBezTo>
                  <a:pt x="2354" y="270"/>
                  <a:pt x="2354" y="270"/>
                  <a:pt x="2354" y="270"/>
                </a:cubicBezTo>
                <a:cubicBezTo>
                  <a:pt x="2340" y="238"/>
                  <a:pt x="2334" y="224"/>
                  <a:pt x="2334" y="212"/>
                </a:cubicBezTo>
                <a:cubicBezTo>
                  <a:pt x="2334" y="202"/>
                  <a:pt x="2340" y="196"/>
                  <a:pt x="2360" y="192"/>
                </a:cubicBezTo>
                <a:cubicBezTo>
                  <a:pt x="2360" y="180"/>
                  <a:pt x="2360" y="180"/>
                  <a:pt x="2360" y="180"/>
                </a:cubicBezTo>
                <a:cubicBezTo>
                  <a:pt x="2234" y="180"/>
                  <a:pt x="2234" y="180"/>
                  <a:pt x="2234" y="180"/>
                </a:cubicBezTo>
                <a:cubicBezTo>
                  <a:pt x="2234" y="192"/>
                  <a:pt x="2234" y="192"/>
                  <a:pt x="2234" y="192"/>
                </a:cubicBezTo>
                <a:cubicBezTo>
                  <a:pt x="2266" y="194"/>
                  <a:pt x="2268" y="198"/>
                  <a:pt x="2310" y="292"/>
                </a:cubicBezTo>
                <a:cubicBezTo>
                  <a:pt x="2382" y="450"/>
                  <a:pt x="2382" y="450"/>
                  <a:pt x="2382" y="450"/>
                </a:cubicBezTo>
                <a:cubicBezTo>
                  <a:pt x="2358" y="512"/>
                  <a:pt x="2320" y="546"/>
                  <a:pt x="2242" y="564"/>
                </a:cubicBezTo>
                <a:cubicBezTo>
                  <a:pt x="2246" y="576"/>
                  <a:pt x="2260" y="600"/>
                  <a:pt x="2268" y="606"/>
                </a:cubicBezTo>
                <a:cubicBezTo>
                  <a:pt x="2370" y="564"/>
                  <a:pt x="2390" y="498"/>
                  <a:pt x="2426" y="396"/>
                </a:cubicBezTo>
                <a:lnTo>
                  <a:pt x="2478" y="242"/>
                </a:lnTo>
                <a:close/>
                <a:moveTo>
                  <a:pt x="2844" y="394"/>
                </a:moveTo>
                <a:cubicBezTo>
                  <a:pt x="2822" y="412"/>
                  <a:pt x="2782" y="416"/>
                  <a:pt x="2750" y="416"/>
                </a:cubicBezTo>
                <a:cubicBezTo>
                  <a:pt x="2670" y="416"/>
                  <a:pt x="2606" y="360"/>
                  <a:pt x="2606" y="284"/>
                </a:cubicBezTo>
                <a:cubicBezTo>
                  <a:pt x="2606" y="236"/>
                  <a:pt x="2626" y="206"/>
                  <a:pt x="2658" y="198"/>
                </a:cubicBezTo>
                <a:cubicBezTo>
                  <a:pt x="2698" y="266"/>
                  <a:pt x="2770" y="338"/>
                  <a:pt x="2844" y="394"/>
                </a:cubicBezTo>
                <a:moveTo>
                  <a:pt x="2928" y="448"/>
                </a:moveTo>
                <a:cubicBezTo>
                  <a:pt x="3022" y="448"/>
                  <a:pt x="3022" y="448"/>
                  <a:pt x="3022" y="448"/>
                </a:cubicBezTo>
                <a:cubicBezTo>
                  <a:pt x="3022" y="436"/>
                  <a:pt x="3022" y="436"/>
                  <a:pt x="3022" y="436"/>
                </a:cubicBezTo>
                <a:cubicBezTo>
                  <a:pt x="2992" y="432"/>
                  <a:pt x="2946" y="408"/>
                  <a:pt x="2896" y="372"/>
                </a:cubicBezTo>
                <a:cubicBezTo>
                  <a:pt x="2914" y="342"/>
                  <a:pt x="2918" y="300"/>
                  <a:pt x="2922" y="270"/>
                </a:cubicBezTo>
                <a:cubicBezTo>
                  <a:pt x="2926" y="244"/>
                  <a:pt x="2946" y="244"/>
                  <a:pt x="2958" y="242"/>
                </a:cubicBezTo>
                <a:cubicBezTo>
                  <a:pt x="2958" y="230"/>
                  <a:pt x="2958" y="230"/>
                  <a:pt x="2958" y="230"/>
                </a:cubicBezTo>
                <a:cubicBezTo>
                  <a:pt x="2834" y="230"/>
                  <a:pt x="2834" y="230"/>
                  <a:pt x="2834" y="230"/>
                </a:cubicBezTo>
                <a:cubicBezTo>
                  <a:pt x="2834" y="242"/>
                  <a:pt x="2834" y="242"/>
                  <a:pt x="2834" y="242"/>
                </a:cubicBezTo>
                <a:cubicBezTo>
                  <a:pt x="2864" y="246"/>
                  <a:pt x="2892" y="250"/>
                  <a:pt x="2892" y="294"/>
                </a:cubicBezTo>
                <a:cubicBezTo>
                  <a:pt x="2892" y="318"/>
                  <a:pt x="2888" y="342"/>
                  <a:pt x="2878" y="358"/>
                </a:cubicBezTo>
                <a:cubicBezTo>
                  <a:pt x="2770" y="274"/>
                  <a:pt x="2670" y="156"/>
                  <a:pt x="2670" y="96"/>
                </a:cubicBezTo>
                <a:cubicBezTo>
                  <a:pt x="2670" y="66"/>
                  <a:pt x="2688" y="54"/>
                  <a:pt x="2716" y="54"/>
                </a:cubicBezTo>
                <a:cubicBezTo>
                  <a:pt x="2752" y="54"/>
                  <a:pt x="2784" y="78"/>
                  <a:pt x="2800" y="124"/>
                </a:cubicBezTo>
                <a:cubicBezTo>
                  <a:pt x="2812" y="124"/>
                  <a:pt x="2812" y="124"/>
                  <a:pt x="2812" y="124"/>
                </a:cubicBezTo>
                <a:cubicBezTo>
                  <a:pt x="2810" y="42"/>
                  <a:pt x="2810" y="42"/>
                  <a:pt x="2810" y="42"/>
                </a:cubicBezTo>
                <a:cubicBezTo>
                  <a:pt x="2798" y="42"/>
                  <a:pt x="2798" y="42"/>
                  <a:pt x="2798" y="42"/>
                </a:cubicBezTo>
                <a:cubicBezTo>
                  <a:pt x="2798" y="48"/>
                  <a:pt x="2792" y="52"/>
                  <a:pt x="2788" y="52"/>
                </a:cubicBezTo>
                <a:cubicBezTo>
                  <a:pt x="2772" y="52"/>
                  <a:pt x="2752" y="36"/>
                  <a:pt x="2714" y="36"/>
                </a:cubicBezTo>
                <a:cubicBezTo>
                  <a:pt x="2672" y="36"/>
                  <a:pt x="2630" y="62"/>
                  <a:pt x="2630" y="118"/>
                </a:cubicBezTo>
                <a:cubicBezTo>
                  <a:pt x="2630" y="140"/>
                  <a:pt x="2636" y="160"/>
                  <a:pt x="2648" y="182"/>
                </a:cubicBezTo>
                <a:cubicBezTo>
                  <a:pt x="2592" y="200"/>
                  <a:pt x="2562" y="248"/>
                  <a:pt x="2562" y="304"/>
                </a:cubicBezTo>
                <a:cubicBezTo>
                  <a:pt x="2562" y="406"/>
                  <a:pt x="2640" y="460"/>
                  <a:pt x="2726" y="460"/>
                </a:cubicBezTo>
                <a:cubicBezTo>
                  <a:pt x="2780" y="460"/>
                  <a:pt x="2824" y="444"/>
                  <a:pt x="2862" y="410"/>
                </a:cubicBezTo>
                <a:cubicBezTo>
                  <a:pt x="2888" y="424"/>
                  <a:pt x="2912" y="442"/>
                  <a:pt x="2928" y="448"/>
                </a:cubicBezTo>
                <a:moveTo>
                  <a:pt x="3094" y="212"/>
                </a:moveTo>
                <a:cubicBezTo>
                  <a:pt x="3094" y="88"/>
                  <a:pt x="3154" y="20"/>
                  <a:pt x="3252" y="20"/>
                </a:cubicBezTo>
                <a:cubicBezTo>
                  <a:pt x="3328" y="20"/>
                  <a:pt x="3372" y="58"/>
                  <a:pt x="3392" y="134"/>
                </a:cubicBezTo>
                <a:cubicBezTo>
                  <a:pt x="3404" y="134"/>
                  <a:pt x="3404" y="134"/>
                  <a:pt x="3404" y="134"/>
                </a:cubicBezTo>
                <a:cubicBezTo>
                  <a:pt x="3400" y="4"/>
                  <a:pt x="3400" y="4"/>
                  <a:pt x="3400" y="4"/>
                </a:cubicBezTo>
                <a:cubicBezTo>
                  <a:pt x="3388" y="4"/>
                  <a:pt x="3388" y="4"/>
                  <a:pt x="3388" y="4"/>
                </a:cubicBezTo>
                <a:cubicBezTo>
                  <a:pt x="3384" y="14"/>
                  <a:pt x="3376" y="18"/>
                  <a:pt x="3364" y="18"/>
                </a:cubicBezTo>
                <a:cubicBezTo>
                  <a:pt x="3338" y="18"/>
                  <a:pt x="3314" y="0"/>
                  <a:pt x="3248" y="0"/>
                </a:cubicBezTo>
                <a:cubicBezTo>
                  <a:pt x="3118" y="0"/>
                  <a:pt x="3030" y="102"/>
                  <a:pt x="3030" y="242"/>
                </a:cubicBezTo>
                <a:cubicBezTo>
                  <a:pt x="3030" y="376"/>
                  <a:pt x="3110" y="460"/>
                  <a:pt x="3238" y="460"/>
                </a:cubicBezTo>
                <a:cubicBezTo>
                  <a:pt x="3320" y="460"/>
                  <a:pt x="3384" y="420"/>
                  <a:pt x="3408" y="380"/>
                </a:cubicBezTo>
                <a:cubicBezTo>
                  <a:pt x="3396" y="366"/>
                  <a:pt x="3396" y="366"/>
                  <a:pt x="3396" y="366"/>
                </a:cubicBezTo>
                <a:cubicBezTo>
                  <a:pt x="3370" y="402"/>
                  <a:pt x="3314" y="426"/>
                  <a:pt x="3256" y="426"/>
                </a:cubicBezTo>
                <a:cubicBezTo>
                  <a:pt x="3156" y="426"/>
                  <a:pt x="3094" y="340"/>
                  <a:pt x="3094" y="212"/>
                </a:cubicBezTo>
                <a:moveTo>
                  <a:pt x="3678" y="328"/>
                </a:moveTo>
                <a:cubicBezTo>
                  <a:pt x="3678" y="392"/>
                  <a:pt x="3650" y="430"/>
                  <a:pt x="3592" y="430"/>
                </a:cubicBezTo>
                <a:cubicBezTo>
                  <a:pt x="3542" y="430"/>
                  <a:pt x="3496" y="384"/>
                  <a:pt x="3496" y="292"/>
                </a:cubicBezTo>
                <a:cubicBezTo>
                  <a:pt x="3496" y="226"/>
                  <a:pt x="3528" y="190"/>
                  <a:pt x="3580" y="190"/>
                </a:cubicBezTo>
                <a:cubicBezTo>
                  <a:pt x="3628" y="192"/>
                  <a:pt x="3678" y="238"/>
                  <a:pt x="3678" y="328"/>
                </a:cubicBezTo>
                <a:moveTo>
                  <a:pt x="3732" y="312"/>
                </a:moveTo>
                <a:cubicBezTo>
                  <a:pt x="3732" y="260"/>
                  <a:pt x="3710" y="214"/>
                  <a:pt x="3672" y="190"/>
                </a:cubicBezTo>
                <a:cubicBezTo>
                  <a:pt x="3650" y="176"/>
                  <a:pt x="3620" y="168"/>
                  <a:pt x="3588" y="168"/>
                </a:cubicBezTo>
                <a:cubicBezTo>
                  <a:pt x="3502" y="168"/>
                  <a:pt x="3442" y="230"/>
                  <a:pt x="3442" y="310"/>
                </a:cubicBezTo>
                <a:cubicBezTo>
                  <a:pt x="3442" y="364"/>
                  <a:pt x="3464" y="408"/>
                  <a:pt x="3502" y="432"/>
                </a:cubicBezTo>
                <a:cubicBezTo>
                  <a:pt x="3524" y="446"/>
                  <a:pt x="3554" y="452"/>
                  <a:pt x="3586" y="452"/>
                </a:cubicBezTo>
                <a:cubicBezTo>
                  <a:pt x="3672" y="454"/>
                  <a:pt x="3732" y="394"/>
                  <a:pt x="3732" y="312"/>
                </a:cubicBezTo>
                <a:moveTo>
                  <a:pt x="4136" y="448"/>
                </a:moveTo>
                <a:cubicBezTo>
                  <a:pt x="4280" y="448"/>
                  <a:pt x="4280" y="448"/>
                  <a:pt x="4280" y="448"/>
                </a:cubicBezTo>
                <a:cubicBezTo>
                  <a:pt x="4280" y="436"/>
                  <a:pt x="4280" y="436"/>
                  <a:pt x="4280" y="436"/>
                </a:cubicBezTo>
                <a:cubicBezTo>
                  <a:pt x="4230" y="434"/>
                  <a:pt x="4232" y="426"/>
                  <a:pt x="4232" y="348"/>
                </a:cubicBezTo>
                <a:cubicBezTo>
                  <a:pt x="4232" y="276"/>
                  <a:pt x="4232" y="276"/>
                  <a:pt x="4232" y="276"/>
                </a:cubicBezTo>
                <a:cubicBezTo>
                  <a:pt x="4232" y="200"/>
                  <a:pt x="4190" y="172"/>
                  <a:pt x="4142" y="172"/>
                </a:cubicBezTo>
                <a:cubicBezTo>
                  <a:pt x="4098" y="172"/>
                  <a:pt x="4064" y="196"/>
                  <a:pt x="4038" y="232"/>
                </a:cubicBezTo>
                <a:cubicBezTo>
                  <a:pt x="4028" y="194"/>
                  <a:pt x="4000" y="172"/>
                  <a:pt x="3954" y="172"/>
                </a:cubicBezTo>
                <a:cubicBezTo>
                  <a:pt x="3916" y="172"/>
                  <a:pt x="3880" y="196"/>
                  <a:pt x="3858" y="224"/>
                </a:cubicBezTo>
                <a:cubicBezTo>
                  <a:pt x="3858" y="176"/>
                  <a:pt x="3858" y="176"/>
                  <a:pt x="3858" y="176"/>
                </a:cubicBezTo>
                <a:cubicBezTo>
                  <a:pt x="3756" y="176"/>
                  <a:pt x="3756" y="176"/>
                  <a:pt x="3756" y="176"/>
                </a:cubicBezTo>
                <a:cubicBezTo>
                  <a:pt x="3756" y="188"/>
                  <a:pt x="3756" y="188"/>
                  <a:pt x="3756" y="188"/>
                </a:cubicBezTo>
                <a:cubicBezTo>
                  <a:pt x="3800" y="190"/>
                  <a:pt x="3806" y="192"/>
                  <a:pt x="3806" y="268"/>
                </a:cubicBezTo>
                <a:cubicBezTo>
                  <a:pt x="3806" y="346"/>
                  <a:pt x="3806" y="346"/>
                  <a:pt x="3806" y="346"/>
                </a:cubicBezTo>
                <a:cubicBezTo>
                  <a:pt x="3806" y="434"/>
                  <a:pt x="3804" y="434"/>
                  <a:pt x="3758" y="434"/>
                </a:cubicBezTo>
                <a:cubicBezTo>
                  <a:pt x="3758" y="446"/>
                  <a:pt x="3758" y="446"/>
                  <a:pt x="3758" y="446"/>
                </a:cubicBezTo>
                <a:cubicBezTo>
                  <a:pt x="3902" y="446"/>
                  <a:pt x="3902" y="446"/>
                  <a:pt x="3902" y="446"/>
                </a:cubicBezTo>
                <a:cubicBezTo>
                  <a:pt x="3902" y="434"/>
                  <a:pt x="3902" y="434"/>
                  <a:pt x="3902" y="434"/>
                </a:cubicBezTo>
                <a:cubicBezTo>
                  <a:pt x="3862" y="430"/>
                  <a:pt x="3858" y="430"/>
                  <a:pt x="3858" y="342"/>
                </a:cubicBezTo>
                <a:cubicBezTo>
                  <a:pt x="3858" y="262"/>
                  <a:pt x="3858" y="262"/>
                  <a:pt x="3858" y="262"/>
                </a:cubicBezTo>
                <a:cubicBezTo>
                  <a:pt x="3858" y="234"/>
                  <a:pt x="3894" y="204"/>
                  <a:pt x="3932" y="204"/>
                </a:cubicBezTo>
                <a:cubicBezTo>
                  <a:pt x="3974" y="204"/>
                  <a:pt x="3990" y="226"/>
                  <a:pt x="3990" y="282"/>
                </a:cubicBezTo>
                <a:cubicBezTo>
                  <a:pt x="3990" y="338"/>
                  <a:pt x="3990" y="338"/>
                  <a:pt x="3990" y="338"/>
                </a:cubicBezTo>
                <a:cubicBezTo>
                  <a:pt x="3990" y="428"/>
                  <a:pt x="3988" y="432"/>
                  <a:pt x="3950" y="436"/>
                </a:cubicBezTo>
                <a:cubicBezTo>
                  <a:pt x="3950" y="448"/>
                  <a:pt x="3950" y="448"/>
                  <a:pt x="3950" y="448"/>
                </a:cubicBezTo>
                <a:cubicBezTo>
                  <a:pt x="4086" y="448"/>
                  <a:pt x="4086" y="448"/>
                  <a:pt x="4086" y="448"/>
                </a:cubicBezTo>
                <a:cubicBezTo>
                  <a:pt x="4086" y="436"/>
                  <a:pt x="4086" y="436"/>
                  <a:pt x="4086" y="436"/>
                </a:cubicBezTo>
                <a:cubicBezTo>
                  <a:pt x="4040" y="432"/>
                  <a:pt x="4042" y="428"/>
                  <a:pt x="4042" y="342"/>
                </a:cubicBezTo>
                <a:cubicBezTo>
                  <a:pt x="4042" y="264"/>
                  <a:pt x="4042" y="264"/>
                  <a:pt x="4042" y="264"/>
                </a:cubicBezTo>
                <a:cubicBezTo>
                  <a:pt x="4042" y="236"/>
                  <a:pt x="4078" y="206"/>
                  <a:pt x="4118" y="206"/>
                </a:cubicBezTo>
                <a:cubicBezTo>
                  <a:pt x="4152" y="206"/>
                  <a:pt x="4174" y="226"/>
                  <a:pt x="4174" y="284"/>
                </a:cubicBezTo>
                <a:cubicBezTo>
                  <a:pt x="4174" y="346"/>
                  <a:pt x="4174" y="346"/>
                  <a:pt x="4174" y="346"/>
                </a:cubicBezTo>
                <a:cubicBezTo>
                  <a:pt x="4174" y="428"/>
                  <a:pt x="4174" y="432"/>
                  <a:pt x="4134" y="436"/>
                </a:cubicBezTo>
                <a:cubicBezTo>
                  <a:pt x="4134" y="448"/>
                  <a:pt x="4134" y="448"/>
                  <a:pt x="4134" y="448"/>
                </a:cubicBezTo>
                <a:lnTo>
                  <a:pt x="4136" y="448"/>
                </a:lnTo>
                <a:close/>
                <a:moveTo>
                  <a:pt x="4546" y="316"/>
                </a:moveTo>
                <a:cubicBezTo>
                  <a:pt x="4546" y="388"/>
                  <a:pt x="4516" y="432"/>
                  <a:pt x="4460" y="432"/>
                </a:cubicBezTo>
                <a:cubicBezTo>
                  <a:pt x="4424" y="432"/>
                  <a:pt x="4384" y="412"/>
                  <a:pt x="4384" y="384"/>
                </a:cubicBezTo>
                <a:cubicBezTo>
                  <a:pt x="4384" y="248"/>
                  <a:pt x="4384" y="248"/>
                  <a:pt x="4384" y="248"/>
                </a:cubicBezTo>
                <a:cubicBezTo>
                  <a:pt x="4384" y="226"/>
                  <a:pt x="4416" y="202"/>
                  <a:pt x="4454" y="202"/>
                </a:cubicBezTo>
                <a:cubicBezTo>
                  <a:pt x="4510" y="206"/>
                  <a:pt x="4546" y="248"/>
                  <a:pt x="4546" y="316"/>
                </a:cubicBezTo>
                <a:moveTo>
                  <a:pt x="4600" y="310"/>
                </a:moveTo>
                <a:cubicBezTo>
                  <a:pt x="4600" y="230"/>
                  <a:pt x="4548" y="170"/>
                  <a:pt x="4478" y="170"/>
                </a:cubicBezTo>
                <a:cubicBezTo>
                  <a:pt x="4438" y="170"/>
                  <a:pt x="4406" y="188"/>
                  <a:pt x="4384" y="214"/>
                </a:cubicBezTo>
                <a:cubicBezTo>
                  <a:pt x="4384" y="174"/>
                  <a:pt x="4384" y="174"/>
                  <a:pt x="4384" y="174"/>
                </a:cubicBezTo>
                <a:cubicBezTo>
                  <a:pt x="4284" y="174"/>
                  <a:pt x="4284" y="174"/>
                  <a:pt x="4284" y="174"/>
                </a:cubicBezTo>
                <a:cubicBezTo>
                  <a:pt x="4284" y="186"/>
                  <a:pt x="4284" y="186"/>
                  <a:pt x="4284" y="186"/>
                </a:cubicBezTo>
                <a:cubicBezTo>
                  <a:pt x="4326" y="188"/>
                  <a:pt x="4332" y="190"/>
                  <a:pt x="4332" y="280"/>
                </a:cubicBezTo>
                <a:cubicBezTo>
                  <a:pt x="4332" y="466"/>
                  <a:pt x="4332" y="466"/>
                  <a:pt x="4332" y="466"/>
                </a:cubicBezTo>
                <a:cubicBezTo>
                  <a:pt x="4332" y="564"/>
                  <a:pt x="4334" y="570"/>
                  <a:pt x="4286" y="574"/>
                </a:cubicBezTo>
                <a:cubicBezTo>
                  <a:pt x="4286" y="588"/>
                  <a:pt x="4286" y="588"/>
                  <a:pt x="4286" y="588"/>
                </a:cubicBezTo>
                <a:cubicBezTo>
                  <a:pt x="4432" y="588"/>
                  <a:pt x="4432" y="588"/>
                  <a:pt x="4432" y="588"/>
                </a:cubicBezTo>
                <a:cubicBezTo>
                  <a:pt x="4432" y="574"/>
                  <a:pt x="4432" y="574"/>
                  <a:pt x="4432" y="574"/>
                </a:cubicBezTo>
                <a:cubicBezTo>
                  <a:pt x="4380" y="572"/>
                  <a:pt x="4384" y="564"/>
                  <a:pt x="4384" y="462"/>
                </a:cubicBezTo>
                <a:cubicBezTo>
                  <a:pt x="4384" y="424"/>
                  <a:pt x="4384" y="424"/>
                  <a:pt x="4384" y="424"/>
                </a:cubicBezTo>
                <a:cubicBezTo>
                  <a:pt x="4404" y="444"/>
                  <a:pt x="4436" y="454"/>
                  <a:pt x="4466" y="454"/>
                </a:cubicBezTo>
                <a:cubicBezTo>
                  <a:pt x="4548" y="454"/>
                  <a:pt x="4600" y="392"/>
                  <a:pt x="4600" y="310"/>
                </a:cubicBezTo>
                <a:moveTo>
                  <a:pt x="4792" y="382"/>
                </a:moveTo>
                <a:cubicBezTo>
                  <a:pt x="4792" y="404"/>
                  <a:pt x="4762" y="424"/>
                  <a:pt x="4736" y="424"/>
                </a:cubicBezTo>
                <a:cubicBezTo>
                  <a:pt x="4712" y="424"/>
                  <a:pt x="4694" y="410"/>
                  <a:pt x="4694" y="378"/>
                </a:cubicBezTo>
                <a:cubicBezTo>
                  <a:pt x="4694" y="322"/>
                  <a:pt x="4752" y="328"/>
                  <a:pt x="4792" y="306"/>
                </a:cubicBezTo>
                <a:cubicBezTo>
                  <a:pt x="4792" y="382"/>
                  <a:pt x="4792" y="382"/>
                  <a:pt x="4792" y="382"/>
                </a:cubicBezTo>
                <a:close/>
                <a:moveTo>
                  <a:pt x="5240" y="434"/>
                </a:moveTo>
                <a:cubicBezTo>
                  <a:pt x="5192" y="432"/>
                  <a:pt x="5192" y="430"/>
                  <a:pt x="5192" y="340"/>
                </a:cubicBezTo>
                <a:cubicBezTo>
                  <a:pt x="5192" y="278"/>
                  <a:pt x="5192" y="278"/>
                  <a:pt x="5192" y="278"/>
                </a:cubicBezTo>
                <a:cubicBezTo>
                  <a:pt x="5192" y="196"/>
                  <a:pt x="5146" y="170"/>
                  <a:pt x="5104" y="170"/>
                </a:cubicBezTo>
                <a:cubicBezTo>
                  <a:pt x="5068" y="170"/>
                  <a:pt x="5032" y="186"/>
                  <a:pt x="5004" y="222"/>
                </a:cubicBezTo>
                <a:cubicBezTo>
                  <a:pt x="5004" y="174"/>
                  <a:pt x="5004" y="174"/>
                  <a:pt x="5004" y="174"/>
                </a:cubicBezTo>
                <a:cubicBezTo>
                  <a:pt x="4902" y="174"/>
                  <a:pt x="4902" y="174"/>
                  <a:pt x="4902" y="174"/>
                </a:cubicBezTo>
                <a:cubicBezTo>
                  <a:pt x="4902" y="186"/>
                  <a:pt x="4902" y="186"/>
                  <a:pt x="4902" y="186"/>
                </a:cubicBezTo>
                <a:cubicBezTo>
                  <a:pt x="4946" y="188"/>
                  <a:pt x="4952" y="190"/>
                  <a:pt x="4952" y="266"/>
                </a:cubicBezTo>
                <a:cubicBezTo>
                  <a:pt x="4952" y="334"/>
                  <a:pt x="4952" y="334"/>
                  <a:pt x="4952" y="334"/>
                </a:cubicBezTo>
                <a:cubicBezTo>
                  <a:pt x="4952" y="430"/>
                  <a:pt x="4952" y="432"/>
                  <a:pt x="4904" y="434"/>
                </a:cubicBezTo>
                <a:cubicBezTo>
                  <a:pt x="4892" y="434"/>
                  <a:pt x="4892" y="434"/>
                  <a:pt x="4892" y="434"/>
                </a:cubicBezTo>
                <a:cubicBezTo>
                  <a:pt x="4854" y="434"/>
                  <a:pt x="4850" y="422"/>
                  <a:pt x="4850" y="366"/>
                </a:cubicBezTo>
                <a:cubicBezTo>
                  <a:pt x="4850" y="274"/>
                  <a:pt x="4850" y="274"/>
                  <a:pt x="4850" y="274"/>
                </a:cubicBezTo>
                <a:cubicBezTo>
                  <a:pt x="4850" y="256"/>
                  <a:pt x="4848" y="240"/>
                  <a:pt x="4844" y="228"/>
                </a:cubicBezTo>
                <a:cubicBezTo>
                  <a:pt x="4830" y="186"/>
                  <a:pt x="4796" y="170"/>
                  <a:pt x="4748" y="170"/>
                </a:cubicBezTo>
                <a:cubicBezTo>
                  <a:pt x="4718" y="170"/>
                  <a:pt x="4674" y="180"/>
                  <a:pt x="4650" y="202"/>
                </a:cubicBezTo>
                <a:cubicBezTo>
                  <a:pt x="4652" y="214"/>
                  <a:pt x="4664" y="240"/>
                  <a:pt x="4670" y="248"/>
                </a:cubicBezTo>
                <a:cubicBezTo>
                  <a:pt x="4676" y="246"/>
                  <a:pt x="4676" y="246"/>
                  <a:pt x="4676" y="246"/>
                </a:cubicBezTo>
                <a:cubicBezTo>
                  <a:pt x="4688" y="216"/>
                  <a:pt x="4708" y="194"/>
                  <a:pt x="4742" y="194"/>
                </a:cubicBezTo>
                <a:cubicBezTo>
                  <a:pt x="4778" y="194"/>
                  <a:pt x="4794" y="220"/>
                  <a:pt x="4794" y="250"/>
                </a:cubicBezTo>
                <a:cubicBezTo>
                  <a:pt x="4794" y="282"/>
                  <a:pt x="4794" y="282"/>
                  <a:pt x="4794" y="282"/>
                </a:cubicBezTo>
                <a:cubicBezTo>
                  <a:pt x="4794" y="302"/>
                  <a:pt x="4702" y="306"/>
                  <a:pt x="4664" y="338"/>
                </a:cubicBezTo>
                <a:cubicBezTo>
                  <a:pt x="4652" y="350"/>
                  <a:pt x="4642" y="364"/>
                  <a:pt x="4642" y="384"/>
                </a:cubicBezTo>
                <a:cubicBezTo>
                  <a:pt x="4642" y="426"/>
                  <a:pt x="4672" y="456"/>
                  <a:pt x="4716" y="456"/>
                </a:cubicBezTo>
                <a:cubicBezTo>
                  <a:pt x="4744" y="456"/>
                  <a:pt x="4768" y="446"/>
                  <a:pt x="4794" y="418"/>
                </a:cubicBezTo>
                <a:cubicBezTo>
                  <a:pt x="4798" y="438"/>
                  <a:pt x="4814" y="448"/>
                  <a:pt x="4842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5048" y="448"/>
                  <a:pt x="5048" y="448"/>
                  <a:pt x="5048" y="448"/>
                </a:cubicBezTo>
                <a:cubicBezTo>
                  <a:pt x="5048" y="436"/>
                  <a:pt x="5048" y="436"/>
                  <a:pt x="5048" y="436"/>
                </a:cubicBezTo>
                <a:cubicBezTo>
                  <a:pt x="5006" y="432"/>
                  <a:pt x="5004" y="434"/>
                  <a:pt x="5004" y="338"/>
                </a:cubicBezTo>
                <a:cubicBezTo>
                  <a:pt x="5004" y="262"/>
                  <a:pt x="5004" y="262"/>
                  <a:pt x="5004" y="262"/>
                </a:cubicBezTo>
                <a:cubicBezTo>
                  <a:pt x="5004" y="236"/>
                  <a:pt x="5038" y="206"/>
                  <a:pt x="5080" y="206"/>
                </a:cubicBezTo>
                <a:cubicBezTo>
                  <a:pt x="5114" y="206"/>
                  <a:pt x="5140" y="220"/>
                  <a:pt x="5140" y="286"/>
                </a:cubicBezTo>
                <a:cubicBezTo>
                  <a:pt x="5140" y="340"/>
                  <a:pt x="5140" y="340"/>
                  <a:pt x="5140" y="340"/>
                </a:cubicBezTo>
                <a:cubicBezTo>
                  <a:pt x="5140" y="432"/>
                  <a:pt x="5136" y="432"/>
                  <a:pt x="5098" y="434"/>
                </a:cubicBezTo>
                <a:cubicBezTo>
                  <a:pt x="5098" y="446"/>
                  <a:pt x="5098" y="446"/>
                  <a:pt x="5098" y="446"/>
                </a:cubicBezTo>
                <a:cubicBezTo>
                  <a:pt x="5240" y="446"/>
                  <a:pt x="5240" y="446"/>
                  <a:pt x="5240" y="446"/>
                </a:cubicBezTo>
                <a:lnTo>
                  <a:pt x="5240" y="434"/>
                </a:lnTo>
                <a:close/>
                <a:moveTo>
                  <a:pt x="5516" y="192"/>
                </a:moveTo>
                <a:cubicBezTo>
                  <a:pt x="5516" y="180"/>
                  <a:pt x="5516" y="180"/>
                  <a:pt x="5516" y="180"/>
                </a:cubicBezTo>
                <a:cubicBezTo>
                  <a:pt x="5418" y="180"/>
                  <a:pt x="5418" y="180"/>
                  <a:pt x="5418" y="180"/>
                </a:cubicBezTo>
                <a:cubicBezTo>
                  <a:pt x="5418" y="192"/>
                  <a:pt x="5418" y="192"/>
                  <a:pt x="5418" y="192"/>
                </a:cubicBezTo>
                <a:cubicBezTo>
                  <a:pt x="5442" y="194"/>
                  <a:pt x="5454" y="206"/>
                  <a:pt x="5446" y="234"/>
                </a:cubicBezTo>
                <a:cubicBezTo>
                  <a:pt x="5394" y="390"/>
                  <a:pt x="5394" y="390"/>
                  <a:pt x="5394" y="390"/>
                </a:cubicBezTo>
                <a:cubicBezTo>
                  <a:pt x="5342" y="270"/>
                  <a:pt x="5342" y="270"/>
                  <a:pt x="5342" y="270"/>
                </a:cubicBezTo>
                <a:cubicBezTo>
                  <a:pt x="5328" y="238"/>
                  <a:pt x="5322" y="224"/>
                  <a:pt x="5322" y="212"/>
                </a:cubicBezTo>
                <a:cubicBezTo>
                  <a:pt x="5322" y="202"/>
                  <a:pt x="5328" y="196"/>
                  <a:pt x="5348" y="192"/>
                </a:cubicBezTo>
                <a:cubicBezTo>
                  <a:pt x="5348" y="180"/>
                  <a:pt x="5348" y="180"/>
                  <a:pt x="5348" y="180"/>
                </a:cubicBezTo>
                <a:cubicBezTo>
                  <a:pt x="5220" y="180"/>
                  <a:pt x="5220" y="180"/>
                  <a:pt x="5220" y="180"/>
                </a:cubicBezTo>
                <a:cubicBezTo>
                  <a:pt x="5220" y="192"/>
                  <a:pt x="5220" y="192"/>
                  <a:pt x="5220" y="192"/>
                </a:cubicBezTo>
                <a:cubicBezTo>
                  <a:pt x="5252" y="194"/>
                  <a:pt x="5254" y="198"/>
                  <a:pt x="5296" y="292"/>
                </a:cubicBezTo>
                <a:cubicBezTo>
                  <a:pt x="5368" y="450"/>
                  <a:pt x="5368" y="450"/>
                  <a:pt x="5368" y="450"/>
                </a:cubicBezTo>
                <a:cubicBezTo>
                  <a:pt x="5344" y="512"/>
                  <a:pt x="5306" y="546"/>
                  <a:pt x="5228" y="564"/>
                </a:cubicBezTo>
                <a:cubicBezTo>
                  <a:pt x="5232" y="576"/>
                  <a:pt x="5246" y="600"/>
                  <a:pt x="5254" y="606"/>
                </a:cubicBezTo>
                <a:cubicBezTo>
                  <a:pt x="5356" y="564"/>
                  <a:pt x="5376" y="498"/>
                  <a:pt x="5412" y="396"/>
                </a:cubicBezTo>
                <a:cubicBezTo>
                  <a:pt x="5466" y="242"/>
                  <a:pt x="5466" y="242"/>
                  <a:pt x="5466" y="242"/>
                </a:cubicBezTo>
                <a:cubicBezTo>
                  <a:pt x="5478" y="206"/>
                  <a:pt x="5498" y="192"/>
                  <a:pt x="5516" y="192"/>
                </a:cubicBez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268266" y="6410649"/>
            <a:ext cx="3544453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defTabSz="804863" eaLnBrk="0" hangingPunct="0"/>
            <a:r>
              <a:rPr lang="en-US" sz="800" baseline="0" dirty="0">
                <a:solidFill>
                  <a:srgbClr val="FFFFFF"/>
                </a:solidFill>
                <a:latin typeface="+mn-lt"/>
              </a:rPr>
              <a:t>CONFIDENTIAL AND PROPRIETARY</a:t>
            </a:r>
          </a:p>
          <a:p>
            <a:pPr defTabSz="804863" eaLnBrk="0" hangingPunct="0"/>
            <a:r>
              <a:rPr lang="en-US" sz="800" baseline="0" dirty="0">
                <a:solidFill>
                  <a:srgbClr val="FFFFFF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</p:spTree>
    <p:extLst>
      <p:ext uri="{BB962C8B-B14F-4D97-AF65-F5344CB8AC3E}">
        <p14:creationId xmlns:p14="http://schemas.microsoft.com/office/powerpoint/2010/main" val="1605822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0138646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26" name="think-cell Slide" r:id="rId5" imgW="526" imgH="526" progId="TCLayout.ActiveDocument.1">
                  <p:embed/>
                </p:oleObj>
              </mc:Choice>
              <mc:Fallback>
                <p:oleObj name="think-cell Slide" r:id="rId5" imgW="526" imgH="52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"/>
          <p:cNvSpPr txBox="1">
            <a:spLocks/>
          </p:cNvSpPr>
          <p:nvPr userDrawn="1"/>
        </p:nvSpPr>
        <p:spPr bwMode="auto">
          <a:xfrm>
            <a:off x="856456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00" baseline="0" smtClean="0">
                <a:solidFill>
                  <a:srgbClr val="808080"/>
                </a:solidFill>
                <a:latin typeface="+mn-lt"/>
              </a:rPr>
              <a:pPr/>
              <a:t>‹#›</a:t>
            </a:fld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9" name="SlideLogoText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7450817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auto">
          <a:xfrm>
            <a:off x="8081963" y="50801"/>
            <a:ext cx="65722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5516118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505">
          <p15:clr>
            <a:srgbClr val="F26B43"/>
          </p15:clr>
        </p15:guide>
        <p15:guide id="2" pos="74">
          <p15:clr>
            <a:srgbClr val="F26B43"/>
          </p15:clr>
        </p15:guide>
        <p15:guide id="3" orient="horz" pos="571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"/>
          <p:cNvSpPr txBox="1">
            <a:spLocks/>
          </p:cNvSpPr>
          <p:nvPr userDrawn="1"/>
        </p:nvSpPr>
        <p:spPr>
          <a:xfrm>
            <a:off x="856456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00" baseline="0" smtClean="0">
                <a:solidFill>
                  <a:srgbClr val="FFFFFF"/>
                </a:solidFill>
                <a:latin typeface="+mn-lt"/>
              </a:rPr>
              <a:pPr/>
              <a:t>‹#›</a:t>
            </a:fld>
            <a:endParaRPr lang="en-US" sz="800" baseline="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6" name="SlideLogoText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7450817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en-US" sz="800" baseline="0" dirty="0">
                <a:solidFill>
                  <a:srgbClr val="FFFFFF"/>
                </a:solidFill>
                <a:latin typeface="+mn-lt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auto">
          <a:xfrm>
            <a:off x="8081963" y="50801"/>
            <a:ext cx="65722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0028896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97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72">
          <p15:clr>
            <a:srgbClr val="00000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ackground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"/>
            <a:ext cx="8961438" cy="6721079"/>
          </a:xfrm>
          <a:prstGeom prst="rect">
            <a:avLst/>
          </a:prstGeom>
        </p:spPr>
      </p:pic>
      <p:sp>
        <p:nvSpPr>
          <p:cNvPr id="30" name="TitleRectangle"/>
          <p:cNvSpPr>
            <a:spLocks/>
          </p:cNvSpPr>
          <p:nvPr userDrawn="1"/>
        </p:nvSpPr>
        <p:spPr bwMode="white">
          <a:xfrm>
            <a:off x="2085976" y="3047"/>
            <a:ext cx="6877050" cy="3980600"/>
          </a:xfrm>
          <a:prstGeom prst="rect">
            <a:avLst/>
          </a:prstGeom>
          <a:solidFill>
            <a:schemeClr val="bg2">
              <a:alpha val="9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rgbClr val="000000"/>
              </a:solidFill>
              <a:latin typeface="+mn-lt"/>
            </a:endParaRPr>
          </a:p>
        </p:txBody>
      </p:sp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73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8441357" y="36514"/>
            <a:ext cx="297832" cy="107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endParaRPr lang="en-US" sz="800" baseline="0" dirty="0">
              <a:solidFill>
                <a:srgbClr val="C5C5C5"/>
              </a:solidFill>
              <a:latin typeface="+mn-lt"/>
            </a:endParaRPr>
          </a:p>
        </p:txBody>
      </p:sp>
      <p:sp>
        <p:nvSpPr>
          <p:cNvPr id="4" name="Working Draft Text"/>
          <p:cNvSpPr txBox="1">
            <a:spLocks noChangeArrowheads="1"/>
          </p:cNvSpPr>
          <p:nvPr userDrawn="1"/>
        </p:nvSpPr>
        <p:spPr bwMode="gray">
          <a:xfrm>
            <a:off x="5992719" y="6287538"/>
            <a:ext cx="881652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="1" baseline="0" dirty="0">
                <a:solidFill>
                  <a:srgbClr val="808080"/>
                </a:solidFill>
                <a:latin typeface="+mn-lt"/>
              </a:rPr>
              <a:t>WORKING DRAFT</a:t>
            </a:r>
          </a:p>
        </p:txBody>
      </p:sp>
      <p:sp>
        <p:nvSpPr>
          <p:cNvPr id="6" name="Working Draft"/>
          <p:cNvSpPr txBox="1">
            <a:spLocks noChangeArrowheads="1"/>
          </p:cNvSpPr>
          <p:nvPr userDrawn="1"/>
        </p:nvSpPr>
        <p:spPr bwMode="gray">
          <a:xfrm>
            <a:off x="5992718" y="6410648"/>
            <a:ext cx="2970307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aseline="0">
                <a:solidFill>
                  <a:srgbClr val="808080"/>
                </a:solidFill>
                <a:latin typeface="+mn-lt"/>
              </a:rPr>
              <a:t>Last Modified 2/6/2019 1:33 PM Eastern Standard Time</a:t>
            </a:r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7" name="Printed"/>
          <p:cNvSpPr txBox="1">
            <a:spLocks noChangeArrowheads="1"/>
          </p:cNvSpPr>
          <p:nvPr userDrawn="1"/>
        </p:nvSpPr>
        <p:spPr bwMode="gray">
          <a:xfrm>
            <a:off x="5992719" y="6533759"/>
            <a:ext cx="2790000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aseline="0" dirty="0">
                <a:solidFill>
                  <a:srgbClr val="808080"/>
                </a:solidFill>
                <a:latin typeface="+mn-lt"/>
              </a:rPr>
              <a:t>Printed</a:t>
            </a:r>
          </a:p>
        </p:txBody>
      </p:sp>
      <p:sp>
        <p:nvSpPr>
          <p:cNvPr id="13314" name="Title"/>
          <p:cNvSpPr>
            <a:spLocks noGrp="1" noChangeArrowheads="1"/>
          </p:cNvSpPr>
          <p:nvPr userDrawn="1">
            <p:ph type="ctrTitle"/>
          </p:nvPr>
        </p:nvSpPr>
        <p:spPr>
          <a:xfrm>
            <a:off x="2268266" y="1434419"/>
            <a:ext cx="6231663" cy="492443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solidFill>
                  <a:schemeClr val="accent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 dirty="0"/>
              <a:t>Click to edit Master title style</a:t>
            </a:r>
          </a:p>
        </p:txBody>
      </p:sp>
      <p:sp>
        <p:nvSpPr>
          <p:cNvPr id="13315" name="Subtitle"/>
          <p:cNvSpPr>
            <a:spLocks noGrp="1" noChangeArrowheads="1"/>
          </p:cNvSpPr>
          <p:nvPr userDrawn="1">
            <p:ph type="subTitle" idx="1"/>
          </p:nvPr>
        </p:nvSpPr>
        <p:spPr bwMode="gray">
          <a:xfrm>
            <a:off x="2268266" y="3119079"/>
            <a:ext cx="6231663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cap="all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 dirty="0"/>
              <a:t>Click to edit Master subtitle style</a:t>
            </a:r>
          </a:p>
        </p:txBody>
      </p:sp>
      <p:sp>
        <p:nvSpPr>
          <p:cNvPr id="67" name="Document type" hidden="1"/>
          <p:cNvSpPr txBox="1">
            <a:spLocks noChangeArrowheads="1"/>
          </p:cNvSpPr>
          <p:nvPr userDrawn="1"/>
        </p:nvSpPr>
        <p:spPr bwMode="gray">
          <a:xfrm>
            <a:off x="2268265" y="3581761"/>
            <a:ext cx="6231663" cy="215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 baseline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33" name="LogoImage"/>
          <p:cNvSpPr>
            <a:spLocks noEditPoints="1"/>
          </p:cNvSpPr>
          <p:nvPr userDrawn="1"/>
        </p:nvSpPr>
        <p:spPr bwMode="auto">
          <a:xfrm>
            <a:off x="2267712" y="155448"/>
            <a:ext cx="2176978" cy="238073"/>
          </a:xfrm>
          <a:custGeom>
            <a:avLst/>
            <a:gdLst>
              <a:gd name="T0" fmla="*/ 504 w 5516"/>
              <a:gd name="T1" fmla="*/ 26 h 606"/>
              <a:gd name="T2" fmla="*/ 18 w 5516"/>
              <a:gd name="T3" fmla="*/ 22 h 606"/>
              <a:gd name="T4" fmla="*/ 140 w 5516"/>
              <a:gd name="T5" fmla="*/ 436 h 606"/>
              <a:gd name="T6" fmla="*/ 408 w 5516"/>
              <a:gd name="T7" fmla="*/ 372 h 606"/>
              <a:gd name="T8" fmla="*/ 696 w 5516"/>
              <a:gd name="T9" fmla="*/ 422 h 606"/>
              <a:gd name="T10" fmla="*/ 768 w 5516"/>
              <a:gd name="T11" fmla="*/ 196 h 606"/>
              <a:gd name="T12" fmla="*/ 1272 w 5516"/>
              <a:gd name="T13" fmla="*/ 26 h 606"/>
              <a:gd name="T14" fmla="*/ 1302 w 5516"/>
              <a:gd name="T15" fmla="*/ 338 h 606"/>
              <a:gd name="T16" fmla="*/ 1202 w 5516"/>
              <a:gd name="T17" fmla="*/ 436 h 606"/>
              <a:gd name="T18" fmla="*/ 1030 w 5516"/>
              <a:gd name="T19" fmla="*/ 10 h 606"/>
              <a:gd name="T20" fmla="*/ 960 w 5516"/>
              <a:gd name="T21" fmla="*/ 22 h 606"/>
              <a:gd name="T22" fmla="*/ 804 w 5516"/>
              <a:gd name="T23" fmla="*/ 434 h 606"/>
              <a:gd name="T24" fmla="*/ 930 w 5516"/>
              <a:gd name="T25" fmla="*/ 246 h 606"/>
              <a:gd name="T26" fmla="*/ 1658 w 5516"/>
              <a:gd name="T27" fmla="*/ 342 h 606"/>
              <a:gd name="T28" fmla="*/ 1368 w 5516"/>
              <a:gd name="T29" fmla="*/ 188 h 606"/>
              <a:gd name="T30" fmla="*/ 1514 w 5516"/>
              <a:gd name="T31" fmla="*/ 436 h 606"/>
              <a:gd name="T32" fmla="*/ 1564 w 5516"/>
              <a:gd name="T33" fmla="*/ 434 h 606"/>
              <a:gd name="T34" fmla="*/ 1904 w 5516"/>
              <a:gd name="T35" fmla="*/ 184 h 606"/>
              <a:gd name="T36" fmla="*/ 1728 w 5516"/>
              <a:gd name="T37" fmla="*/ 366 h 606"/>
              <a:gd name="T38" fmla="*/ 2102 w 5516"/>
              <a:gd name="T39" fmla="*/ 192 h 606"/>
              <a:gd name="T40" fmla="*/ 1982 w 5516"/>
              <a:gd name="T41" fmla="*/ 320 h 606"/>
              <a:gd name="T42" fmla="*/ 2478 w 5516"/>
              <a:gd name="T43" fmla="*/ 242 h 606"/>
              <a:gd name="T44" fmla="*/ 2406 w 5516"/>
              <a:gd name="T45" fmla="*/ 390 h 606"/>
              <a:gd name="T46" fmla="*/ 2234 w 5516"/>
              <a:gd name="T47" fmla="*/ 192 h 606"/>
              <a:gd name="T48" fmla="*/ 2478 w 5516"/>
              <a:gd name="T49" fmla="*/ 242 h 606"/>
              <a:gd name="T50" fmla="*/ 2928 w 5516"/>
              <a:gd name="T51" fmla="*/ 448 h 606"/>
              <a:gd name="T52" fmla="*/ 2958 w 5516"/>
              <a:gd name="T53" fmla="*/ 230 h 606"/>
              <a:gd name="T54" fmla="*/ 2716 w 5516"/>
              <a:gd name="T55" fmla="*/ 54 h 606"/>
              <a:gd name="T56" fmla="*/ 2714 w 5516"/>
              <a:gd name="T57" fmla="*/ 36 h 606"/>
              <a:gd name="T58" fmla="*/ 2928 w 5516"/>
              <a:gd name="T59" fmla="*/ 448 h 606"/>
              <a:gd name="T60" fmla="*/ 3388 w 5516"/>
              <a:gd name="T61" fmla="*/ 4 h 606"/>
              <a:gd name="T62" fmla="*/ 3396 w 5516"/>
              <a:gd name="T63" fmla="*/ 366 h 606"/>
              <a:gd name="T64" fmla="*/ 3580 w 5516"/>
              <a:gd name="T65" fmla="*/ 190 h 606"/>
              <a:gd name="T66" fmla="*/ 3502 w 5516"/>
              <a:gd name="T67" fmla="*/ 432 h 606"/>
              <a:gd name="T68" fmla="*/ 4232 w 5516"/>
              <a:gd name="T69" fmla="*/ 348 h 606"/>
              <a:gd name="T70" fmla="*/ 3858 w 5516"/>
              <a:gd name="T71" fmla="*/ 176 h 606"/>
              <a:gd name="T72" fmla="*/ 3758 w 5516"/>
              <a:gd name="T73" fmla="*/ 446 h 606"/>
              <a:gd name="T74" fmla="*/ 3990 w 5516"/>
              <a:gd name="T75" fmla="*/ 282 h 606"/>
              <a:gd name="T76" fmla="*/ 4042 w 5516"/>
              <a:gd name="T77" fmla="*/ 342 h 606"/>
              <a:gd name="T78" fmla="*/ 4134 w 5516"/>
              <a:gd name="T79" fmla="*/ 448 h 606"/>
              <a:gd name="T80" fmla="*/ 4454 w 5516"/>
              <a:gd name="T81" fmla="*/ 202 h 606"/>
              <a:gd name="T82" fmla="*/ 4284 w 5516"/>
              <a:gd name="T83" fmla="*/ 174 h 606"/>
              <a:gd name="T84" fmla="*/ 4432 w 5516"/>
              <a:gd name="T85" fmla="*/ 588 h 606"/>
              <a:gd name="T86" fmla="*/ 4792 w 5516"/>
              <a:gd name="T87" fmla="*/ 382 h 606"/>
              <a:gd name="T88" fmla="*/ 5192 w 5516"/>
              <a:gd name="T89" fmla="*/ 340 h 606"/>
              <a:gd name="T90" fmla="*/ 4902 w 5516"/>
              <a:gd name="T91" fmla="*/ 186 h 606"/>
              <a:gd name="T92" fmla="*/ 4850 w 5516"/>
              <a:gd name="T93" fmla="*/ 274 h 606"/>
              <a:gd name="T94" fmla="*/ 4742 w 5516"/>
              <a:gd name="T95" fmla="*/ 194 h 606"/>
              <a:gd name="T96" fmla="*/ 4794 w 5516"/>
              <a:gd name="T97" fmla="*/ 418 h 606"/>
              <a:gd name="T98" fmla="*/ 5004 w 5516"/>
              <a:gd name="T99" fmla="*/ 338 h 606"/>
              <a:gd name="T100" fmla="*/ 5098 w 5516"/>
              <a:gd name="T101" fmla="*/ 446 h 606"/>
              <a:gd name="T102" fmla="*/ 5418 w 5516"/>
              <a:gd name="T103" fmla="*/ 192 h 606"/>
              <a:gd name="T104" fmla="*/ 5348 w 5516"/>
              <a:gd name="T105" fmla="*/ 180 h 606"/>
              <a:gd name="T106" fmla="*/ 5254 w 5516"/>
              <a:gd name="T107" fmla="*/ 60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16" h="606">
                <a:moveTo>
                  <a:pt x="366" y="448"/>
                </a:moveTo>
                <a:cubicBezTo>
                  <a:pt x="524" y="448"/>
                  <a:pt x="524" y="448"/>
                  <a:pt x="524" y="448"/>
                </a:cubicBezTo>
                <a:cubicBezTo>
                  <a:pt x="524" y="436"/>
                  <a:pt x="524" y="436"/>
                  <a:pt x="524" y="436"/>
                </a:cubicBezTo>
                <a:cubicBezTo>
                  <a:pt x="486" y="432"/>
                  <a:pt x="470" y="414"/>
                  <a:pt x="468" y="362"/>
                </a:cubicBezTo>
                <a:cubicBezTo>
                  <a:pt x="454" y="86"/>
                  <a:pt x="454" y="86"/>
                  <a:pt x="454" y="86"/>
                </a:cubicBezTo>
                <a:cubicBezTo>
                  <a:pt x="452" y="46"/>
                  <a:pt x="470" y="30"/>
                  <a:pt x="504" y="26"/>
                </a:cubicBezTo>
                <a:cubicBezTo>
                  <a:pt x="504" y="12"/>
                  <a:pt x="504" y="12"/>
                  <a:pt x="504" y="12"/>
                </a:cubicBezTo>
                <a:cubicBezTo>
                  <a:pt x="394" y="12"/>
                  <a:pt x="394" y="12"/>
                  <a:pt x="394" y="12"/>
                </a:cubicBezTo>
                <a:cubicBezTo>
                  <a:pt x="264" y="350"/>
                  <a:pt x="264" y="350"/>
                  <a:pt x="264" y="350"/>
                </a:cubicBezTo>
                <a:cubicBezTo>
                  <a:pt x="132" y="10"/>
                  <a:pt x="132" y="10"/>
                  <a:pt x="132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22"/>
                  <a:pt x="18" y="22"/>
                  <a:pt x="18" y="22"/>
                </a:cubicBezTo>
                <a:cubicBezTo>
                  <a:pt x="40" y="26"/>
                  <a:pt x="74" y="32"/>
                  <a:pt x="72" y="84"/>
                </a:cubicBezTo>
                <a:cubicBezTo>
                  <a:pt x="58" y="352"/>
                  <a:pt x="58" y="352"/>
                  <a:pt x="58" y="352"/>
                </a:cubicBezTo>
                <a:cubicBezTo>
                  <a:pt x="54" y="410"/>
                  <a:pt x="38" y="430"/>
                  <a:pt x="0" y="436"/>
                </a:cubicBezTo>
                <a:cubicBezTo>
                  <a:pt x="0" y="448"/>
                  <a:pt x="0" y="448"/>
                  <a:pt x="0" y="448"/>
                </a:cubicBezTo>
                <a:cubicBezTo>
                  <a:pt x="140" y="448"/>
                  <a:pt x="140" y="448"/>
                  <a:pt x="140" y="448"/>
                </a:cubicBezTo>
                <a:cubicBezTo>
                  <a:pt x="140" y="436"/>
                  <a:pt x="140" y="436"/>
                  <a:pt x="140" y="436"/>
                </a:cubicBezTo>
                <a:cubicBezTo>
                  <a:pt x="98" y="428"/>
                  <a:pt x="84" y="414"/>
                  <a:pt x="88" y="356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240" y="444"/>
                  <a:pt x="240" y="444"/>
                  <a:pt x="240" y="444"/>
                </a:cubicBezTo>
                <a:cubicBezTo>
                  <a:pt x="258" y="444"/>
                  <a:pt x="258" y="444"/>
                  <a:pt x="258" y="444"/>
                </a:cubicBezTo>
                <a:cubicBezTo>
                  <a:pt x="396" y="86"/>
                  <a:pt x="396" y="86"/>
                  <a:pt x="396" y="86"/>
                </a:cubicBezTo>
                <a:cubicBezTo>
                  <a:pt x="408" y="372"/>
                  <a:pt x="408" y="372"/>
                  <a:pt x="408" y="372"/>
                </a:cubicBezTo>
                <a:cubicBezTo>
                  <a:pt x="410" y="416"/>
                  <a:pt x="398" y="430"/>
                  <a:pt x="366" y="434"/>
                </a:cubicBezTo>
                <a:lnTo>
                  <a:pt x="366" y="448"/>
                </a:lnTo>
                <a:close/>
                <a:moveTo>
                  <a:pt x="670" y="456"/>
                </a:moveTo>
                <a:cubicBezTo>
                  <a:pt x="708" y="456"/>
                  <a:pt x="756" y="440"/>
                  <a:pt x="782" y="412"/>
                </a:cubicBezTo>
                <a:cubicBezTo>
                  <a:pt x="776" y="400"/>
                  <a:pt x="776" y="400"/>
                  <a:pt x="776" y="400"/>
                </a:cubicBezTo>
                <a:cubicBezTo>
                  <a:pt x="750" y="416"/>
                  <a:pt x="722" y="422"/>
                  <a:pt x="696" y="422"/>
                </a:cubicBezTo>
                <a:cubicBezTo>
                  <a:pt x="620" y="422"/>
                  <a:pt x="592" y="358"/>
                  <a:pt x="592" y="290"/>
                </a:cubicBezTo>
                <a:cubicBezTo>
                  <a:pt x="592" y="258"/>
                  <a:pt x="600" y="236"/>
                  <a:pt x="614" y="222"/>
                </a:cubicBezTo>
                <a:cubicBezTo>
                  <a:pt x="626" y="210"/>
                  <a:pt x="646" y="204"/>
                  <a:pt x="664" y="204"/>
                </a:cubicBezTo>
                <a:cubicBezTo>
                  <a:pt x="690" y="204"/>
                  <a:pt x="722" y="214"/>
                  <a:pt x="744" y="244"/>
                </a:cubicBezTo>
                <a:cubicBezTo>
                  <a:pt x="750" y="244"/>
                  <a:pt x="750" y="244"/>
                  <a:pt x="750" y="244"/>
                </a:cubicBezTo>
                <a:cubicBezTo>
                  <a:pt x="758" y="234"/>
                  <a:pt x="766" y="212"/>
                  <a:pt x="768" y="196"/>
                </a:cubicBezTo>
                <a:cubicBezTo>
                  <a:pt x="748" y="180"/>
                  <a:pt x="720" y="172"/>
                  <a:pt x="686" y="172"/>
                </a:cubicBezTo>
                <a:cubicBezTo>
                  <a:pt x="604" y="172"/>
                  <a:pt x="544" y="246"/>
                  <a:pt x="544" y="326"/>
                </a:cubicBezTo>
                <a:cubicBezTo>
                  <a:pt x="540" y="390"/>
                  <a:pt x="576" y="456"/>
                  <a:pt x="670" y="456"/>
                </a:cubicBezTo>
                <a:moveTo>
                  <a:pt x="1272" y="98"/>
                </a:moveTo>
                <a:cubicBezTo>
                  <a:pt x="1292" y="98"/>
                  <a:pt x="1308" y="82"/>
                  <a:pt x="1308" y="62"/>
                </a:cubicBezTo>
                <a:cubicBezTo>
                  <a:pt x="1308" y="42"/>
                  <a:pt x="1292" y="26"/>
                  <a:pt x="1272" y="26"/>
                </a:cubicBezTo>
                <a:cubicBezTo>
                  <a:pt x="1252" y="26"/>
                  <a:pt x="1238" y="42"/>
                  <a:pt x="1238" y="62"/>
                </a:cubicBezTo>
                <a:cubicBezTo>
                  <a:pt x="1238" y="82"/>
                  <a:pt x="1252" y="98"/>
                  <a:pt x="1272" y="98"/>
                </a:cubicBezTo>
                <a:moveTo>
                  <a:pt x="1202" y="448"/>
                </a:moveTo>
                <a:cubicBezTo>
                  <a:pt x="1346" y="448"/>
                  <a:pt x="1346" y="448"/>
                  <a:pt x="1346" y="448"/>
                </a:cubicBezTo>
                <a:cubicBezTo>
                  <a:pt x="1346" y="436"/>
                  <a:pt x="1346" y="436"/>
                  <a:pt x="1346" y="436"/>
                </a:cubicBezTo>
                <a:cubicBezTo>
                  <a:pt x="1304" y="432"/>
                  <a:pt x="1302" y="434"/>
                  <a:pt x="1302" y="338"/>
                </a:cubicBezTo>
                <a:cubicBezTo>
                  <a:pt x="1302" y="176"/>
                  <a:pt x="1302" y="176"/>
                  <a:pt x="1302" y="176"/>
                </a:cubicBezTo>
                <a:cubicBezTo>
                  <a:pt x="1200" y="176"/>
                  <a:pt x="1200" y="176"/>
                  <a:pt x="1200" y="176"/>
                </a:cubicBezTo>
                <a:cubicBezTo>
                  <a:pt x="1200" y="188"/>
                  <a:pt x="1200" y="188"/>
                  <a:pt x="1200" y="188"/>
                </a:cubicBezTo>
                <a:cubicBezTo>
                  <a:pt x="1244" y="190"/>
                  <a:pt x="1250" y="192"/>
                  <a:pt x="1250" y="268"/>
                </a:cubicBezTo>
                <a:cubicBezTo>
                  <a:pt x="1250" y="336"/>
                  <a:pt x="1250" y="336"/>
                  <a:pt x="1250" y="336"/>
                </a:cubicBezTo>
                <a:cubicBezTo>
                  <a:pt x="1250" y="432"/>
                  <a:pt x="1248" y="432"/>
                  <a:pt x="1202" y="436"/>
                </a:cubicBezTo>
                <a:cubicBezTo>
                  <a:pt x="1178" y="434"/>
                  <a:pt x="1154" y="426"/>
                  <a:pt x="1076" y="338"/>
                </a:cubicBezTo>
                <a:cubicBezTo>
                  <a:pt x="1046" y="302"/>
                  <a:pt x="996" y="244"/>
                  <a:pt x="968" y="206"/>
                </a:cubicBezTo>
                <a:cubicBezTo>
                  <a:pt x="1062" y="102"/>
                  <a:pt x="1062" y="102"/>
                  <a:pt x="1062" y="102"/>
                </a:cubicBezTo>
                <a:cubicBezTo>
                  <a:pt x="1108" y="52"/>
                  <a:pt x="1132" y="26"/>
                  <a:pt x="1176" y="24"/>
                </a:cubicBezTo>
                <a:cubicBezTo>
                  <a:pt x="1176" y="10"/>
                  <a:pt x="1176" y="10"/>
                  <a:pt x="1176" y="10"/>
                </a:cubicBezTo>
                <a:cubicBezTo>
                  <a:pt x="1030" y="10"/>
                  <a:pt x="1030" y="10"/>
                  <a:pt x="1030" y="10"/>
                </a:cubicBezTo>
                <a:cubicBezTo>
                  <a:pt x="1030" y="22"/>
                  <a:pt x="1030" y="22"/>
                  <a:pt x="1030" y="22"/>
                </a:cubicBezTo>
                <a:cubicBezTo>
                  <a:pt x="1050" y="26"/>
                  <a:pt x="1056" y="32"/>
                  <a:pt x="1056" y="46"/>
                </a:cubicBezTo>
                <a:cubicBezTo>
                  <a:pt x="1056" y="56"/>
                  <a:pt x="1054" y="72"/>
                  <a:pt x="1026" y="102"/>
                </a:cubicBezTo>
                <a:cubicBezTo>
                  <a:pt x="910" y="230"/>
                  <a:pt x="910" y="230"/>
                  <a:pt x="910" y="230"/>
                </a:cubicBezTo>
                <a:cubicBezTo>
                  <a:pt x="910" y="148"/>
                  <a:pt x="910" y="148"/>
                  <a:pt x="910" y="148"/>
                </a:cubicBezTo>
                <a:cubicBezTo>
                  <a:pt x="910" y="36"/>
                  <a:pt x="916" y="28"/>
                  <a:pt x="960" y="22"/>
                </a:cubicBezTo>
                <a:cubicBezTo>
                  <a:pt x="960" y="8"/>
                  <a:pt x="960" y="8"/>
                  <a:pt x="960" y="8"/>
                </a:cubicBezTo>
                <a:cubicBezTo>
                  <a:pt x="804" y="8"/>
                  <a:pt x="804" y="8"/>
                  <a:pt x="804" y="8"/>
                </a:cubicBezTo>
                <a:cubicBezTo>
                  <a:pt x="804" y="22"/>
                  <a:pt x="804" y="22"/>
                  <a:pt x="804" y="22"/>
                </a:cubicBezTo>
                <a:cubicBezTo>
                  <a:pt x="852" y="26"/>
                  <a:pt x="854" y="36"/>
                  <a:pt x="854" y="148"/>
                </a:cubicBezTo>
                <a:cubicBezTo>
                  <a:pt x="854" y="300"/>
                  <a:pt x="854" y="300"/>
                  <a:pt x="854" y="300"/>
                </a:cubicBezTo>
                <a:cubicBezTo>
                  <a:pt x="854" y="422"/>
                  <a:pt x="850" y="430"/>
                  <a:pt x="804" y="434"/>
                </a:cubicBezTo>
                <a:cubicBezTo>
                  <a:pt x="804" y="446"/>
                  <a:pt x="804" y="446"/>
                  <a:pt x="804" y="446"/>
                </a:cubicBezTo>
                <a:cubicBezTo>
                  <a:pt x="960" y="446"/>
                  <a:pt x="960" y="446"/>
                  <a:pt x="960" y="446"/>
                </a:cubicBezTo>
                <a:cubicBezTo>
                  <a:pt x="960" y="434"/>
                  <a:pt x="960" y="434"/>
                  <a:pt x="960" y="434"/>
                </a:cubicBezTo>
                <a:cubicBezTo>
                  <a:pt x="910" y="428"/>
                  <a:pt x="910" y="424"/>
                  <a:pt x="910" y="292"/>
                </a:cubicBezTo>
                <a:cubicBezTo>
                  <a:pt x="910" y="268"/>
                  <a:pt x="910" y="268"/>
                  <a:pt x="910" y="268"/>
                </a:cubicBezTo>
                <a:cubicBezTo>
                  <a:pt x="930" y="246"/>
                  <a:pt x="930" y="246"/>
                  <a:pt x="930" y="246"/>
                </a:cubicBezTo>
                <a:cubicBezTo>
                  <a:pt x="982" y="310"/>
                  <a:pt x="1038" y="380"/>
                  <a:pt x="1098" y="448"/>
                </a:cubicBezTo>
                <a:cubicBezTo>
                  <a:pt x="1202" y="448"/>
                  <a:pt x="1202" y="448"/>
                  <a:pt x="1202" y="448"/>
                </a:cubicBezTo>
                <a:close/>
                <a:moveTo>
                  <a:pt x="1564" y="448"/>
                </a:moveTo>
                <a:cubicBezTo>
                  <a:pt x="1706" y="448"/>
                  <a:pt x="1706" y="448"/>
                  <a:pt x="1706" y="448"/>
                </a:cubicBezTo>
                <a:cubicBezTo>
                  <a:pt x="1706" y="436"/>
                  <a:pt x="1706" y="436"/>
                  <a:pt x="1706" y="436"/>
                </a:cubicBezTo>
                <a:cubicBezTo>
                  <a:pt x="1658" y="434"/>
                  <a:pt x="1658" y="432"/>
                  <a:pt x="1658" y="342"/>
                </a:cubicBezTo>
                <a:cubicBezTo>
                  <a:pt x="1658" y="280"/>
                  <a:pt x="1658" y="280"/>
                  <a:pt x="1658" y="280"/>
                </a:cubicBezTo>
                <a:cubicBezTo>
                  <a:pt x="1658" y="198"/>
                  <a:pt x="1612" y="172"/>
                  <a:pt x="1570" y="172"/>
                </a:cubicBezTo>
                <a:cubicBezTo>
                  <a:pt x="1534" y="172"/>
                  <a:pt x="1498" y="188"/>
                  <a:pt x="1470" y="224"/>
                </a:cubicBezTo>
                <a:cubicBezTo>
                  <a:pt x="1470" y="176"/>
                  <a:pt x="1470" y="176"/>
                  <a:pt x="1470" y="176"/>
                </a:cubicBezTo>
                <a:cubicBezTo>
                  <a:pt x="1368" y="176"/>
                  <a:pt x="1368" y="176"/>
                  <a:pt x="1368" y="176"/>
                </a:cubicBezTo>
                <a:cubicBezTo>
                  <a:pt x="1368" y="188"/>
                  <a:pt x="1368" y="188"/>
                  <a:pt x="1368" y="188"/>
                </a:cubicBezTo>
                <a:cubicBezTo>
                  <a:pt x="1412" y="190"/>
                  <a:pt x="1418" y="192"/>
                  <a:pt x="1418" y="268"/>
                </a:cubicBezTo>
                <a:cubicBezTo>
                  <a:pt x="1418" y="336"/>
                  <a:pt x="1418" y="336"/>
                  <a:pt x="1418" y="336"/>
                </a:cubicBezTo>
                <a:cubicBezTo>
                  <a:pt x="1418" y="434"/>
                  <a:pt x="1418" y="434"/>
                  <a:pt x="1370" y="436"/>
                </a:cubicBezTo>
                <a:cubicBezTo>
                  <a:pt x="1370" y="448"/>
                  <a:pt x="1370" y="448"/>
                  <a:pt x="1370" y="448"/>
                </a:cubicBezTo>
                <a:cubicBezTo>
                  <a:pt x="1514" y="448"/>
                  <a:pt x="1514" y="448"/>
                  <a:pt x="1514" y="448"/>
                </a:cubicBezTo>
                <a:cubicBezTo>
                  <a:pt x="1514" y="436"/>
                  <a:pt x="1514" y="436"/>
                  <a:pt x="1514" y="436"/>
                </a:cubicBezTo>
                <a:cubicBezTo>
                  <a:pt x="1472" y="432"/>
                  <a:pt x="1470" y="434"/>
                  <a:pt x="1470" y="338"/>
                </a:cubicBezTo>
                <a:cubicBezTo>
                  <a:pt x="1470" y="262"/>
                  <a:pt x="1470" y="262"/>
                  <a:pt x="1470" y="262"/>
                </a:cubicBezTo>
                <a:cubicBezTo>
                  <a:pt x="1470" y="236"/>
                  <a:pt x="1504" y="206"/>
                  <a:pt x="1546" y="206"/>
                </a:cubicBezTo>
                <a:cubicBezTo>
                  <a:pt x="1580" y="206"/>
                  <a:pt x="1606" y="220"/>
                  <a:pt x="1606" y="286"/>
                </a:cubicBezTo>
                <a:cubicBezTo>
                  <a:pt x="1606" y="340"/>
                  <a:pt x="1606" y="340"/>
                  <a:pt x="1606" y="340"/>
                </a:cubicBezTo>
                <a:cubicBezTo>
                  <a:pt x="1606" y="432"/>
                  <a:pt x="1602" y="432"/>
                  <a:pt x="1564" y="434"/>
                </a:cubicBezTo>
                <a:lnTo>
                  <a:pt x="1564" y="448"/>
                </a:lnTo>
                <a:close/>
                <a:moveTo>
                  <a:pt x="1776" y="222"/>
                </a:moveTo>
                <a:cubicBezTo>
                  <a:pt x="1776" y="200"/>
                  <a:pt x="1796" y="188"/>
                  <a:pt x="1822" y="188"/>
                </a:cubicBezTo>
                <a:cubicBezTo>
                  <a:pt x="1874" y="188"/>
                  <a:pt x="1896" y="236"/>
                  <a:pt x="1900" y="252"/>
                </a:cubicBezTo>
                <a:cubicBezTo>
                  <a:pt x="1912" y="252"/>
                  <a:pt x="1912" y="252"/>
                  <a:pt x="1912" y="252"/>
                </a:cubicBezTo>
                <a:cubicBezTo>
                  <a:pt x="1912" y="212"/>
                  <a:pt x="1908" y="188"/>
                  <a:pt x="1904" y="184"/>
                </a:cubicBezTo>
                <a:cubicBezTo>
                  <a:pt x="1900" y="180"/>
                  <a:pt x="1862" y="170"/>
                  <a:pt x="1824" y="170"/>
                </a:cubicBezTo>
                <a:cubicBezTo>
                  <a:pt x="1768" y="170"/>
                  <a:pt x="1734" y="206"/>
                  <a:pt x="1734" y="248"/>
                </a:cubicBezTo>
                <a:cubicBezTo>
                  <a:pt x="1734" y="340"/>
                  <a:pt x="1890" y="322"/>
                  <a:pt x="1890" y="396"/>
                </a:cubicBezTo>
                <a:cubicBezTo>
                  <a:pt x="1890" y="422"/>
                  <a:pt x="1866" y="436"/>
                  <a:pt x="1826" y="436"/>
                </a:cubicBezTo>
                <a:cubicBezTo>
                  <a:pt x="1788" y="436"/>
                  <a:pt x="1754" y="416"/>
                  <a:pt x="1744" y="366"/>
                </a:cubicBezTo>
                <a:cubicBezTo>
                  <a:pt x="1728" y="366"/>
                  <a:pt x="1728" y="366"/>
                  <a:pt x="1728" y="366"/>
                </a:cubicBezTo>
                <a:cubicBezTo>
                  <a:pt x="1728" y="386"/>
                  <a:pt x="1732" y="422"/>
                  <a:pt x="1734" y="428"/>
                </a:cubicBezTo>
                <a:cubicBezTo>
                  <a:pt x="1744" y="446"/>
                  <a:pt x="1788" y="454"/>
                  <a:pt x="1824" y="454"/>
                </a:cubicBezTo>
                <a:cubicBezTo>
                  <a:pt x="1888" y="454"/>
                  <a:pt x="1928" y="416"/>
                  <a:pt x="1928" y="372"/>
                </a:cubicBezTo>
                <a:cubicBezTo>
                  <a:pt x="1932" y="270"/>
                  <a:pt x="1776" y="286"/>
                  <a:pt x="1776" y="222"/>
                </a:cubicBezTo>
                <a:moveTo>
                  <a:pt x="2030" y="270"/>
                </a:moveTo>
                <a:cubicBezTo>
                  <a:pt x="2034" y="220"/>
                  <a:pt x="2058" y="192"/>
                  <a:pt x="2102" y="192"/>
                </a:cubicBezTo>
                <a:cubicBezTo>
                  <a:pt x="2144" y="192"/>
                  <a:pt x="2170" y="220"/>
                  <a:pt x="2172" y="270"/>
                </a:cubicBezTo>
                <a:lnTo>
                  <a:pt x="2030" y="270"/>
                </a:lnTo>
                <a:close/>
                <a:moveTo>
                  <a:pt x="2030" y="290"/>
                </a:moveTo>
                <a:cubicBezTo>
                  <a:pt x="2222" y="290"/>
                  <a:pt x="2222" y="290"/>
                  <a:pt x="2222" y="290"/>
                </a:cubicBezTo>
                <a:cubicBezTo>
                  <a:pt x="2226" y="228"/>
                  <a:pt x="2192" y="168"/>
                  <a:pt x="2114" y="168"/>
                </a:cubicBezTo>
                <a:cubicBezTo>
                  <a:pt x="2034" y="168"/>
                  <a:pt x="1982" y="232"/>
                  <a:pt x="1982" y="320"/>
                </a:cubicBezTo>
                <a:cubicBezTo>
                  <a:pt x="1982" y="388"/>
                  <a:pt x="2018" y="456"/>
                  <a:pt x="2112" y="456"/>
                </a:cubicBezTo>
                <a:cubicBezTo>
                  <a:pt x="2150" y="456"/>
                  <a:pt x="2198" y="440"/>
                  <a:pt x="2224" y="412"/>
                </a:cubicBezTo>
                <a:cubicBezTo>
                  <a:pt x="2218" y="400"/>
                  <a:pt x="2218" y="400"/>
                  <a:pt x="2218" y="400"/>
                </a:cubicBezTo>
                <a:cubicBezTo>
                  <a:pt x="2192" y="416"/>
                  <a:pt x="2164" y="422"/>
                  <a:pt x="2138" y="422"/>
                </a:cubicBezTo>
                <a:cubicBezTo>
                  <a:pt x="2058" y="420"/>
                  <a:pt x="2028" y="352"/>
                  <a:pt x="2030" y="290"/>
                </a:cubicBezTo>
                <a:moveTo>
                  <a:pt x="2478" y="242"/>
                </a:moveTo>
                <a:cubicBezTo>
                  <a:pt x="2490" y="206"/>
                  <a:pt x="2510" y="192"/>
                  <a:pt x="2528" y="192"/>
                </a:cubicBezTo>
                <a:cubicBezTo>
                  <a:pt x="2528" y="180"/>
                  <a:pt x="2528" y="180"/>
                  <a:pt x="2528" y="180"/>
                </a:cubicBezTo>
                <a:cubicBezTo>
                  <a:pt x="2430" y="180"/>
                  <a:pt x="2430" y="180"/>
                  <a:pt x="2430" y="180"/>
                </a:cubicBezTo>
                <a:cubicBezTo>
                  <a:pt x="2430" y="192"/>
                  <a:pt x="2430" y="192"/>
                  <a:pt x="2430" y="192"/>
                </a:cubicBezTo>
                <a:cubicBezTo>
                  <a:pt x="2454" y="194"/>
                  <a:pt x="2466" y="206"/>
                  <a:pt x="2458" y="234"/>
                </a:cubicBezTo>
                <a:cubicBezTo>
                  <a:pt x="2406" y="390"/>
                  <a:pt x="2406" y="390"/>
                  <a:pt x="2406" y="390"/>
                </a:cubicBezTo>
                <a:cubicBezTo>
                  <a:pt x="2354" y="270"/>
                  <a:pt x="2354" y="270"/>
                  <a:pt x="2354" y="270"/>
                </a:cubicBezTo>
                <a:cubicBezTo>
                  <a:pt x="2340" y="238"/>
                  <a:pt x="2334" y="224"/>
                  <a:pt x="2334" y="212"/>
                </a:cubicBezTo>
                <a:cubicBezTo>
                  <a:pt x="2334" y="202"/>
                  <a:pt x="2340" y="196"/>
                  <a:pt x="2360" y="192"/>
                </a:cubicBezTo>
                <a:cubicBezTo>
                  <a:pt x="2360" y="180"/>
                  <a:pt x="2360" y="180"/>
                  <a:pt x="2360" y="180"/>
                </a:cubicBezTo>
                <a:cubicBezTo>
                  <a:pt x="2234" y="180"/>
                  <a:pt x="2234" y="180"/>
                  <a:pt x="2234" y="180"/>
                </a:cubicBezTo>
                <a:cubicBezTo>
                  <a:pt x="2234" y="192"/>
                  <a:pt x="2234" y="192"/>
                  <a:pt x="2234" y="192"/>
                </a:cubicBezTo>
                <a:cubicBezTo>
                  <a:pt x="2266" y="194"/>
                  <a:pt x="2268" y="198"/>
                  <a:pt x="2310" y="292"/>
                </a:cubicBezTo>
                <a:cubicBezTo>
                  <a:pt x="2382" y="450"/>
                  <a:pt x="2382" y="450"/>
                  <a:pt x="2382" y="450"/>
                </a:cubicBezTo>
                <a:cubicBezTo>
                  <a:pt x="2358" y="512"/>
                  <a:pt x="2320" y="546"/>
                  <a:pt x="2242" y="564"/>
                </a:cubicBezTo>
                <a:cubicBezTo>
                  <a:pt x="2246" y="576"/>
                  <a:pt x="2260" y="600"/>
                  <a:pt x="2268" y="606"/>
                </a:cubicBezTo>
                <a:cubicBezTo>
                  <a:pt x="2370" y="564"/>
                  <a:pt x="2390" y="498"/>
                  <a:pt x="2426" y="396"/>
                </a:cubicBezTo>
                <a:lnTo>
                  <a:pt x="2478" y="242"/>
                </a:lnTo>
                <a:close/>
                <a:moveTo>
                  <a:pt x="2844" y="394"/>
                </a:moveTo>
                <a:cubicBezTo>
                  <a:pt x="2822" y="412"/>
                  <a:pt x="2782" y="416"/>
                  <a:pt x="2750" y="416"/>
                </a:cubicBezTo>
                <a:cubicBezTo>
                  <a:pt x="2670" y="416"/>
                  <a:pt x="2606" y="360"/>
                  <a:pt x="2606" y="284"/>
                </a:cubicBezTo>
                <a:cubicBezTo>
                  <a:pt x="2606" y="236"/>
                  <a:pt x="2626" y="206"/>
                  <a:pt x="2658" y="198"/>
                </a:cubicBezTo>
                <a:cubicBezTo>
                  <a:pt x="2698" y="266"/>
                  <a:pt x="2770" y="338"/>
                  <a:pt x="2844" y="394"/>
                </a:cubicBezTo>
                <a:moveTo>
                  <a:pt x="2928" y="448"/>
                </a:moveTo>
                <a:cubicBezTo>
                  <a:pt x="3022" y="448"/>
                  <a:pt x="3022" y="448"/>
                  <a:pt x="3022" y="448"/>
                </a:cubicBezTo>
                <a:cubicBezTo>
                  <a:pt x="3022" y="436"/>
                  <a:pt x="3022" y="436"/>
                  <a:pt x="3022" y="436"/>
                </a:cubicBezTo>
                <a:cubicBezTo>
                  <a:pt x="2992" y="432"/>
                  <a:pt x="2946" y="408"/>
                  <a:pt x="2896" y="372"/>
                </a:cubicBezTo>
                <a:cubicBezTo>
                  <a:pt x="2914" y="342"/>
                  <a:pt x="2918" y="300"/>
                  <a:pt x="2922" y="270"/>
                </a:cubicBezTo>
                <a:cubicBezTo>
                  <a:pt x="2926" y="244"/>
                  <a:pt x="2946" y="244"/>
                  <a:pt x="2958" y="242"/>
                </a:cubicBezTo>
                <a:cubicBezTo>
                  <a:pt x="2958" y="230"/>
                  <a:pt x="2958" y="230"/>
                  <a:pt x="2958" y="230"/>
                </a:cubicBezTo>
                <a:cubicBezTo>
                  <a:pt x="2834" y="230"/>
                  <a:pt x="2834" y="230"/>
                  <a:pt x="2834" y="230"/>
                </a:cubicBezTo>
                <a:cubicBezTo>
                  <a:pt x="2834" y="242"/>
                  <a:pt x="2834" y="242"/>
                  <a:pt x="2834" y="242"/>
                </a:cubicBezTo>
                <a:cubicBezTo>
                  <a:pt x="2864" y="246"/>
                  <a:pt x="2892" y="250"/>
                  <a:pt x="2892" y="294"/>
                </a:cubicBezTo>
                <a:cubicBezTo>
                  <a:pt x="2892" y="318"/>
                  <a:pt x="2888" y="342"/>
                  <a:pt x="2878" y="358"/>
                </a:cubicBezTo>
                <a:cubicBezTo>
                  <a:pt x="2770" y="274"/>
                  <a:pt x="2670" y="156"/>
                  <a:pt x="2670" y="96"/>
                </a:cubicBezTo>
                <a:cubicBezTo>
                  <a:pt x="2670" y="66"/>
                  <a:pt x="2688" y="54"/>
                  <a:pt x="2716" y="54"/>
                </a:cubicBezTo>
                <a:cubicBezTo>
                  <a:pt x="2752" y="54"/>
                  <a:pt x="2784" y="78"/>
                  <a:pt x="2800" y="124"/>
                </a:cubicBezTo>
                <a:cubicBezTo>
                  <a:pt x="2812" y="124"/>
                  <a:pt x="2812" y="124"/>
                  <a:pt x="2812" y="124"/>
                </a:cubicBezTo>
                <a:cubicBezTo>
                  <a:pt x="2810" y="42"/>
                  <a:pt x="2810" y="42"/>
                  <a:pt x="2810" y="42"/>
                </a:cubicBezTo>
                <a:cubicBezTo>
                  <a:pt x="2798" y="42"/>
                  <a:pt x="2798" y="42"/>
                  <a:pt x="2798" y="42"/>
                </a:cubicBezTo>
                <a:cubicBezTo>
                  <a:pt x="2798" y="48"/>
                  <a:pt x="2792" y="52"/>
                  <a:pt x="2788" y="52"/>
                </a:cubicBezTo>
                <a:cubicBezTo>
                  <a:pt x="2772" y="52"/>
                  <a:pt x="2752" y="36"/>
                  <a:pt x="2714" y="36"/>
                </a:cubicBezTo>
                <a:cubicBezTo>
                  <a:pt x="2672" y="36"/>
                  <a:pt x="2630" y="62"/>
                  <a:pt x="2630" y="118"/>
                </a:cubicBezTo>
                <a:cubicBezTo>
                  <a:pt x="2630" y="140"/>
                  <a:pt x="2636" y="160"/>
                  <a:pt x="2648" y="182"/>
                </a:cubicBezTo>
                <a:cubicBezTo>
                  <a:pt x="2592" y="200"/>
                  <a:pt x="2562" y="248"/>
                  <a:pt x="2562" y="304"/>
                </a:cubicBezTo>
                <a:cubicBezTo>
                  <a:pt x="2562" y="406"/>
                  <a:pt x="2640" y="460"/>
                  <a:pt x="2726" y="460"/>
                </a:cubicBezTo>
                <a:cubicBezTo>
                  <a:pt x="2780" y="460"/>
                  <a:pt x="2824" y="444"/>
                  <a:pt x="2862" y="410"/>
                </a:cubicBezTo>
                <a:cubicBezTo>
                  <a:pt x="2888" y="424"/>
                  <a:pt x="2912" y="442"/>
                  <a:pt x="2928" y="448"/>
                </a:cubicBezTo>
                <a:moveTo>
                  <a:pt x="3094" y="212"/>
                </a:moveTo>
                <a:cubicBezTo>
                  <a:pt x="3094" y="88"/>
                  <a:pt x="3154" y="20"/>
                  <a:pt x="3252" y="20"/>
                </a:cubicBezTo>
                <a:cubicBezTo>
                  <a:pt x="3328" y="20"/>
                  <a:pt x="3372" y="58"/>
                  <a:pt x="3392" y="134"/>
                </a:cubicBezTo>
                <a:cubicBezTo>
                  <a:pt x="3404" y="134"/>
                  <a:pt x="3404" y="134"/>
                  <a:pt x="3404" y="134"/>
                </a:cubicBezTo>
                <a:cubicBezTo>
                  <a:pt x="3400" y="4"/>
                  <a:pt x="3400" y="4"/>
                  <a:pt x="3400" y="4"/>
                </a:cubicBezTo>
                <a:cubicBezTo>
                  <a:pt x="3388" y="4"/>
                  <a:pt x="3388" y="4"/>
                  <a:pt x="3388" y="4"/>
                </a:cubicBezTo>
                <a:cubicBezTo>
                  <a:pt x="3384" y="14"/>
                  <a:pt x="3376" y="18"/>
                  <a:pt x="3364" y="18"/>
                </a:cubicBezTo>
                <a:cubicBezTo>
                  <a:pt x="3338" y="18"/>
                  <a:pt x="3314" y="0"/>
                  <a:pt x="3248" y="0"/>
                </a:cubicBezTo>
                <a:cubicBezTo>
                  <a:pt x="3118" y="0"/>
                  <a:pt x="3030" y="102"/>
                  <a:pt x="3030" y="242"/>
                </a:cubicBezTo>
                <a:cubicBezTo>
                  <a:pt x="3030" y="376"/>
                  <a:pt x="3110" y="460"/>
                  <a:pt x="3238" y="460"/>
                </a:cubicBezTo>
                <a:cubicBezTo>
                  <a:pt x="3320" y="460"/>
                  <a:pt x="3384" y="420"/>
                  <a:pt x="3408" y="380"/>
                </a:cubicBezTo>
                <a:cubicBezTo>
                  <a:pt x="3396" y="366"/>
                  <a:pt x="3396" y="366"/>
                  <a:pt x="3396" y="366"/>
                </a:cubicBezTo>
                <a:cubicBezTo>
                  <a:pt x="3370" y="402"/>
                  <a:pt x="3314" y="426"/>
                  <a:pt x="3256" y="426"/>
                </a:cubicBezTo>
                <a:cubicBezTo>
                  <a:pt x="3156" y="426"/>
                  <a:pt x="3094" y="340"/>
                  <a:pt x="3094" y="212"/>
                </a:cubicBezTo>
                <a:moveTo>
                  <a:pt x="3678" y="328"/>
                </a:moveTo>
                <a:cubicBezTo>
                  <a:pt x="3678" y="392"/>
                  <a:pt x="3650" y="430"/>
                  <a:pt x="3592" y="430"/>
                </a:cubicBezTo>
                <a:cubicBezTo>
                  <a:pt x="3542" y="430"/>
                  <a:pt x="3496" y="384"/>
                  <a:pt x="3496" y="292"/>
                </a:cubicBezTo>
                <a:cubicBezTo>
                  <a:pt x="3496" y="226"/>
                  <a:pt x="3528" y="190"/>
                  <a:pt x="3580" y="190"/>
                </a:cubicBezTo>
                <a:cubicBezTo>
                  <a:pt x="3628" y="192"/>
                  <a:pt x="3678" y="238"/>
                  <a:pt x="3678" y="328"/>
                </a:cubicBezTo>
                <a:moveTo>
                  <a:pt x="3732" y="312"/>
                </a:moveTo>
                <a:cubicBezTo>
                  <a:pt x="3732" y="260"/>
                  <a:pt x="3710" y="214"/>
                  <a:pt x="3672" y="190"/>
                </a:cubicBezTo>
                <a:cubicBezTo>
                  <a:pt x="3650" y="176"/>
                  <a:pt x="3620" y="168"/>
                  <a:pt x="3588" y="168"/>
                </a:cubicBezTo>
                <a:cubicBezTo>
                  <a:pt x="3502" y="168"/>
                  <a:pt x="3442" y="230"/>
                  <a:pt x="3442" y="310"/>
                </a:cubicBezTo>
                <a:cubicBezTo>
                  <a:pt x="3442" y="364"/>
                  <a:pt x="3464" y="408"/>
                  <a:pt x="3502" y="432"/>
                </a:cubicBezTo>
                <a:cubicBezTo>
                  <a:pt x="3524" y="446"/>
                  <a:pt x="3554" y="452"/>
                  <a:pt x="3586" y="452"/>
                </a:cubicBezTo>
                <a:cubicBezTo>
                  <a:pt x="3672" y="454"/>
                  <a:pt x="3732" y="394"/>
                  <a:pt x="3732" y="312"/>
                </a:cubicBezTo>
                <a:moveTo>
                  <a:pt x="4136" y="448"/>
                </a:moveTo>
                <a:cubicBezTo>
                  <a:pt x="4280" y="448"/>
                  <a:pt x="4280" y="448"/>
                  <a:pt x="4280" y="448"/>
                </a:cubicBezTo>
                <a:cubicBezTo>
                  <a:pt x="4280" y="436"/>
                  <a:pt x="4280" y="436"/>
                  <a:pt x="4280" y="436"/>
                </a:cubicBezTo>
                <a:cubicBezTo>
                  <a:pt x="4230" y="434"/>
                  <a:pt x="4232" y="426"/>
                  <a:pt x="4232" y="348"/>
                </a:cubicBezTo>
                <a:cubicBezTo>
                  <a:pt x="4232" y="276"/>
                  <a:pt x="4232" y="276"/>
                  <a:pt x="4232" y="276"/>
                </a:cubicBezTo>
                <a:cubicBezTo>
                  <a:pt x="4232" y="200"/>
                  <a:pt x="4190" y="172"/>
                  <a:pt x="4142" y="172"/>
                </a:cubicBezTo>
                <a:cubicBezTo>
                  <a:pt x="4098" y="172"/>
                  <a:pt x="4064" y="196"/>
                  <a:pt x="4038" y="232"/>
                </a:cubicBezTo>
                <a:cubicBezTo>
                  <a:pt x="4028" y="194"/>
                  <a:pt x="4000" y="172"/>
                  <a:pt x="3954" y="172"/>
                </a:cubicBezTo>
                <a:cubicBezTo>
                  <a:pt x="3916" y="172"/>
                  <a:pt x="3880" y="196"/>
                  <a:pt x="3858" y="224"/>
                </a:cubicBezTo>
                <a:cubicBezTo>
                  <a:pt x="3858" y="176"/>
                  <a:pt x="3858" y="176"/>
                  <a:pt x="3858" y="176"/>
                </a:cubicBezTo>
                <a:cubicBezTo>
                  <a:pt x="3756" y="176"/>
                  <a:pt x="3756" y="176"/>
                  <a:pt x="3756" y="176"/>
                </a:cubicBezTo>
                <a:cubicBezTo>
                  <a:pt x="3756" y="188"/>
                  <a:pt x="3756" y="188"/>
                  <a:pt x="3756" y="188"/>
                </a:cubicBezTo>
                <a:cubicBezTo>
                  <a:pt x="3800" y="190"/>
                  <a:pt x="3806" y="192"/>
                  <a:pt x="3806" y="268"/>
                </a:cubicBezTo>
                <a:cubicBezTo>
                  <a:pt x="3806" y="346"/>
                  <a:pt x="3806" y="346"/>
                  <a:pt x="3806" y="346"/>
                </a:cubicBezTo>
                <a:cubicBezTo>
                  <a:pt x="3806" y="434"/>
                  <a:pt x="3804" y="434"/>
                  <a:pt x="3758" y="434"/>
                </a:cubicBezTo>
                <a:cubicBezTo>
                  <a:pt x="3758" y="446"/>
                  <a:pt x="3758" y="446"/>
                  <a:pt x="3758" y="446"/>
                </a:cubicBezTo>
                <a:cubicBezTo>
                  <a:pt x="3902" y="446"/>
                  <a:pt x="3902" y="446"/>
                  <a:pt x="3902" y="446"/>
                </a:cubicBezTo>
                <a:cubicBezTo>
                  <a:pt x="3902" y="434"/>
                  <a:pt x="3902" y="434"/>
                  <a:pt x="3902" y="434"/>
                </a:cubicBezTo>
                <a:cubicBezTo>
                  <a:pt x="3862" y="430"/>
                  <a:pt x="3858" y="430"/>
                  <a:pt x="3858" y="342"/>
                </a:cubicBezTo>
                <a:cubicBezTo>
                  <a:pt x="3858" y="262"/>
                  <a:pt x="3858" y="262"/>
                  <a:pt x="3858" y="262"/>
                </a:cubicBezTo>
                <a:cubicBezTo>
                  <a:pt x="3858" y="234"/>
                  <a:pt x="3894" y="204"/>
                  <a:pt x="3932" y="204"/>
                </a:cubicBezTo>
                <a:cubicBezTo>
                  <a:pt x="3974" y="204"/>
                  <a:pt x="3990" y="226"/>
                  <a:pt x="3990" y="282"/>
                </a:cubicBezTo>
                <a:cubicBezTo>
                  <a:pt x="3990" y="338"/>
                  <a:pt x="3990" y="338"/>
                  <a:pt x="3990" y="338"/>
                </a:cubicBezTo>
                <a:cubicBezTo>
                  <a:pt x="3990" y="428"/>
                  <a:pt x="3988" y="432"/>
                  <a:pt x="3950" y="436"/>
                </a:cubicBezTo>
                <a:cubicBezTo>
                  <a:pt x="3950" y="448"/>
                  <a:pt x="3950" y="448"/>
                  <a:pt x="3950" y="448"/>
                </a:cubicBezTo>
                <a:cubicBezTo>
                  <a:pt x="4086" y="448"/>
                  <a:pt x="4086" y="448"/>
                  <a:pt x="4086" y="448"/>
                </a:cubicBezTo>
                <a:cubicBezTo>
                  <a:pt x="4086" y="436"/>
                  <a:pt x="4086" y="436"/>
                  <a:pt x="4086" y="436"/>
                </a:cubicBezTo>
                <a:cubicBezTo>
                  <a:pt x="4040" y="432"/>
                  <a:pt x="4042" y="428"/>
                  <a:pt x="4042" y="342"/>
                </a:cubicBezTo>
                <a:cubicBezTo>
                  <a:pt x="4042" y="264"/>
                  <a:pt x="4042" y="264"/>
                  <a:pt x="4042" y="264"/>
                </a:cubicBezTo>
                <a:cubicBezTo>
                  <a:pt x="4042" y="236"/>
                  <a:pt x="4078" y="206"/>
                  <a:pt x="4118" y="206"/>
                </a:cubicBezTo>
                <a:cubicBezTo>
                  <a:pt x="4152" y="206"/>
                  <a:pt x="4174" y="226"/>
                  <a:pt x="4174" y="284"/>
                </a:cubicBezTo>
                <a:cubicBezTo>
                  <a:pt x="4174" y="346"/>
                  <a:pt x="4174" y="346"/>
                  <a:pt x="4174" y="346"/>
                </a:cubicBezTo>
                <a:cubicBezTo>
                  <a:pt x="4174" y="428"/>
                  <a:pt x="4174" y="432"/>
                  <a:pt x="4134" y="436"/>
                </a:cubicBezTo>
                <a:cubicBezTo>
                  <a:pt x="4134" y="448"/>
                  <a:pt x="4134" y="448"/>
                  <a:pt x="4134" y="448"/>
                </a:cubicBezTo>
                <a:lnTo>
                  <a:pt x="4136" y="448"/>
                </a:lnTo>
                <a:close/>
                <a:moveTo>
                  <a:pt x="4546" y="316"/>
                </a:moveTo>
                <a:cubicBezTo>
                  <a:pt x="4546" y="388"/>
                  <a:pt x="4516" y="432"/>
                  <a:pt x="4460" y="432"/>
                </a:cubicBezTo>
                <a:cubicBezTo>
                  <a:pt x="4424" y="432"/>
                  <a:pt x="4384" y="412"/>
                  <a:pt x="4384" y="384"/>
                </a:cubicBezTo>
                <a:cubicBezTo>
                  <a:pt x="4384" y="248"/>
                  <a:pt x="4384" y="248"/>
                  <a:pt x="4384" y="248"/>
                </a:cubicBezTo>
                <a:cubicBezTo>
                  <a:pt x="4384" y="226"/>
                  <a:pt x="4416" y="202"/>
                  <a:pt x="4454" y="202"/>
                </a:cubicBezTo>
                <a:cubicBezTo>
                  <a:pt x="4510" y="206"/>
                  <a:pt x="4546" y="248"/>
                  <a:pt x="4546" y="316"/>
                </a:cubicBezTo>
                <a:moveTo>
                  <a:pt x="4600" y="310"/>
                </a:moveTo>
                <a:cubicBezTo>
                  <a:pt x="4600" y="230"/>
                  <a:pt x="4548" y="170"/>
                  <a:pt x="4478" y="170"/>
                </a:cubicBezTo>
                <a:cubicBezTo>
                  <a:pt x="4438" y="170"/>
                  <a:pt x="4406" y="188"/>
                  <a:pt x="4384" y="214"/>
                </a:cubicBezTo>
                <a:cubicBezTo>
                  <a:pt x="4384" y="174"/>
                  <a:pt x="4384" y="174"/>
                  <a:pt x="4384" y="174"/>
                </a:cubicBezTo>
                <a:cubicBezTo>
                  <a:pt x="4284" y="174"/>
                  <a:pt x="4284" y="174"/>
                  <a:pt x="4284" y="174"/>
                </a:cubicBezTo>
                <a:cubicBezTo>
                  <a:pt x="4284" y="186"/>
                  <a:pt x="4284" y="186"/>
                  <a:pt x="4284" y="186"/>
                </a:cubicBezTo>
                <a:cubicBezTo>
                  <a:pt x="4326" y="188"/>
                  <a:pt x="4332" y="190"/>
                  <a:pt x="4332" y="280"/>
                </a:cubicBezTo>
                <a:cubicBezTo>
                  <a:pt x="4332" y="466"/>
                  <a:pt x="4332" y="466"/>
                  <a:pt x="4332" y="466"/>
                </a:cubicBezTo>
                <a:cubicBezTo>
                  <a:pt x="4332" y="564"/>
                  <a:pt x="4334" y="570"/>
                  <a:pt x="4286" y="574"/>
                </a:cubicBezTo>
                <a:cubicBezTo>
                  <a:pt x="4286" y="588"/>
                  <a:pt x="4286" y="588"/>
                  <a:pt x="4286" y="588"/>
                </a:cubicBezTo>
                <a:cubicBezTo>
                  <a:pt x="4432" y="588"/>
                  <a:pt x="4432" y="588"/>
                  <a:pt x="4432" y="588"/>
                </a:cubicBezTo>
                <a:cubicBezTo>
                  <a:pt x="4432" y="574"/>
                  <a:pt x="4432" y="574"/>
                  <a:pt x="4432" y="574"/>
                </a:cubicBezTo>
                <a:cubicBezTo>
                  <a:pt x="4380" y="572"/>
                  <a:pt x="4384" y="564"/>
                  <a:pt x="4384" y="462"/>
                </a:cubicBezTo>
                <a:cubicBezTo>
                  <a:pt x="4384" y="424"/>
                  <a:pt x="4384" y="424"/>
                  <a:pt x="4384" y="424"/>
                </a:cubicBezTo>
                <a:cubicBezTo>
                  <a:pt x="4404" y="444"/>
                  <a:pt x="4436" y="454"/>
                  <a:pt x="4466" y="454"/>
                </a:cubicBezTo>
                <a:cubicBezTo>
                  <a:pt x="4548" y="454"/>
                  <a:pt x="4600" y="392"/>
                  <a:pt x="4600" y="310"/>
                </a:cubicBezTo>
                <a:moveTo>
                  <a:pt x="4792" y="382"/>
                </a:moveTo>
                <a:cubicBezTo>
                  <a:pt x="4792" y="404"/>
                  <a:pt x="4762" y="424"/>
                  <a:pt x="4736" y="424"/>
                </a:cubicBezTo>
                <a:cubicBezTo>
                  <a:pt x="4712" y="424"/>
                  <a:pt x="4694" y="410"/>
                  <a:pt x="4694" y="378"/>
                </a:cubicBezTo>
                <a:cubicBezTo>
                  <a:pt x="4694" y="322"/>
                  <a:pt x="4752" y="328"/>
                  <a:pt x="4792" y="306"/>
                </a:cubicBezTo>
                <a:cubicBezTo>
                  <a:pt x="4792" y="382"/>
                  <a:pt x="4792" y="382"/>
                  <a:pt x="4792" y="382"/>
                </a:cubicBezTo>
                <a:close/>
                <a:moveTo>
                  <a:pt x="5240" y="434"/>
                </a:moveTo>
                <a:cubicBezTo>
                  <a:pt x="5192" y="432"/>
                  <a:pt x="5192" y="430"/>
                  <a:pt x="5192" y="340"/>
                </a:cubicBezTo>
                <a:cubicBezTo>
                  <a:pt x="5192" y="278"/>
                  <a:pt x="5192" y="278"/>
                  <a:pt x="5192" y="278"/>
                </a:cubicBezTo>
                <a:cubicBezTo>
                  <a:pt x="5192" y="196"/>
                  <a:pt x="5146" y="170"/>
                  <a:pt x="5104" y="170"/>
                </a:cubicBezTo>
                <a:cubicBezTo>
                  <a:pt x="5068" y="170"/>
                  <a:pt x="5032" y="186"/>
                  <a:pt x="5004" y="222"/>
                </a:cubicBezTo>
                <a:cubicBezTo>
                  <a:pt x="5004" y="174"/>
                  <a:pt x="5004" y="174"/>
                  <a:pt x="5004" y="174"/>
                </a:cubicBezTo>
                <a:cubicBezTo>
                  <a:pt x="4902" y="174"/>
                  <a:pt x="4902" y="174"/>
                  <a:pt x="4902" y="174"/>
                </a:cubicBezTo>
                <a:cubicBezTo>
                  <a:pt x="4902" y="186"/>
                  <a:pt x="4902" y="186"/>
                  <a:pt x="4902" y="186"/>
                </a:cubicBezTo>
                <a:cubicBezTo>
                  <a:pt x="4946" y="188"/>
                  <a:pt x="4952" y="190"/>
                  <a:pt x="4952" y="266"/>
                </a:cubicBezTo>
                <a:cubicBezTo>
                  <a:pt x="4952" y="334"/>
                  <a:pt x="4952" y="334"/>
                  <a:pt x="4952" y="334"/>
                </a:cubicBezTo>
                <a:cubicBezTo>
                  <a:pt x="4952" y="430"/>
                  <a:pt x="4952" y="432"/>
                  <a:pt x="4904" y="434"/>
                </a:cubicBezTo>
                <a:cubicBezTo>
                  <a:pt x="4892" y="434"/>
                  <a:pt x="4892" y="434"/>
                  <a:pt x="4892" y="434"/>
                </a:cubicBezTo>
                <a:cubicBezTo>
                  <a:pt x="4854" y="434"/>
                  <a:pt x="4850" y="422"/>
                  <a:pt x="4850" y="366"/>
                </a:cubicBezTo>
                <a:cubicBezTo>
                  <a:pt x="4850" y="274"/>
                  <a:pt x="4850" y="274"/>
                  <a:pt x="4850" y="274"/>
                </a:cubicBezTo>
                <a:cubicBezTo>
                  <a:pt x="4850" y="256"/>
                  <a:pt x="4848" y="240"/>
                  <a:pt x="4844" y="228"/>
                </a:cubicBezTo>
                <a:cubicBezTo>
                  <a:pt x="4830" y="186"/>
                  <a:pt x="4796" y="170"/>
                  <a:pt x="4748" y="170"/>
                </a:cubicBezTo>
                <a:cubicBezTo>
                  <a:pt x="4718" y="170"/>
                  <a:pt x="4674" y="180"/>
                  <a:pt x="4650" y="202"/>
                </a:cubicBezTo>
                <a:cubicBezTo>
                  <a:pt x="4652" y="214"/>
                  <a:pt x="4664" y="240"/>
                  <a:pt x="4670" y="248"/>
                </a:cubicBezTo>
                <a:cubicBezTo>
                  <a:pt x="4676" y="246"/>
                  <a:pt x="4676" y="246"/>
                  <a:pt x="4676" y="246"/>
                </a:cubicBezTo>
                <a:cubicBezTo>
                  <a:pt x="4688" y="216"/>
                  <a:pt x="4708" y="194"/>
                  <a:pt x="4742" y="194"/>
                </a:cubicBezTo>
                <a:cubicBezTo>
                  <a:pt x="4778" y="194"/>
                  <a:pt x="4794" y="220"/>
                  <a:pt x="4794" y="250"/>
                </a:cubicBezTo>
                <a:cubicBezTo>
                  <a:pt x="4794" y="282"/>
                  <a:pt x="4794" y="282"/>
                  <a:pt x="4794" y="282"/>
                </a:cubicBezTo>
                <a:cubicBezTo>
                  <a:pt x="4794" y="302"/>
                  <a:pt x="4702" y="306"/>
                  <a:pt x="4664" y="338"/>
                </a:cubicBezTo>
                <a:cubicBezTo>
                  <a:pt x="4652" y="350"/>
                  <a:pt x="4642" y="364"/>
                  <a:pt x="4642" y="384"/>
                </a:cubicBezTo>
                <a:cubicBezTo>
                  <a:pt x="4642" y="426"/>
                  <a:pt x="4672" y="456"/>
                  <a:pt x="4716" y="456"/>
                </a:cubicBezTo>
                <a:cubicBezTo>
                  <a:pt x="4744" y="456"/>
                  <a:pt x="4768" y="446"/>
                  <a:pt x="4794" y="418"/>
                </a:cubicBezTo>
                <a:cubicBezTo>
                  <a:pt x="4798" y="438"/>
                  <a:pt x="4814" y="448"/>
                  <a:pt x="4842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5048" y="448"/>
                  <a:pt x="5048" y="448"/>
                  <a:pt x="5048" y="448"/>
                </a:cubicBezTo>
                <a:cubicBezTo>
                  <a:pt x="5048" y="436"/>
                  <a:pt x="5048" y="436"/>
                  <a:pt x="5048" y="436"/>
                </a:cubicBezTo>
                <a:cubicBezTo>
                  <a:pt x="5006" y="432"/>
                  <a:pt x="5004" y="434"/>
                  <a:pt x="5004" y="338"/>
                </a:cubicBezTo>
                <a:cubicBezTo>
                  <a:pt x="5004" y="262"/>
                  <a:pt x="5004" y="262"/>
                  <a:pt x="5004" y="262"/>
                </a:cubicBezTo>
                <a:cubicBezTo>
                  <a:pt x="5004" y="236"/>
                  <a:pt x="5038" y="206"/>
                  <a:pt x="5080" y="206"/>
                </a:cubicBezTo>
                <a:cubicBezTo>
                  <a:pt x="5114" y="206"/>
                  <a:pt x="5140" y="220"/>
                  <a:pt x="5140" y="286"/>
                </a:cubicBezTo>
                <a:cubicBezTo>
                  <a:pt x="5140" y="340"/>
                  <a:pt x="5140" y="340"/>
                  <a:pt x="5140" y="340"/>
                </a:cubicBezTo>
                <a:cubicBezTo>
                  <a:pt x="5140" y="432"/>
                  <a:pt x="5136" y="432"/>
                  <a:pt x="5098" y="434"/>
                </a:cubicBezTo>
                <a:cubicBezTo>
                  <a:pt x="5098" y="446"/>
                  <a:pt x="5098" y="446"/>
                  <a:pt x="5098" y="446"/>
                </a:cubicBezTo>
                <a:cubicBezTo>
                  <a:pt x="5240" y="446"/>
                  <a:pt x="5240" y="446"/>
                  <a:pt x="5240" y="446"/>
                </a:cubicBezTo>
                <a:lnTo>
                  <a:pt x="5240" y="434"/>
                </a:lnTo>
                <a:close/>
                <a:moveTo>
                  <a:pt x="5516" y="192"/>
                </a:moveTo>
                <a:cubicBezTo>
                  <a:pt x="5516" y="180"/>
                  <a:pt x="5516" y="180"/>
                  <a:pt x="5516" y="180"/>
                </a:cubicBezTo>
                <a:cubicBezTo>
                  <a:pt x="5418" y="180"/>
                  <a:pt x="5418" y="180"/>
                  <a:pt x="5418" y="180"/>
                </a:cubicBezTo>
                <a:cubicBezTo>
                  <a:pt x="5418" y="192"/>
                  <a:pt x="5418" y="192"/>
                  <a:pt x="5418" y="192"/>
                </a:cubicBezTo>
                <a:cubicBezTo>
                  <a:pt x="5442" y="194"/>
                  <a:pt x="5454" y="206"/>
                  <a:pt x="5446" y="234"/>
                </a:cubicBezTo>
                <a:cubicBezTo>
                  <a:pt x="5394" y="390"/>
                  <a:pt x="5394" y="390"/>
                  <a:pt x="5394" y="390"/>
                </a:cubicBezTo>
                <a:cubicBezTo>
                  <a:pt x="5342" y="270"/>
                  <a:pt x="5342" y="270"/>
                  <a:pt x="5342" y="270"/>
                </a:cubicBezTo>
                <a:cubicBezTo>
                  <a:pt x="5328" y="238"/>
                  <a:pt x="5322" y="224"/>
                  <a:pt x="5322" y="212"/>
                </a:cubicBezTo>
                <a:cubicBezTo>
                  <a:pt x="5322" y="202"/>
                  <a:pt x="5328" y="196"/>
                  <a:pt x="5348" y="192"/>
                </a:cubicBezTo>
                <a:cubicBezTo>
                  <a:pt x="5348" y="180"/>
                  <a:pt x="5348" y="180"/>
                  <a:pt x="5348" y="180"/>
                </a:cubicBezTo>
                <a:cubicBezTo>
                  <a:pt x="5220" y="180"/>
                  <a:pt x="5220" y="180"/>
                  <a:pt x="5220" y="180"/>
                </a:cubicBezTo>
                <a:cubicBezTo>
                  <a:pt x="5220" y="192"/>
                  <a:pt x="5220" y="192"/>
                  <a:pt x="5220" y="192"/>
                </a:cubicBezTo>
                <a:cubicBezTo>
                  <a:pt x="5252" y="194"/>
                  <a:pt x="5254" y="198"/>
                  <a:pt x="5296" y="292"/>
                </a:cubicBezTo>
                <a:cubicBezTo>
                  <a:pt x="5368" y="450"/>
                  <a:pt x="5368" y="450"/>
                  <a:pt x="5368" y="450"/>
                </a:cubicBezTo>
                <a:cubicBezTo>
                  <a:pt x="5344" y="512"/>
                  <a:pt x="5306" y="546"/>
                  <a:pt x="5228" y="564"/>
                </a:cubicBezTo>
                <a:cubicBezTo>
                  <a:pt x="5232" y="576"/>
                  <a:pt x="5246" y="600"/>
                  <a:pt x="5254" y="606"/>
                </a:cubicBezTo>
                <a:cubicBezTo>
                  <a:pt x="5356" y="564"/>
                  <a:pt x="5376" y="498"/>
                  <a:pt x="5412" y="396"/>
                </a:cubicBezTo>
                <a:cubicBezTo>
                  <a:pt x="5466" y="242"/>
                  <a:pt x="5466" y="242"/>
                  <a:pt x="5466" y="242"/>
                </a:cubicBezTo>
                <a:cubicBezTo>
                  <a:pt x="5478" y="206"/>
                  <a:pt x="5498" y="192"/>
                  <a:pt x="5516" y="192"/>
                </a:cubicBez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7" name="Disclaimer-template_Blue" hidden="1"/>
          <p:cNvSpPr>
            <a:spLocks noChangeArrowheads="1"/>
          </p:cNvSpPr>
          <p:nvPr userDrawn="1"/>
        </p:nvSpPr>
        <p:spPr bwMode="black">
          <a:xfrm>
            <a:off x="2268266" y="6267796"/>
            <a:ext cx="3544453" cy="389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804863" eaLnBrk="0" hangingPunct="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CONFIDENTIALITY1</a:t>
            </a:r>
          </a:p>
          <a:p>
            <a:pPr defTabSz="804863" eaLnBrk="0" hangingPunct="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Confidentiality2</a:t>
            </a:r>
          </a:p>
        </p:txBody>
      </p:sp>
    </p:spTree>
    <p:extLst>
      <p:ext uri="{BB962C8B-B14F-4D97-AF65-F5344CB8AC3E}">
        <p14:creationId xmlns:p14="http://schemas.microsoft.com/office/powerpoint/2010/main" val="354152960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17">
          <p15:clr>
            <a:srgbClr val="FBAE40"/>
          </p15:clr>
        </p15:guide>
        <p15:guide id="2" pos="2822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"/>
          <p:cNvSpPr txBox="1">
            <a:spLocks/>
          </p:cNvSpPr>
          <p:nvPr userDrawn="1"/>
        </p:nvSpPr>
        <p:spPr>
          <a:xfrm>
            <a:off x="856456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00" baseline="0" smtClean="0">
                <a:solidFill>
                  <a:srgbClr val="808080"/>
                </a:solidFill>
                <a:latin typeface="+mn-lt"/>
              </a:rPr>
              <a:pPr/>
              <a:t>‹#›</a:t>
            </a:fld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9" name="SlideLogoText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7450817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auto">
          <a:xfrm>
            <a:off x="7796463" y="50801"/>
            <a:ext cx="942725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895350"/>
            <a:endParaRPr lang="en-US" sz="600" baseline="0" dirty="0">
              <a:solidFill>
                <a:srgbClr val="C5C5C5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5950767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505">
          <p15:clr>
            <a:srgbClr val="F26B43"/>
          </p15:clr>
        </p15:guide>
        <p15:guide id="2" pos="74">
          <p15:clr>
            <a:srgbClr val="F26B43"/>
          </p15:clr>
        </p15:guide>
        <p15:guide id="3" orient="horz" pos="571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1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Slide Number"/>
          <p:cNvSpPr txBox="1">
            <a:spLocks/>
          </p:cNvSpPr>
          <p:nvPr userDrawn="1"/>
        </p:nvSpPr>
        <p:spPr>
          <a:xfrm>
            <a:off x="856456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00" baseline="0" smtClean="0">
                <a:solidFill>
                  <a:srgbClr val="808080"/>
                </a:solidFill>
                <a:latin typeface="+mn-lt"/>
              </a:rPr>
              <a:pPr/>
              <a:t>‹#›</a:t>
            </a:fld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16" name="SlideLogoText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7450817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auto">
          <a:xfrm>
            <a:off x="7796463" y="50801"/>
            <a:ext cx="942725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895350"/>
            <a:endParaRPr lang="en-US" sz="600" baseline="0" dirty="0">
              <a:solidFill>
                <a:srgbClr val="C5C5C5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171591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97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72">
          <p15:clr>
            <a:srgbClr val="00000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tags" Target="../tags/tag9.xml"/><Relationship Id="rId18" Type="http://schemas.openxmlformats.org/officeDocument/2006/relationships/tags" Target="../tags/tag14.xml"/><Relationship Id="rId26" Type="http://schemas.openxmlformats.org/officeDocument/2006/relationships/tags" Target="../tags/tag22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17.xml"/><Relationship Id="rId34" Type="http://schemas.openxmlformats.org/officeDocument/2006/relationships/tags" Target="../tags/tag30.xml"/><Relationship Id="rId7" Type="http://schemas.openxmlformats.org/officeDocument/2006/relationships/tags" Target="../tags/tag3.xml"/><Relationship Id="rId12" Type="http://schemas.openxmlformats.org/officeDocument/2006/relationships/tags" Target="../tags/tag8.xml"/><Relationship Id="rId17" Type="http://schemas.openxmlformats.org/officeDocument/2006/relationships/tags" Target="../tags/tag13.xml"/><Relationship Id="rId25" Type="http://schemas.openxmlformats.org/officeDocument/2006/relationships/tags" Target="../tags/tag21.xml"/><Relationship Id="rId33" Type="http://schemas.openxmlformats.org/officeDocument/2006/relationships/tags" Target="../tags/tag29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12.xml"/><Relationship Id="rId20" Type="http://schemas.openxmlformats.org/officeDocument/2006/relationships/tags" Target="../tags/tag16.xml"/><Relationship Id="rId29" Type="http://schemas.openxmlformats.org/officeDocument/2006/relationships/tags" Target="../tags/tag25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2.xml"/><Relationship Id="rId11" Type="http://schemas.openxmlformats.org/officeDocument/2006/relationships/tags" Target="../tags/tag7.xml"/><Relationship Id="rId24" Type="http://schemas.openxmlformats.org/officeDocument/2006/relationships/tags" Target="../tags/tag20.xml"/><Relationship Id="rId32" Type="http://schemas.openxmlformats.org/officeDocument/2006/relationships/tags" Target="../tags/tag28.xml"/><Relationship Id="rId5" Type="http://schemas.openxmlformats.org/officeDocument/2006/relationships/vmlDrawing" Target="../drawings/vmlDrawing1.vml"/><Relationship Id="rId15" Type="http://schemas.openxmlformats.org/officeDocument/2006/relationships/tags" Target="../tags/tag11.xml"/><Relationship Id="rId23" Type="http://schemas.openxmlformats.org/officeDocument/2006/relationships/tags" Target="../tags/tag19.xml"/><Relationship Id="rId28" Type="http://schemas.openxmlformats.org/officeDocument/2006/relationships/tags" Target="../tags/tag24.xml"/><Relationship Id="rId36" Type="http://schemas.openxmlformats.org/officeDocument/2006/relationships/image" Target="../media/image1.emf"/><Relationship Id="rId10" Type="http://schemas.openxmlformats.org/officeDocument/2006/relationships/tags" Target="../tags/tag6.xml"/><Relationship Id="rId19" Type="http://schemas.openxmlformats.org/officeDocument/2006/relationships/tags" Target="../tags/tag15.xml"/><Relationship Id="rId31" Type="http://schemas.openxmlformats.org/officeDocument/2006/relationships/tags" Target="../tags/tag27.xml"/><Relationship Id="rId4" Type="http://schemas.openxmlformats.org/officeDocument/2006/relationships/theme" Target="../theme/theme1.xml"/><Relationship Id="rId9" Type="http://schemas.openxmlformats.org/officeDocument/2006/relationships/tags" Target="../tags/tag5.xml"/><Relationship Id="rId14" Type="http://schemas.openxmlformats.org/officeDocument/2006/relationships/tags" Target="../tags/tag10.xml"/><Relationship Id="rId22" Type="http://schemas.openxmlformats.org/officeDocument/2006/relationships/tags" Target="../tags/tag18.xml"/><Relationship Id="rId27" Type="http://schemas.openxmlformats.org/officeDocument/2006/relationships/tags" Target="../tags/tag23.xml"/><Relationship Id="rId30" Type="http://schemas.openxmlformats.org/officeDocument/2006/relationships/tags" Target="../tags/tag26.xml"/><Relationship Id="rId35" Type="http://schemas.openxmlformats.org/officeDocument/2006/relationships/oleObject" Target="../embeddings/oleObject1.bin"/><Relationship Id="rId8" Type="http://schemas.openxmlformats.org/officeDocument/2006/relationships/tags" Target="../tags/tag4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tags" Target="../tags/tag42.xml"/><Relationship Id="rId18" Type="http://schemas.openxmlformats.org/officeDocument/2006/relationships/tags" Target="../tags/tag47.xml"/><Relationship Id="rId26" Type="http://schemas.openxmlformats.org/officeDocument/2006/relationships/tags" Target="../tags/tag55.xml"/><Relationship Id="rId3" Type="http://schemas.openxmlformats.org/officeDocument/2006/relationships/slideLayout" Target="../slideLayouts/slideLayout6.xml"/><Relationship Id="rId21" Type="http://schemas.openxmlformats.org/officeDocument/2006/relationships/tags" Target="../tags/tag50.xml"/><Relationship Id="rId34" Type="http://schemas.openxmlformats.org/officeDocument/2006/relationships/tags" Target="../tags/tag63.xml"/><Relationship Id="rId7" Type="http://schemas.openxmlformats.org/officeDocument/2006/relationships/tags" Target="../tags/tag36.xml"/><Relationship Id="rId12" Type="http://schemas.openxmlformats.org/officeDocument/2006/relationships/tags" Target="../tags/tag41.xml"/><Relationship Id="rId17" Type="http://schemas.openxmlformats.org/officeDocument/2006/relationships/tags" Target="../tags/tag46.xml"/><Relationship Id="rId25" Type="http://schemas.openxmlformats.org/officeDocument/2006/relationships/tags" Target="../tags/tag54.xml"/><Relationship Id="rId33" Type="http://schemas.openxmlformats.org/officeDocument/2006/relationships/tags" Target="../tags/tag62.xml"/><Relationship Id="rId2" Type="http://schemas.openxmlformats.org/officeDocument/2006/relationships/slideLayout" Target="../slideLayouts/slideLayout5.xml"/><Relationship Id="rId16" Type="http://schemas.openxmlformats.org/officeDocument/2006/relationships/tags" Target="../tags/tag45.xml"/><Relationship Id="rId20" Type="http://schemas.openxmlformats.org/officeDocument/2006/relationships/tags" Target="../tags/tag49.xml"/><Relationship Id="rId29" Type="http://schemas.openxmlformats.org/officeDocument/2006/relationships/tags" Target="../tags/tag58.xml"/><Relationship Id="rId1" Type="http://schemas.openxmlformats.org/officeDocument/2006/relationships/slideLayout" Target="../slideLayouts/slideLayout4.xml"/><Relationship Id="rId6" Type="http://schemas.openxmlformats.org/officeDocument/2006/relationships/tags" Target="../tags/tag35.xml"/><Relationship Id="rId11" Type="http://schemas.openxmlformats.org/officeDocument/2006/relationships/tags" Target="../tags/tag40.xml"/><Relationship Id="rId24" Type="http://schemas.openxmlformats.org/officeDocument/2006/relationships/tags" Target="../tags/tag53.xml"/><Relationship Id="rId32" Type="http://schemas.openxmlformats.org/officeDocument/2006/relationships/tags" Target="../tags/tag61.xml"/><Relationship Id="rId5" Type="http://schemas.openxmlformats.org/officeDocument/2006/relationships/vmlDrawing" Target="../drawings/vmlDrawing4.vml"/><Relationship Id="rId15" Type="http://schemas.openxmlformats.org/officeDocument/2006/relationships/tags" Target="../tags/tag44.xml"/><Relationship Id="rId23" Type="http://schemas.openxmlformats.org/officeDocument/2006/relationships/tags" Target="../tags/tag52.xml"/><Relationship Id="rId28" Type="http://schemas.openxmlformats.org/officeDocument/2006/relationships/tags" Target="../tags/tag57.xml"/><Relationship Id="rId36" Type="http://schemas.openxmlformats.org/officeDocument/2006/relationships/image" Target="../media/image1.emf"/><Relationship Id="rId10" Type="http://schemas.openxmlformats.org/officeDocument/2006/relationships/tags" Target="../tags/tag39.xml"/><Relationship Id="rId19" Type="http://schemas.openxmlformats.org/officeDocument/2006/relationships/tags" Target="../tags/tag48.xml"/><Relationship Id="rId31" Type="http://schemas.openxmlformats.org/officeDocument/2006/relationships/tags" Target="../tags/tag60.xml"/><Relationship Id="rId4" Type="http://schemas.openxmlformats.org/officeDocument/2006/relationships/theme" Target="../theme/theme2.xml"/><Relationship Id="rId9" Type="http://schemas.openxmlformats.org/officeDocument/2006/relationships/tags" Target="../tags/tag38.xml"/><Relationship Id="rId14" Type="http://schemas.openxmlformats.org/officeDocument/2006/relationships/tags" Target="../tags/tag43.xml"/><Relationship Id="rId22" Type="http://schemas.openxmlformats.org/officeDocument/2006/relationships/tags" Target="../tags/tag51.xml"/><Relationship Id="rId27" Type="http://schemas.openxmlformats.org/officeDocument/2006/relationships/tags" Target="../tags/tag56.xml"/><Relationship Id="rId30" Type="http://schemas.openxmlformats.org/officeDocument/2006/relationships/tags" Target="../tags/tag59.xml"/><Relationship Id="rId35" Type="http://schemas.openxmlformats.org/officeDocument/2006/relationships/oleObject" Target="../embeddings/oleObject4.bin"/><Relationship Id="rId8" Type="http://schemas.openxmlformats.org/officeDocument/2006/relationships/tags" Target="../tags/tag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829662278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68" name="think-cell Slide" r:id="rId35" imgW="270" imgH="270" progId="TCLayout.ActiveDocument.1">
                  <p:embed/>
                </p:oleObj>
              </mc:Choice>
              <mc:Fallback>
                <p:oleObj name="think-cell Slide" r:id="rId3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>
            <p:custDataLst>
              <p:tags r:id="rId7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dirty="0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1034" name="Working Draft"/>
          <p:cNvSpPr txBox="1">
            <a:spLocks noChangeArrowheads="1"/>
          </p:cNvSpPr>
          <p:nvPr/>
        </p:nvSpPr>
        <p:spPr bwMode="gray">
          <a:xfrm rot="5400000">
            <a:off x="7939404" y="1940591"/>
            <a:ext cx="190436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 baseline="0">
                <a:solidFill>
                  <a:srgbClr val="808080"/>
                </a:solidFill>
                <a:latin typeface="+mn-lt"/>
                <a:ea typeface="+mn-ea"/>
              </a:rPr>
              <a:t>Last Modified 2/6/2019 1:33 PM Eastern Standard Time</a:t>
            </a:r>
            <a:endParaRPr lang="en-US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  <p:sp>
        <p:nvSpPr>
          <p:cNvPr id="1035" name="Printed"/>
          <p:cNvSpPr txBox="1">
            <a:spLocks noChangeArrowheads="1"/>
          </p:cNvSpPr>
          <p:nvPr/>
        </p:nvSpPr>
        <p:spPr bwMode="gray">
          <a:xfrm rot="5400000">
            <a:off x="8768958" y="4114417"/>
            <a:ext cx="24526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 baseline="0" dirty="0">
                <a:solidFill>
                  <a:srgbClr val="808080"/>
                </a:solidFill>
                <a:latin typeface="+mn-lt"/>
                <a:ea typeface="+mn-ea"/>
              </a:rPr>
              <a:t>Printed</a:t>
            </a:r>
            <a:endParaRPr lang="en-US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19063" y="230188"/>
            <a:ext cx="861853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r>
              <a:rPr lang="en-US"/>
              <a:t>Click to edit Master title style</a:t>
            </a:r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gray">
          <a:xfrm>
            <a:off x="119063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gray">
          <a:xfrm>
            <a:off x="119063" y="554865"/>
            <a:ext cx="861853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>
                <a:solidFill>
                  <a:schemeClr val="accent6"/>
                </a:solidFill>
                <a:latin typeface="+mn-lt"/>
                <a:ea typeface="+mn-ea"/>
              </a:rPr>
              <a:t>Subtitle</a:t>
            </a:r>
            <a:endParaRPr lang="en-US" sz="1600" baseline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19063" y="6305945"/>
            <a:ext cx="861853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800" baseline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19063" y="6507558"/>
            <a:ext cx="72000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marL="609600" indent="-609600" defTabSz="895350">
              <a:tabLst>
                <a:tab pos="630238" algn="l"/>
              </a:tabLst>
            </a:pPr>
            <a:r>
              <a:rPr lang="en-US" sz="800" baseline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1079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 latinLnBrk="0"/>
            <a:r>
              <a:rPr lang="en-US"/>
              <a:t>Click to 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452563" y="1257754"/>
            <a:ext cx="4264025" cy="508000"/>
            <a:chOff x="915" y="710"/>
            <a:chExt cx="2686" cy="320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b="1" baseline="0" dirty="0">
                  <a:solidFill>
                    <a:srgbClr val="000000"/>
                  </a:solidFill>
                  <a:latin typeface="+mn-lt"/>
                  <a:ea typeface="+mn-ea"/>
                </a:rPr>
                <a:t>Title</a:t>
              </a:r>
            </a:p>
            <a:p>
              <a:r>
                <a:rPr lang="en-US" baseline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8264265" y="285750"/>
            <a:ext cx="473335" cy="150811"/>
            <a:chOff x="8267440" y="285750"/>
            <a:chExt cx="473335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267440" y="285750"/>
              <a:ext cx="473335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895350">
                <a:buClr>
                  <a:srgbClr val="002960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267440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267440" y="436561"/>
              <a:ext cx="473335" cy="0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4" name="SlideBottomBar" hidden="1"/>
          <p:cNvSpPr/>
          <p:nvPr userDrawn="1"/>
        </p:nvSpPr>
        <p:spPr>
          <a:xfrm>
            <a:off x="8509000" y="6327339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23" name="doc id" hidden="1"/>
          <p:cNvSpPr>
            <a:spLocks noChangeArrowheads="1"/>
          </p:cNvSpPr>
          <p:nvPr userDrawn="1"/>
        </p:nvSpPr>
        <p:spPr bwMode="auto">
          <a:xfrm>
            <a:off x="8081963" y="50801"/>
            <a:ext cx="65722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  <p:grpSp>
        <p:nvGrpSpPr>
          <p:cNvPr id="59" name="LegendLines" hidden="1"/>
          <p:cNvGrpSpPr/>
          <p:nvPr userDrawn="1"/>
        </p:nvGrpSpPr>
        <p:grpSpPr>
          <a:xfrm>
            <a:off x="7543619" y="272353"/>
            <a:ext cx="1158292" cy="761545"/>
            <a:chOff x="7607284" y="279400"/>
            <a:chExt cx="1158292" cy="761545"/>
          </a:xfrm>
        </p:grpSpPr>
        <p:sp>
          <p:nvSpPr>
            <p:cNvPr id="60" name="LineLegend1"/>
            <p:cNvSpPr>
              <a:spLocks noChangeShapeType="1"/>
            </p:cNvSpPr>
            <p:nvPr/>
          </p:nvSpPr>
          <p:spPr bwMode="gray">
            <a:xfrm>
              <a:off x="7607284" y="387122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61" name="LineLegend2"/>
            <p:cNvSpPr>
              <a:spLocks noChangeShapeType="1"/>
            </p:cNvSpPr>
            <p:nvPr/>
          </p:nvSpPr>
          <p:spPr bwMode="gray">
            <a:xfrm>
              <a:off x="7607284" y="653822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62" name="LineLegend3"/>
            <p:cNvSpPr>
              <a:spLocks noChangeShapeType="1"/>
            </p:cNvSpPr>
            <p:nvPr/>
          </p:nvSpPr>
          <p:spPr bwMode="gray">
            <a:xfrm>
              <a:off x="7607284" y="933223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100" name="Legend1"/>
            <p:cNvSpPr>
              <a:spLocks noChangeArrowheads="1"/>
            </p:cNvSpPr>
            <p:nvPr>
              <p:custDataLst>
                <p:tags r:id="rId32"/>
              </p:custDataLst>
            </p:nvPr>
          </p:nvSpPr>
          <p:spPr bwMode="gray">
            <a:xfrm>
              <a:off x="8169259" y="279400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01" name="Legend2"/>
            <p:cNvSpPr>
              <a:spLocks noChangeArrowheads="1"/>
            </p:cNvSpPr>
            <p:nvPr>
              <p:custDataLst>
                <p:tags r:id="rId33"/>
              </p:custDataLst>
            </p:nvPr>
          </p:nvSpPr>
          <p:spPr bwMode="gray">
            <a:xfrm>
              <a:off x="8169259" y="546100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>
                  <a:latin typeface="+mn-lt"/>
                  <a:ea typeface="+mn-ea"/>
                </a:rPr>
                <a:t>Legend</a:t>
              </a:r>
              <a:endParaRPr lang="en-US" sz="1400" baseline="0" dirty="0">
                <a:latin typeface="+mn-lt"/>
                <a:ea typeface="+mn-ea"/>
              </a:endParaRPr>
            </a:p>
          </p:txBody>
        </p:sp>
        <p:sp>
          <p:nvSpPr>
            <p:cNvPr id="102" name="Legend3"/>
            <p:cNvSpPr>
              <a:spLocks noChangeArrowheads="1"/>
            </p:cNvSpPr>
            <p:nvPr>
              <p:custDataLst>
                <p:tags r:id="rId34"/>
              </p:custDataLst>
            </p:nvPr>
          </p:nvSpPr>
          <p:spPr bwMode="gray">
            <a:xfrm>
              <a:off x="8169259" y="825501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103" name="LegendBoxes" hidden="1"/>
          <p:cNvGrpSpPr/>
          <p:nvPr userDrawn="1"/>
        </p:nvGrpSpPr>
        <p:grpSpPr>
          <a:xfrm>
            <a:off x="7851594" y="272457"/>
            <a:ext cx="850317" cy="1028245"/>
            <a:chOff x="5894005" y="919828"/>
            <a:chExt cx="850317" cy="1028245"/>
          </a:xfrm>
        </p:grpSpPr>
        <p:sp>
          <p:nvSpPr>
            <p:cNvPr id="104" name="RectangleLegend1"/>
            <p:cNvSpPr>
              <a:spLocks noChangeArrowheads="1"/>
            </p:cNvSpPr>
            <p:nvPr/>
          </p:nvSpPr>
          <p:spPr bwMode="gray">
            <a:xfrm>
              <a:off x="5894005" y="947381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105" name="RectangleLegend2"/>
            <p:cNvSpPr>
              <a:spLocks noChangeArrowheads="1"/>
            </p:cNvSpPr>
            <p:nvPr/>
          </p:nvSpPr>
          <p:spPr bwMode="gray">
            <a:xfrm>
              <a:off x="5894005" y="1217256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106" name="RectangleLegend3"/>
            <p:cNvSpPr>
              <a:spLocks noChangeArrowheads="1"/>
            </p:cNvSpPr>
            <p:nvPr/>
          </p:nvSpPr>
          <p:spPr bwMode="gray">
            <a:xfrm>
              <a:off x="5894005" y="1488719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107" name="RectangleLegend4"/>
            <p:cNvSpPr>
              <a:spLocks noChangeArrowheads="1"/>
            </p:cNvSpPr>
            <p:nvPr/>
          </p:nvSpPr>
          <p:spPr bwMode="gray">
            <a:xfrm>
              <a:off x="5894005" y="1760182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108" name="Legend1"/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gray">
            <a:xfrm>
              <a:off x="6148005" y="919828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09" name="Legend2"/>
            <p:cNvSpPr>
              <a:spLocks noChangeArrowheads="1"/>
            </p:cNvSpPr>
            <p:nvPr>
              <p:custDataLst>
                <p:tags r:id="rId29"/>
              </p:custDataLst>
            </p:nvPr>
          </p:nvSpPr>
          <p:spPr bwMode="gray">
            <a:xfrm>
              <a:off x="6148005" y="1189703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10" name="Legend3"/>
            <p:cNvSpPr>
              <a:spLocks noChangeArrowheads="1"/>
            </p:cNvSpPr>
            <p:nvPr>
              <p:custDataLst>
                <p:tags r:id="rId30"/>
              </p:custDataLst>
            </p:nvPr>
          </p:nvSpPr>
          <p:spPr bwMode="gray">
            <a:xfrm>
              <a:off x="6148005" y="1461166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11" name="Legend4"/>
            <p:cNvSpPr>
              <a:spLocks noChangeArrowheads="1"/>
            </p:cNvSpPr>
            <p:nvPr>
              <p:custDataLst>
                <p:tags r:id="rId31"/>
              </p:custDataLst>
            </p:nvPr>
          </p:nvSpPr>
          <p:spPr bwMode="gray">
            <a:xfrm>
              <a:off x="6148005" y="1732629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112" name="LegendMoons" hidden="1"/>
          <p:cNvGrpSpPr/>
          <p:nvPr userDrawn="1"/>
        </p:nvGrpSpPr>
        <p:grpSpPr>
          <a:xfrm>
            <a:off x="7784919" y="271952"/>
            <a:ext cx="916992" cy="1317003"/>
            <a:chOff x="5894005" y="2695123"/>
            <a:chExt cx="916992" cy="1317003"/>
          </a:xfrm>
        </p:grpSpPr>
        <p:grpSp>
          <p:nvGrpSpPr>
            <p:cNvPr id="113" name="MoonLegend1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gray">
            <a:xfrm>
              <a:off x="5894005" y="2695123"/>
              <a:ext cx="209550" cy="218282"/>
              <a:chOff x="4533" y="183"/>
              <a:chExt cx="144" cy="150"/>
            </a:xfrm>
          </p:grpSpPr>
          <p:sp>
            <p:nvSpPr>
              <p:cNvPr id="131" name="Oval 130"/>
              <p:cNvSpPr>
                <a:spLocks noChangeAspect="1" noChangeArrowheads="1"/>
              </p:cNvSpPr>
              <p:nvPr>
                <p:custDataLst>
                  <p:tags r:id="rId26"/>
                </p:custDataLst>
              </p:nvPr>
            </p:nvSpPr>
            <p:spPr bwMode="gray">
              <a:xfrm>
                <a:off x="4533" y="189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32" name="Arc 131" hidden="1"/>
              <p:cNvSpPr>
                <a:spLocks noChangeAspect="1"/>
              </p:cNvSpPr>
              <p:nvPr>
                <p:custDataLst>
                  <p:tags r:id="rId27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4" name="MoonLegend2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5894005" y="2977103"/>
              <a:ext cx="209550" cy="209551"/>
              <a:chOff x="1694" y="2051"/>
              <a:chExt cx="160" cy="160"/>
            </a:xfrm>
          </p:grpSpPr>
          <p:sp>
            <p:nvSpPr>
              <p:cNvPr id="129" name="Oval 41"/>
              <p:cNvSpPr>
                <a:spLocks noChangeAspect="1" noChangeArrowheads="1"/>
              </p:cNvSpPr>
              <p:nvPr>
                <p:custDataLst>
                  <p:tags r:id="rId24"/>
                </p:custDataLst>
              </p:nvPr>
            </p:nvSpPr>
            <p:spPr bwMode="gray">
              <a:xfrm>
                <a:off x="1694" y="2051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30" name="Arc 42"/>
              <p:cNvSpPr>
                <a:spLocks noChangeAspect="1"/>
              </p:cNvSpPr>
              <p:nvPr>
                <p:custDataLst>
                  <p:tags r:id="rId25"/>
                </p:custDataLst>
              </p:nvPr>
            </p:nvSpPr>
            <p:spPr bwMode="gray">
              <a:xfrm>
                <a:off x="1694" y="2051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5" name="MoonLegend4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5894005" y="3524395"/>
              <a:ext cx="209550" cy="209551"/>
              <a:chOff x="4495" y="1204"/>
              <a:chExt cx="160" cy="160"/>
            </a:xfrm>
          </p:grpSpPr>
          <p:sp>
            <p:nvSpPr>
              <p:cNvPr id="127" name="Oval 47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495" y="120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28" name="Arc 48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495" y="1204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6" name="MoonLegend5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5894005" y="3799629"/>
              <a:ext cx="209550" cy="209551"/>
              <a:chOff x="4495" y="1447"/>
              <a:chExt cx="160" cy="160"/>
            </a:xfrm>
          </p:grpSpPr>
          <p:sp>
            <p:nvSpPr>
              <p:cNvPr id="125" name="Oval 50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4495" y="1447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26" name="Oval 51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4495" y="1447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7" name="MoonLegend3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5894005" y="3251543"/>
              <a:ext cx="209550" cy="209551"/>
              <a:chOff x="4495" y="1205"/>
              <a:chExt cx="160" cy="160"/>
            </a:xfrm>
          </p:grpSpPr>
          <p:sp>
            <p:nvSpPr>
              <p:cNvPr id="123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205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24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205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118" name="Legend1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gray">
            <a:xfrm>
              <a:off x="6214680" y="2696542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19" name="Legend2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gray">
            <a:xfrm>
              <a:off x="6214680" y="2974156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>
                  <a:latin typeface="+mn-lt"/>
                  <a:ea typeface="+mn-ea"/>
                </a:rPr>
                <a:t>Legend</a:t>
              </a:r>
              <a:endParaRPr lang="en-US" sz="1400" baseline="0" dirty="0">
                <a:latin typeface="+mn-lt"/>
                <a:ea typeface="+mn-ea"/>
              </a:endParaRPr>
            </a:p>
          </p:txBody>
        </p:sp>
        <p:sp>
          <p:nvSpPr>
            <p:cNvPr id="120" name="Legend3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gray">
            <a:xfrm>
              <a:off x="6214680" y="3248596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21" name="Legend4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gray">
            <a:xfrm>
              <a:off x="6214680" y="3521448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22" name="Legend5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gray">
            <a:xfrm>
              <a:off x="6214680" y="3796682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>
                  <a:latin typeface="+mn-lt"/>
                  <a:ea typeface="+mn-ea"/>
                </a:rPr>
                <a:t>Legend</a:t>
              </a:r>
              <a:endParaRPr lang="en-US" sz="1400" baseline="0" dirty="0"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8019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</p:sldLayoutIdLst>
  <p:hf hdr="0" ftr="0" dt="0"/>
  <p:txStyles>
    <p:titleStyle>
      <a:lvl1pPr algn="l" defTabSz="895350" rtl="0" eaLnBrk="1" fontAlgn="base" hangingPunct="1">
        <a:spcBef>
          <a:spcPct val="0"/>
        </a:spcBef>
        <a:spcAft>
          <a:spcPct val="0"/>
        </a:spcAft>
        <a:tabLst>
          <a:tab pos="269875" algn="l"/>
        </a:tabLst>
        <a:defRPr sz="20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572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144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716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288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sz="1400" baseline="0">
          <a:solidFill>
            <a:schemeClr val="tx1"/>
          </a:solidFill>
          <a:latin typeface="+mn-lt"/>
          <a:ea typeface="+mn-ea"/>
          <a:cs typeface="+mn-cs"/>
        </a:defRPr>
      </a:lvl1pPr>
      <a:lvl2pPr marL="193675" indent="-19208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400" baseline="0">
          <a:solidFill>
            <a:schemeClr val="tx1"/>
          </a:solidFill>
          <a:latin typeface="+mn-lt"/>
        </a:defRPr>
      </a:lvl2pPr>
      <a:lvl3pPr marL="457200" indent="-26193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400" baseline="0">
          <a:solidFill>
            <a:schemeClr val="tx1"/>
          </a:solidFill>
          <a:latin typeface="+mn-lt"/>
        </a:defRPr>
      </a:lvl3pPr>
      <a:lvl4pPr marL="614363" indent="-1555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400" baseline="0">
          <a:solidFill>
            <a:schemeClr val="tx1"/>
          </a:solidFill>
          <a:latin typeface="+mn-lt"/>
        </a:defRPr>
      </a:lvl4pPr>
      <a:lvl5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400" baseline="0">
          <a:solidFill>
            <a:schemeClr val="tx1"/>
          </a:solidFill>
          <a:latin typeface="+mn-lt"/>
        </a:defRPr>
      </a:lvl5pPr>
      <a:lvl6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6"/>
            </p:custDataLst>
            <p:extLst/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49" name="think-cell Slide" r:id="rId35" imgW="270" imgH="270" progId="TCLayout.ActiveDocument.1">
                  <p:embed/>
                </p:oleObj>
              </mc:Choice>
              <mc:Fallback>
                <p:oleObj name="think-cell Slide" r:id="rId3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7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dirty="0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119063" y="230188"/>
            <a:ext cx="861853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r>
              <a:rPr lang="en-US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2564" y="1951380"/>
            <a:ext cx="4302125" cy="11079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 latinLnBrk="0"/>
            <a:r>
              <a:rPr lang="en-US" dirty="0"/>
              <a:t>Click to edit Master text styles</a:t>
            </a:r>
          </a:p>
          <a:p>
            <a:pPr lvl="1" latinLnBrk="0"/>
            <a:r>
              <a:rPr lang="en-US" dirty="0"/>
              <a:t>Second level</a:t>
            </a:r>
          </a:p>
          <a:p>
            <a:pPr lvl="2" latinLnBrk="0"/>
            <a:r>
              <a:rPr lang="en-US" dirty="0"/>
              <a:t>Third level</a:t>
            </a:r>
          </a:p>
          <a:p>
            <a:pPr lvl="3" latinLnBrk="0"/>
            <a:r>
              <a:rPr lang="en-US" dirty="0"/>
              <a:t>Fourth level</a:t>
            </a:r>
          </a:p>
          <a:p>
            <a:pPr lvl="4" latinLnBrk="0"/>
            <a:r>
              <a:rPr lang="en-US" dirty="0"/>
              <a:t>Fifth level</a:t>
            </a:r>
          </a:p>
        </p:txBody>
      </p:sp>
      <p:sp>
        <p:nvSpPr>
          <p:cNvPr id="24" name="Working Draft"/>
          <p:cNvSpPr txBox="1">
            <a:spLocks noChangeArrowheads="1"/>
          </p:cNvSpPr>
          <p:nvPr userDrawn="1"/>
        </p:nvSpPr>
        <p:spPr bwMode="auto">
          <a:xfrm rot="5400000">
            <a:off x="7939404" y="1940591"/>
            <a:ext cx="190436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 baseline="0">
                <a:solidFill>
                  <a:srgbClr val="808080"/>
                </a:solidFill>
                <a:latin typeface="+mn-lt"/>
                <a:ea typeface="+mn-ea"/>
              </a:rPr>
              <a:t>Last Modified 2/6/2019 1:33 PM Eastern Standard Time</a:t>
            </a:r>
            <a:endParaRPr lang="en-US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  <p:sp>
        <p:nvSpPr>
          <p:cNvPr id="25" name="Printed"/>
          <p:cNvSpPr txBox="1">
            <a:spLocks noChangeArrowheads="1"/>
          </p:cNvSpPr>
          <p:nvPr userDrawn="1"/>
        </p:nvSpPr>
        <p:spPr bwMode="auto">
          <a:xfrm rot="5400000">
            <a:off x="8768958" y="4114417"/>
            <a:ext cx="24526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 baseline="0" dirty="0">
                <a:solidFill>
                  <a:srgbClr val="808080"/>
                </a:solidFill>
                <a:latin typeface="+mn-lt"/>
                <a:ea typeface="+mn-ea"/>
              </a:rPr>
              <a:t>Printed</a:t>
            </a:r>
            <a:endParaRPr lang="en-US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  <p:sp>
        <p:nvSpPr>
          <p:cNvPr id="26" name="1. On-page tracker" hidden="1"/>
          <p:cNvSpPr>
            <a:spLocks noChangeArrowheads="1"/>
          </p:cNvSpPr>
          <p:nvPr userDrawn="1"/>
        </p:nvSpPr>
        <p:spPr bwMode="auto">
          <a:xfrm>
            <a:off x="119063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27" name="3. Unit of measure" hidden="1"/>
          <p:cNvSpPr txBox="1">
            <a:spLocks noChangeArrowheads="1"/>
          </p:cNvSpPr>
          <p:nvPr userDrawn="1"/>
        </p:nvSpPr>
        <p:spPr bwMode="auto">
          <a:xfrm>
            <a:off x="119062" y="554865"/>
            <a:ext cx="861853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>
                <a:solidFill>
                  <a:schemeClr val="accent6"/>
                </a:solidFill>
                <a:latin typeface="+mn-lt"/>
                <a:ea typeface="+mn-ea"/>
              </a:rPr>
              <a:t>Subtitle</a:t>
            </a:r>
            <a:endParaRPr lang="en-US" sz="1600" baseline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29" name="4. Footnote" hidden="1"/>
          <p:cNvSpPr txBox="1">
            <a:spLocks noChangeArrowheads="1"/>
          </p:cNvSpPr>
          <p:nvPr/>
        </p:nvSpPr>
        <p:spPr bwMode="auto">
          <a:xfrm>
            <a:off x="119063" y="6305945"/>
            <a:ext cx="854868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800" baseline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30" name="5. Source" hidden="1"/>
          <p:cNvSpPr>
            <a:spLocks noChangeArrowheads="1"/>
          </p:cNvSpPr>
          <p:nvPr/>
        </p:nvSpPr>
        <p:spPr bwMode="auto">
          <a:xfrm>
            <a:off x="119063" y="6507558"/>
            <a:ext cx="6862762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marL="609600" indent="-609600" defTabSz="895350">
              <a:tabLst>
                <a:tab pos="612775" algn="l"/>
              </a:tabLst>
            </a:pPr>
            <a:r>
              <a:rPr lang="en-US" sz="800" baseline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31" name="ACET" hidden="1"/>
          <p:cNvGrpSpPr>
            <a:grpSpLocks/>
          </p:cNvGrpSpPr>
          <p:nvPr userDrawn="1"/>
        </p:nvGrpSpPr>
        <p:grpSpPr bwMode="auto">
          <a:xfrm>
            <a:off x="1452563" y="1257754"/>
            <a:ext cx="4264025" cy="508000"/>
            <a:chOff x="915" y="710"/>
            <a:chExt cx="2686" cy="320"/>
          </a:xfrm>
        </p:grpSpPr>
        <p:cxnSp>
          <p:nvCxnSpPr>
            <p:cNvPr id="32" name="AutoShape 249"/>
            <p:cNvCxnSpPr>
              <a:cxnSpLocks noChangeShapeType="1"/>
              <a:stCxn id="33" idx="4"/>
              <a:endCxn id="33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3" name="AutoShape 250"/>
            <p:cNvSpPr>
              <a:spLocks noChangeArrowheads="1"/>
            </p:cNvSpPr>
            <p:nvPr/>
          </p:nvSpPr>
          <p:spPr bwMode="auto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b="1" baseline="0" dirty="0">
                  <a:solidFill>
                    <a:srgbClr val="000000"/>
                  </a:solidFill>
                  <a:latin typeface="+mn-lt"/>
                  <a:ea typeface="+mn-ea"/>
                </a:rPr>
                <a:t>Title</a:t>
              </a:r>
            </a:p>
            <a:p>
              <a:r>
                <a:rPr lang="en-US" baseline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34" name="Sticker" hidden="1"/>
          <p:cNvGrpSpPr/>
          <p:nvPr userDrawn="1"/>
        </p:nvGrpSpPr>
        <p:grpSpPr>
          <a:xfrm>
            <a:off x="8264265" y="285750"/>
            <a:ext cx="473335" cy="150811"/>
            <a:chOff x="8267440" y="285750"/>
            <a:chExt cx="473335" cy="150811"/>
          </a:xfrm>
        </p:grpSpPr>
        <p:sp>
          <p:nvSpPr>
            <p:cNvPr id="35" name="StickerRectangle"/>
            <p:cNvSpPr>
              <a:spLocks noChangeArrowheads="1"/>
            </p:cNvSpPr>
            <p:nvPr/>
          </p:nvSpPr>
          <p:spPr bwMode="auto">
            <a:xfrm>
              <a:off x="8267440" y="285750"/>
              <a:ext cx="473335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895350">
                <a:buClr>
                  <a:srgbClr val="002960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36" name="AutoShape 31"/>
            <p:cNvCxnSpPr>
              <a:cxnSpLocks noChangeShapeType="1"/>
              <a:stCxn id="35" idx="2"/>
              <a:endCxn id="35" idx="4"/>
            </p:cNvCxnSpPr>
            <p:nvPr/>
          </p:nvCxnSpPr>
          <p:spPr bwMode="auto">
            <a:xfrm>
              <a:off x="8267440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" name="AutoShape 32"/>
            <p:cNvCxnSpPr>
              <a:cxnSpLocks noChangeShapeType="1"/>
              <a:stCxn id="35" idx="4"/>
              <a:endCxn id="35" idx="6"/>
            </p:cNvCxnSpPr>
            <p:nvPr/>
          </p:nvCxnSpPr>
          <p:spPr bwMode="auto">
            <a:xfrm>
              <a:off x="8267440" y="436561"/>
              <a:ext cx="473335" cy="0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1" name="SlideBottomBar" hidden="1"/>
          <p:cNvSpPr/>
          <p:nvPr userDrawn="1"/>
        </p:nvSpPr>
        <p:spPr>
          <a:xfrm>
            <a:off x="8799702" y="6328650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22" name="doc id" hidden="1"/>
          <p:cNvSpPr>
            <a:spLocks noChangeArrowheads="1"/>
          </p:cNvSpPr>
          <p:nvPr userDrawn="1"/>
        </p:nvSpPr>
        <p:spPr bwMode="auto">
          <a:xfrm>
            <a:off x="7796463" y="50801"/>
            <a:ext cx="942725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895350"/>
            <a:endParaRPr lang="en-US" sz="600" baseline="0" dirty="0">
              <a:solidFill>
                <a:srgbClr val="C5C5C5"/>
              </a:solidFill>
              <a:latin typeface="+mn-lt"/>
              <a:ea typeface="+mn-ea"/>
            </a:endParaRPr>
          </a:p>
        </p:txBody>
      </p:sp>
      <p:grpSp>
        <p:nvGrpSpPr>
          <p:cNvPr id="59" name="LegendLines" hidden="1"/>
          <p:cNvGrpSpPr/>
          <p:nvPr userDrawn="1"/>
        </p:nvGrpSpPr>
        <p:grpSpPr>
          <a:xfrm>
            <a:off x="7543619" y="272353"/>
            <a:ext cx="1158292" cy="761545"/>
            <a:chOff x="7607284" y="279400"/>
            <a:chExt cx="1158292" cy="761545"/>
          </a:xfrm>
        </p:grpSpPr>
        <p:sp>
          <p:nvSpPr>
            <p:cNvPr id="60" name="LineLegend1"/>
            <p:cNvSpPr>
              <a:spLocks noChangeShapeType="1"/>
            </p:cNvSpPr>
            <p:nvPr/>
          </p:nvSpPr>
          <p:spPr bwMode="gray">
            <a:xfrm>
              <a:off x="7607284" y="387122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61" name="LineLegend2"/>
            <p:cNvSpPr>
              <a:spLocks noChangeShapeType="1"/>
            </p:cNvSpPr>
            <p:nvPr/>
          </p:nvSpPr>
          <p:spPr bwMode="gray">
            <a:xfrm>
              <a:off x="7607284" y="653822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62" name="LineLegend3"/>
            <p:cNvSpPr>
              <a:spLocks noChangeShapeType="1"/>
            </p:cNvSpPr>
            <p:nvPr/>
          </p:nvSpPr>
          <p:spPr bwMode="gray">
            <a:xfrm>
              <a:off x="7607284" y="933223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63" name="Legend1"/>
            <p:cNvSpPr>
              <a:spLocks noChangeArrowheads="1"/>
            </p:cNvSpPr>
            <p:nvPr>
              <p:custDataLst>
                <p:tags r:id="rId32"/>
              </p:custDataLst>
            </p:nvPr>
          </p:nvSpPr>
          <p:spPr bwMode="gray">
            <a:xfrm>
              <a:off x="8169259" y="279400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64" name="Legend2"/>
            <p:cNvSpPr>
              <a:spLocks noChangeArrowheads="1"/>
            </p:cNvSpPr>
            <p:nvPr>
              <p:custDataLst>
                <p:tags r:id="rId33"/>
              </p:custDataLst>
            </p:nvPr>
          </p:nvSpPr>
          <p:spPr bwMode="gray">
            <a:xfrm>
              <a:off x="8169259" y="546100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>
                  <a:latin typeface="+mn-lt"/>
                  <a:ea typeface="+mn-ea"/>
                </a:rPr>
                <a:t>Legend</a:t>
              </a:r>
              <a:endParaRPr lang="en-US" sz="1400" baseline="0" dirty="0">
                <a:latin typeface="+mn-lt"/>
                <a:ea typeface="+mn-ea"/>
              </a:endParaRPr>
            </a:p>
          </p:txBody>
        </p:sp>
        <p:sp>
          <p:nvSpPr>
            <p:cNvPr id="65" name="Legend3"/>
            <p:cNvSpPr>
              <a:spLocks noChangeArrowheads="1"/>
            </p:cNvSpPr>
            <p:nvPr>
              <p:custDataLst>
                <p:tags r:id="rId34"/>
              </p:custDataLst>
            </p:nvPr>
          </p:nvSpPr>
          <p:spPr bwMode="gray">
            <a:xfrm>
              <a:off x="8169259" y="825501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66" name="LegendBoxes" hidden="1"/>
          <p:cNvGrpSpPr/>
          <p:nvPr userDrawn="1"/>
        </p:nvGrpSpPr>
        <p:grpSpPr>
          <a:xfrm>
            <a:off x="7851594" y="272457"/>
            <a:ext cx="850317" cy="1028245"/>
            <a:chOff x="5894005" y="919828"/>
            <a:chExt cx="850317" cy="1028245"/>
          </a:xfrm>
        </p:grpSpPr>
        <p:sp>
          <p:nvSpPr>
            <p:cNvPr id="67" name="RectangleLegend1"/>
            <p:cNvSpPr>
              <a:spLocks noChangeArrowheads="1"/>
            </p:cNvSpPr>
            <p:nvPr/>
          </p:nvSpPr>
          <p:spPr bwMode="gray">
            <a:xfrm>
              <a:off x="5894005" y="947381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68" name="RectangleLegend2"/>
            <p:cNvSpPr>
              <a:spLocks noChangeArrowheads="1"/>
            </p:cNvSpPr>
            <p:nvPr/>
          </p:nvSpPr>
          <p:spPr bwMode="gray">
            <a:xfrm>
              <a:off x="5894005" y="1217256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69" name="RectangleLegend3"/>
            <p:cNvSpPr>
              <a:spLocks noChangeArrowheads="1"/>
            </p:cNvSpPr>
            <p:nvPr/>
          </p:nvSpPr>
          <p:spPr bwMode="gray">
            <a:xfrm>
              <a:off x="5894005" y="1488719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70" name="RectangleLegend4"/>
            <p:cNvSpPr>
              <a:spLocks noChangeArrowheads="1"/>
            </p:cNvSpPr>
            <p:nvPr/>
          </p:nvSpPr>
          <p:spPr bwMode="gray">
            <a:xfrm>
              <a:off x="5894005" y="1760182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71" name="Legend1"/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gray">
            <a:xfrm>
              <a:off x="6148005" y="919828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2" name="Legend2"/>
            <p:cNvSpPr>
              <a:spLocks noChangeArrowheads="1"/>
            </p:cNvSpPr>
            <p:nvPr>
              <p:custDataLst>
                <p:tags r:id="rId29"/>
              </p:custDataLst>
            </p:nvPr>
          </p:nvSpPr>
          <p:spPr bwMode="gray">
            <a:xfrm>
              <a:off x="6148005" y="1189703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3" name="Legend3"/>
            <p:cNvSpPr>
              <a:spLocks noChangeArrowheads="1"/>
            </p:cNvSpPr>
            <p:nvPr>
              <p:custDataLst>
                <p:tags r:id="rId30"/>
              </p:custDataLst>
            </p:nvPr>
          </p:nvSpPr>
          <p:spPr bwMode="gray">
            <a:xfrm>
              <a:off x="6148005" y="1461166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4" name="Legend4"/>
            <p:cNvSpPr>
              <a:spLocks noChangeArrowheads="1"/>
            </p:cNvSpPr>
            <p:nvPr>
              <p:custDataLst>
                <p:tags r:id="rId31"/>
              </p:custDataLst>
            </p:nvPr>
          </p:nvSpPr>
          <p:spPr bwMode="gray">
            <a:xfrm>
              <a:off x="6148005" y="1732629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112" name="LegendMoons" hidden="1"/>
          <p:cNvGrpSpPr/>
          <p:nvPr userDrawn="1"/>
        </p:nvGrpSpPr>
        <p:grpSpPr>
          <a:xfrm>
            <a:off x="7784919" y="271952"/>
            <a:ext cx="916992" cy="1317003"/>
            <a:chOff x="5894005" y="2695123"/>
            <a:chExt cx="916992" cy="1317003"/>
          </a:xfrm>
        </p:grpSpPr>
        <p:grpSp>
          <p:nvGrpSpPr>
            <p:cNvPr id="113" name="MoonLegend1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gray">
            <a:xfrm>
              <a:off x="5894005" y="2695123"/>
              <a:ext cx="209550" cy="218282"/>
              <a:chOff x="4533" y="183"/>
              <a:chExt cx="144" cy="150"/>
            </a:xfrm>
          </p:grpSpPr>
          <p:sp>
            <p:nvSpPr>
              <p:cNvPr id="131" name="Oval 130"/>
              <p:cNvSpPr>
                <a:spLocks noChangeAspect="1" noChangeArrowheads="1"/>
              </p:cNvSpPr>
              <p:nvPr>
                <p:custDataLst>
                  <p:tags r:id="rId26"/>
                </p:custDataLst>
              </p:nvPr>
            </p:nvSpPr>
            <p:spPr bwMode="gray">
              <a:xfrm>
                <a:off x="4533" y="189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32" name="Arc 131" hidden="1"/>
              <p:cNvSpPr>
                <a:spLocks noChangeAspect="1"/>
              </p:cNvSpPr>
              <p:nvPr>
                <p:custDataLst>
                  <p:tags r:id="rId27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4" name="MoonLegend2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5894005" y="2977103"/>
              <a:ext cx="209550" cy="209551"/>
              <a:chOff x="1694" y="2051"/>
              <a:chExt cx="160" cy="160"/>
            </a:xfrm>
          </p:grpSpPr>
          <p:sp>
            <p:nvSpPr>
              <p:cNvPr id="129" name="Oval 41"/>
              <p:cNvSpPr>
                <a:spLocks noChangeAspect="1" noChangeArrowheads="1"/>
              </p:cNvSpPr>
              <p:nvPr>
                <p:custDataLst>
                  <p:tags r:id="rId24"/>
                </p:custDataLst>
              </p:nvPr>
            </p:nvSpPr>
            <p:spPr bwMode="gray">
              <a:xfrm>
                <a:off x="1694" y="2051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30" name="Arc 42"/>
              <p:cNvSpPr>
                <a:spLocks noChangeAspect="1"/>
              </p:cNvSpPr>
              <p:nvPr>
                <p:custDataLst>
                  <p:tags r:id="rId25"/>
                </p:custDataLst>
              </p:nvPr>
            </p:nvSpPr>
            <p:spPr bwMode="gray">
              <a:xfrm>
                <a:off x="1694" y="2051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5" name="MoonLegend4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5894005" y="3524395"/>
              <a:ext cx="209550" cy="209551"/>
              <a:chOff x="4495" y="1204"/>
              <a:chExt cx="160" cy="160"/>
            </a:xfrm>
          </p:grpSpPr>
          <p:sp>
            <p:nvSpPr>
              <p:cNvPr id="127" name="Oval 47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495" y="120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28" name="Arc 48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495" y="1204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6" name="MoonLegend5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5894005" y="3799629"/>
              <a:ext cx="209550" cy="209551"/>
              <a:chOff x="4495" y="1447"/>
              <a:chExt cx="160" cy="160"/>
            </a:xfrm>
          </p:grpSpPr>
          <p:sp>
            <p:nvSpPr>
              <p:cNvPr id="125" name="Oval 50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4495" y="1447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26" name="Oval 51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4495" y="1447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7" name="MoonLegend3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5894005" y="3251543"/>
              <a:ext cx="209550" cy="209551"/>
              <a:chOff x="4495" y="1205"/>
              <a:chExt cx="160" cy="160"/>
            </a:xfrm>
          </p:grpSpPr>
          <p:sp>
            <p:nvSpPr>
              <p:cNvPr id="123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205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24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205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118" name="Legend1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gray">
            <a:xfrm>
              <a:off x="6214680" y="2696542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19" name="Legend2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gray">
            <a:xfrm>
              <a:off x="6214680" y="2974156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>
                  <a:latin typeface="+mn-lt"/>
                  <a:ea typeface="+mn-ea"/>
                </a:rPr>
                <a:t>Legend</a:t>
              </a:r>
              <a:endParaRPr lang="en-US" sz="1400" baseline="0" dirty="0">
                <a:latin typeface="+mn-lt"/>
                <a:ea typeface="+mn-ea"/>
              </a:endParaRPr>
            </a:p>
          </p:txBody>
        </p:sp>
        <p:sp>
          <p:nvSpPr>
            <p:cNvPr id="120" name="Legend3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gray">
            <a:xfrm>
              <a:off x="6214680" y="3248596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21" name="Legend4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gray">
            <a:xfrm>
              <a:off x="6214680" y="3521448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22" name="Legend5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gray">
            <a:xfrm>
              <a:off x="6214680" y="3796682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>
                  <a:latin typeface="+mn-lt"/>
                  <a:ea typeface="+mn-ea"/>
                </a:rPr>
                <a:t>Legend</a:t>
              </a:r>
              <a:endParaRPr lang="en-US" sz="1400" baseline="0" dirty="0"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9249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</p:sldLayoutIdLst>
  <p:hf hdr="0" ftr="0" dt="0"/>
  <p:txStyles>
    <p:titleStyle>
      <a:lvl1pPr algn="l" defTabSz="895350" rtl="0" eaLnBrk="1" fontAlgn="base" hangingPunct="1">
        <a:spcBef>
          <a:spcPct val="0"/>
        </a:spcBef>
        <a:spcAft>
          <a:spcPct val="0"/>
        </a:spcAft>
        <a:tabLst>
          <a:tab pos="269875" algn="l"/>
        </a:tabLst>
        <a:defRPr sz="20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572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144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716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288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sz="1400" baseline="0">
          <a:solidFill>
            <a:schemeClr val="tx1"/>
          </a:solidFill>
          <a:latin typeface="+mn-lt"/>
          <a:ea typeface="+mn-ea"/>
          <a:cs typeface="+mn-cs"/>
        </a:defRPr>
      </a:lvl1pPr>
      <a:lvl2pPr marL="193675" indent="-19208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400" baseline="0">
          <a:solidFill>
            <a:schemeClr val="tx1"/>
          </a:solidFill>
          <a:latin typeface="+mn-lt"/>
        </a:defRPr>
      </a:lvl2pPr>
      <a:lvl3pPr marL="457200" indent="-26193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400" baseline="0">
          <a:solidFill>
            <a:schemeClr val="tx1"/>
          </a:solidFill>
          <a:latin typeface="+mn-lt"/>
        </a:defRPr>
      </a:lvl3pPr>
      <a:lvl4pPr marL="614363" indent="-1555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400" baseline="0">
          <a:solidFill>
            <a:schemeClr val="tx1"/>
          </a:solidFill>
          <a:latin typeface="+mn-lt"/>
        </a:defRPr>
      </a:lvl4pPr>
      <a:lvl5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400" baseline="0">
          <a:solidFill>
            <a:schemeClr val="tx1"/>
          </a:solidFill>
          <a:latin typeface="+mn-lt"/>
        </a:defRPr>
      </a:lvl5pPr>
      <a:lvl6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73.xml"/><Relationship Id="rId13" Type="http://schemas.openxmlformats.org/officeDocument/2006/relationships/tags" Target="../tags/tag78.xml"/><Relationship Id="rId18" Type="http://schemas.openxmlformats.org/officeDocument/2006/relationships/slideLayout" Target="../slideLayouts/slideLayout2.xml"/><Relationship Id="rId3" Type="http://schemas.openxmlformats.org/officeDocument/2006/relationships/tags" Target="../tags/tag68.xml"/><Relationship Id="rId21" Type="http://schemas.openxmlformats.org/officeDocument/2006/relationships/image" Target="../media/image2.emf"/><Relationship Id="rId7" Type="http://schemas.openxmlformats.org/officeDocument/2006/relationships/tags" Target="../tags/tag72.xml"/><Relationship Id="rId12" Type="http://schemas.openxmlformats.org/officeDocument/2006/relationships/tags" Target="../tags/tag77.xml"/><Relationship Id="rId17" Type="http://schemas.openxmlformats.org/officeDocument/2006/relationships/tags" Target="../tags/tag82.xml"/><Relationship Id="rId25" Type="http://schemas.openxmlformats.org/officeDocument/2006/relationships/image" Target="../media/image7.emf"/><Relationship Id="rId2" Type="http://schemas.openxmlformats.org/officeDocument/2006/relationships/tags" Target="../tags/tag67.xml"/><Relationship Id="rId16" Type="http://schemas.openxmlformats.org/officeDocument/2006/relationships/tags" Target="../tags/tag81.xml"/><Relationship Id="rId20" Type="http://schemas.openxmlformats.org/officeDocument/2006/relationships/oleObject" Target="../embeddings/oleObject6.bin"/><Relationship Id="rId1" Type="http://schemas.openxmlformats.org/officeDocument/2006/relationships/vmlDrawing" Target="../drawings/vmlDrawing6.vml"/><Relationship Id="rId6" Type="http://schemas.openxmlformats.org/officeDocument/2006/relationships/tags" Target="../tags/tag71.xml"/><Relationship Id="rId11" Type="http://schemas.openxmlformats.org/officeDocument/2006/relationships/tags" Target="../tags/tag76.xml"/><Relationship Id="rId24" Type="http://schemas.openxmlformats.org/officeDocument/2006/relationships/oleObject" Target="../embeddings/oleObject8.bin"/><Relationship Id="rId5" Type="http://schemas.openxmlformats.org/officeDocument/2006/relationships/tags" Target="../tags/tag70.xml"/><Relationship Id="rId15" Type="http://schemas.openxmlformats.org/officeDocument/2006/relationships/tags" Target="../tags/tag80.xml"/><Relationship Id="rId23" Type="http://schemas.openxmlformats.org/officeDocument/2006/relationships/image" Target="../media/image6.emf"/><Relationship Id="rId10" Type="http://schemas.openxmlformats.org/officeDocument/2006/relationships/tags" Target="../tags/tag75.xml"/><Relationship Id="rId19" Type="http://schemas.openxmlformats.org/officeDocument/2006/relationships/notesSlide" Target="../notesSlides/notesSlide1.xml"/><Relationship Id="rId4" Type="http://schemas.openxmlformats.org/officeDocument/2006/relationships/tags" Target="../tags/tag69.xml"/><Relationship Id="rId9" Type="http://schemas.openxmlformats.org/officeDocument/2006/relationships/tags" Target="../tags/tag74.xml"/><Relationship Id="rId14" Type="http://schemas.openxmlformats.org/officeDocument/2006/relationships/tags" Target="../tags/tag79.xml"/><Relationship Id="rId22" Type="http://schemas.openxmlformats.org/officeDocument/2006/relationships/oleObject" Target="../embeddings/oleObject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054" name="Object 86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52564937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66" name="think-cell Slide" r:id="rId20" imgW="270" imgH="270" progId="TCLayout.ActiveDocument.1">
                  <p:embed/>
                </p:oleObj>
              </mc:Choice>
              <mc:Fallback>
                <p:oleObj name="think-cell Slide" r:id="rId20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045" name="Rectangle 77" hidden="1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ctr" anchorCtr="0">
            <a:noAutofit/>
          </a:bodyPr>
          <a:lstStyle/>
          <a:p>
            <a:pPr algn="ctr"/>
            <a:endParaRPr lang="en-GB" altLang="ja-JP" sz="1400" dirty="0">
              <a:latin typeface="Arial" panose="020B0604020202020204" pitchFamily="34" charset="0"/>
              <a:cs typeface="+mj-cs"/>
              <a:sym typeface="Arial" panose="020B0604020202020204" pitchFamily="34" charset="0"/>
            </a:endParaRPr>
          </a:p>
        </p:txBody>
      </p:sp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119062" y="230188"/>
            <a:ext cx="8618538" cy="553998"/>
          </a:xfrm>
        </p:spPr>
        <p:txBody>
          <a:bodyPr/>
          <a:lstStyle/>
          <a:p>
            <a:r>
              <a:rPr lang="en-US" altLang="ja-JP" sz="1800" dirty="0">
                <a:ea typeface="MS PGothic" pitchFamily="34" charset="-128"/>
              </a:rPr>
              <a:t>Market leading 2W OEM – created digitized lead management engine leveraging partnerships and advanced analytics to augment market share</a:t>
            </a:r>
          </a:p>
        </p:txBody>
      </p:sp>
      <p:sp>
        <p:nvSpPr>
          <p:cNvPr id="84009" name="Rectangle 41"/>
          <p:cNvSpPr>
            <a:spLocks noChangeArrowheads="1"/>
          </p:cNvSpPr>
          <p:nvPr/>
        </p:nvSpPr>
        <p:spPr bwMode="gray">
          <a:xfrm>
            <a:off x="5754688" y="919163"/>
            <a:ext cx="2911475" cy="53975"/>
          </a:xfrm>
          <a:prstGeom prst="rect">
            <a:avLst/>
          </a:prstGeom>
          <a:solidFill>
            <a:schemeClr val="hlink"/>
          </a:solidFill>
          <a:ln w="1905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10" name="Rectangle 42"/>
          <p:cNvSpPr>
            <a:spLocks noChangeArrowheads="1"/>
          </p:cNvSpPr>
          <p:nvPr/>
        </p:nvSpPr>
        <p:spPr bwMode="gray">
          <a:xfrm>
            <a:off x="5754688" y="1008063"/>
            <a:ext cx="2911475" cy="5380125"/>
          </a:xfrm>
          <a:prstGeom prst="rect">
            <a:avLst/>
          </a:prstGeom>
          <a:solidFill>
            <a:schemeClr val="bg1"/>
          </a:solidFill>
          <a:ln w="1905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12" name="Rectangle 44"/>
          <p:cNvSpPr>
            <a:spLocks noChangeArrowheads="1"/>
          </p:cNvSpPr>
          <p:nvPr/>
        </p:nvSpPr>
        <p:spPr bwMode="gray">
          <a:xfrm>
            <a:off x="2135187" y="1008063"/>
            <a:ext cx="3582988" cy="5380125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4013" name="Group 45"/>
          <p:cNvGrpSpPr>
            <a:grpSpLocks/>
          </p:cNvGrpSpPr>
          <p:nvPr/>
        </p:nvGrpSpPr>
        <p:grpSpPr bwMode="auto">
          <a:xfrm>
            <a:off x="2122487" y="817563"/>
            <a:ext cx="3595688" cy="142875"/>
            <a:chOff x="1642" y="743"/>
            <a:chExt cx="2608" cy="98"/>
          </a:xfrm>
        </p:grpSpPr>
        <p:sp>
          <p:nvSpPr>
            <p:cNvPr id="84014" name="Rectangle 46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gray">
            <a:xfrm>
              <a:off x="1642" y="807"/>
              <a:ext cx="2534" cy="34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015" name="AutoShape 47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gray">
            <a:xfrm>
              <a:off x="4102" y="743"/>
              <a:ext cx="148" cy="98"/>
            </a:xfrm>
            <a:prstGeom prst="triangle">
              <a:avLst>
                <a:gd name="adj" fmla="val 0"/>
              </a:avLst>
            </a:prstGeom>
            <a:solidFill>
              <a:schemeClr val="accent2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ja-JP" altLang="en-US" sz="1600">
                <a:ea typeface="MS PGothic" pitchFamily="34" charset="-128"/>
              </a:endParaRPr>
            </a:p>
          </p:txBody>
        </p:sp>
      </p:grpSp>
      <p:sp>
        <p:nvSpPr>
          <p:cNvPr id="84017" name="Rectangle 49"/>
          <p:cNvSpPr>
            <a:spLocks noChangeArrowheads="1"/>
          </p:cNvSpPr>
          <p:nvPr/>
        </p:nvSpPr>
        <p:spPr bwMode="gray">
          <a:xfrm>
            <a:off x="5830887" y="1055688"/>
            <a:ext cx="2674938" cy="346075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cs typeface="Arial" charset="0"/>
            </a:endParaRPr>
          </a:p>
        </p:txBody>
      </p:sp>
      <p:sp>
        <p:nvSpPr>
          <p:cNvPr id="84018" name="Rectangle 50"/>
          <p:cNvSpPr>
            <a:spLocks noChangeArrowheads="1"/>
          </p:cNvSpPr>
          <p:nvPr/>
        </p:nvSpPr>
        <p:spPr bwMode="gray">
          <a:xfrm>
            <a:off x="5905500" y="1122363"/>
            <a:ext cx="57150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ja-JP" sz="1400" b="1">
                <a:solidFill>
                  <a:schemeClr val="bg1"/>
                </a:solidFill>
                <a:ea typeface="MS PGothic" pitchFamily="34" charset="-128"/>
              </a:rPr>
              <a:t>Impact</a:t>
            </a:r>
          </a:p>
        </p:txBody>
      </p:sp>
      <p:sp>
        <p:nvSpPr>
          <p:cNvPr id="84019" name="Rectangle 51"/>
          <p:cNvSpPr>
            <a:spLocks noChangeArrowheads="1"/>
          </p:cNvSpPr>
          <p:nvPr/>
        </p:nvSpPr>
        <p:spPr bwMode="gray">
          <a:xfrm>
            <a:off x="2117725" y="1362075"/>
            <a:ext cx="3559175" cy="101600"/>
          </a:xfrm>
          <a:prstGeom prst="rect">
            <a:avLst/>
          </a:prstGeom>
          <a:gradFill rotWithShape="1">
            <a:gsLst>
              <a:gs pos="0">
                <a:srgbClr val="808080"/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20" name="Rectangle 52"/>
          <p:cNvSpPr>
            <a:spLocks noChangeArrowheads="1"/>
          </p:cNvSpPr>
          <p:nvPr/>
        </p:nvSpPr>
        <p:spPr bwMode="gray">
          <a:xfrm>
            <a:off x="2128838" y="1055688"/>
            <a:ext cx="3548063" cy="34607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cs typeface="Arial" charset="0"/>
            </a:endParaRPr>
          </a:p>
        </p:txBody>
      </p:sp>
      <p:sp>
        <p:nvSpPr>
          <p:cNvPr id="84021" name="Rectangle 53"/>
          <p:cNvSpPr>
            <a:spLocks noChangeArrowheads="1"/>
          </p:cNvSpPr>
          <p:nvPr/>
        </p:nvSpPr>
        <p:spPr bwMode="gray">
          <a:xfrm>
            <a:off x="2251075" y="1108392"/>
            <a:ext cx="326305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ja-JP" sz="1400" b="1" dirty="0">
                <a:solidFill>
                  <a:schemeClr val="tx2"/>
                </a:solidFill>
                <a:ea typeface="MS PGothic" pitchFamily="34" charset="-128"/>
              </a:rPr>
              <a:t>What we did </a:t>
            </a:r>
            <a:r>
              <a:rPr lang="en-US" altLang="ja-JP" sz="1400" dirty="0">
                <a:solidFill>
                  <a:schemeClr val="tx2"/>
                </a:solidFill>
                <a:ea typeface="MS PGothic" pitchFamily="34" charset="-128"/>
              </a:rPr>
              <a:t>(video on next slide)</a:t>
            </a:r>
          </a:p>
        </p:txBody>
      </p:sp>
      <p:grpSp>
        <p:nvGrpSpPr>
          <p:cNvPr id="84022" name="Group 54"/>
          <p:cNvGrpSpPr>
            <a:grpSpLocks/>
          </p:cNvGrpSpPr>
          <p:nvPr/>
        </p:nvGrpSpPr>
        <p:grpSpPr bwMode="auto">
          <a:xfrm>
            <a:off x="127000" y="817563"/>
            <a:ext cx="1957388" cy="155575"/>
            <a:chOff x="360" y="743"/>
            <a:chExt cx="1228" cy="98"/>
          </a:xfrm>
        </p:grpSpPr>
        <p:sp>
          <p:nvSpPr>
            <p:cNvPr id="84023" name="Rectangle 55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gray">
            <a:xfrm>
              <a:off x="360" y="807"/>
              <a:ext cx="1130" cy="34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024" name="AutoShape 56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gray">
            <a:xfrm>
              <a:off x="1440" y="743"/>
              <a:ext cx="148" cy="98"/>
            </a:xfrm>
            <a:prstGeom prst="triangle">
              <a:avLst>
                <a:gd name="adj" fmla="val 0"/>
              </a:avLst>
            </a:prstGeom>
            <a:solidFill>
              <a:schemeClr val="accent1"/>
            </a:solidFill>
            <a:ln w="1905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ja-JP" altLang="en-US" sz="1600">
                <a:ea typeface="MS PGothic" pitchFamily="34" charset="-128"/>
              </a:endParaRPr>
            </a:p>
          </p:txBody>
        </p:sp>
      </p:grpSp>
      <p:sp>
        <p:nvSpPr>
          <p:cNvPr id="84025" name="Rectangle 57"/>
          <p:cNvSpPr>
            <a:spLocks noChangeArrowheads="1"/>
          </p:cNvSpPr>
          <p:nvPr/>
        </p:nvSpPr>
        <p:spPr bwMode="gray">
          <a:xfrm>
            <a:off x="127000" y="5889625"/>
            <a:ext cx="1874838" cy="87313"/>
          </a:xfrm>
          <a:prstGeom prst="rect">
            <a:avLst/>
          </a:prstGeom>
          <a:gradFill rotWithShape="1">
            <a:gsLst>
              <a:gs pos="0">
                <a:srgbClr val="808080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26" name="Rectangle 58"/>
          <p:cNvSpPr>
            <a:spLocks noChangeArrowheads="1"/>
          </p:cNvSpPr>
          <p:nvPr/>
        </p:nvSpPr>
        <p:spPr bwMode="gray">
          <a:xfrm>
            <a:off x="127000" y="1008063"/>
            <a:ext cx="1957388" cy="5380125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28" name="Rectangle 60"/>
          <p:cNvSpPr>
            <a:spLocks noChangeArrowheads="1"/>
          </p:cNvSpPr>
          <p:nvPr/>
        </p:nvSpPr>
        <p:spPr bwMode="gray">
          <a:xfrm>
            <a:off x="203200" y="1362075"/>
            <a:ext cx="1722438" cy="101600"/>
          </a:xfrm>
          <a:prstGeom prst="rect">
            <a:avLst/>
          </a:prstGeom>
          <a:gradFill rotWithShape="1">
            <a:gsLst>
              <a:gs pos="0">
                <a:srgbClr val="808080"/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29" name="Rectangle 61"/>
          <p:cNvSpPr>
            <a:spLocks noChangeArrowheads="1"/>
          </p:cNvSpPr>
          <p:nvPr/>
        </p:nvSpPr>
        <p:spPr bwMode="gray">
          <a:xfrm>
            <a:off x="203200" y="1055688"/>
            <a:ext cx="1798638" cy="3460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cs typeface="Arial" charset="0"/>
            </a:endParaRPr>
          </a:p>
        </p:txBody>
      </p:sp>
      <p:sp>
        <p:nvSpPr>
          <p:cNvPr id="84030" name="Rectangle 62"/>
          <p:cNvSpPr>
            <a:spLocks noChangeArrowheads="1"/>
          </p:cNvSpPr>
          <p:nvPr/>
        </p:nvSpPr>
        <p:spPr bwMode="gray">
          <a:xfrm>
            <a:off x="277812" y="1122363"/>
            <a:ext cx="75723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ja-JP" sz="1400" b="1">
                <a:solidFill>
                  <a:schemeClr val="tx2"/>
                </a:solidFill>
                <a:ea typeface="MS PGothic" pitchFamily="34" charset="-128"/>
              </a:rPr>
              <a:t>Situation</a:t>
            </a:r>
          </a:p>
        </p:txBody>
      </p:sp>
      <p:sp>
        <p:nvSpPr>
          <p:cNvPr id="84062" name="Rectangle 94"/>
          <p:cNvSpPr>
            <a:spLocks noChangeArrowheads="1"/>
          </p:cNvSpPr>
          <p:nvPr/>
        </p:nvSpPr>
        <p:spPr bwMode="gray">
          <a:xfrm>
            <a:off x="203200" y="1479550"/>
            <a:ext cx="1722438" cy="4825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spcBef>
                <a:spcPct val="20000"/>
              </a:spcBef>
            </a:pPr>
            <a:r>
              <a:rPr lang="en-US" altLang="ja-JP" sz="1400" b="1" dirty="0">
                <a:solidFill>
                  <a:schemeClr val="tx2"/>
                </a:solidFill>
                <a:ea typeface="MS PGothic" pitchFamily="34" charset="-128"/>
              </a:rPr>
              <a:t>Market leading 2W OEM </a:t>
            </a:r>
            <a:r>
              <a:rPr lang="en-US" altLang="ja-JP" sz="1400" b="1">
                <a:solidFill>
                  <a:schemeClr val="tx2"/>
                </a:solidFill>
                <a:ea typeface="MS PGothic" pitchFamily="34" charset="-128"/>
              </a:rPr>
              <a:t>in Asia </a:t>
            </a:r>
            <a:r>
              <a:rPr lang="en-US" altLang="ja-JP" sz="1400">
                <a:ea typeface="MS PGothic" pitchFamily="34" charset="-128"/>
              </a:rPr>
              <a:t>with </a:t>
            </a:r>
            <a:r>
              <a:rPr lang="en-US" altLang="ja-JP" sz="1400" dirty="0">
                <a:ea typeface="MS PGothic" pitchFamily="34" charset="-128"/>
              </a:rPr>
              <a:t>over $10 </a:t>
            </a:r>
            <a:r>
              <a:rPr lang="en-US" altLang="ja-JP" sz="1400" dirty="0" err="1">
                <a:ea typeface="MS PGothic" pitchFamily="34" charset="-128"/>
              </a:rPr>
              <a:t>Bn</a:t>
            </a:r>
            <a:r>
              <a:rPr lang="en-US" altLang="ja-JP" sz="1400" dirty="0">
                <a:ea typeface="MS PGothic" pitchFamily="34" charset="-128"/>
              </a:rPr>
              <a:t> in sales across multiple products in bike and scooter segments</a:t>
            </a:r>
          </a:p>
          <a:p>
            <a:pPr lvl="1">
              <a:spcBef>
                <a:spcPct val="20000"/>
              </a:spcBef>
            </a:pPr>
            <a:r>
              <a:rPr lang="en-US" altLang="ja-JP" sz="1400" b="1" dirty="0">
                <a:solidFill>
                  <a:schemeClr val="folHlink"/>
                </a:solidFill>
                <a:ea typeface="MS PGothic" pitchFamily="34" charset="-128"/>
              </a:rPr>
              <a:t>Losing ground</a:t>
            </a:r>
            <a:r>
              <a:rPr lang="en-US" altLang="ja-JP" sz="1400" dirty="0">
                <a:ea typeface="MS PGothic" pitchFamily="34" charset="-128"/>
              </a:rPr>
              <a:t> in fastest growing scooter segment slipping to 4</a:t>
            </a:r>
            <a:r>
              <a:rPr lang="en-US" altLang="ja-JP" sz="1400" baseline="30000" dirty="0">
                <a:ea typeface="MS PGothic" pitchFamily="34" charset="-128"/>
              </a:rPr>
              <a:t>th</a:t>
            </a:r>
            <a:r>
              <a:rPr lang="en-US" altLang="ja-JP" sz="1400" dirty="0">
                <a:ea typeface="MS PGothic" pitchFamily="34" charset="-128"/>
              </a:rPr>
              <a:t> position</a:t>
            </a:r>
            <a:endParaRPr lang="en-US" altLang="ja-JP" sz="1400" b="1" dirty="0">
              <a:ea typeface="MS PGothic" pitchFamily="34" charset="-128"/>
            </a:endParaRPr>
          </a:p>
          <a:p>
            <a:pPr lvl="1">
              <a:spcBef>
                <a:spcPct val="20000"/>
              </a:spcBef>
            </a:pPr>
            <a:r>
              <a:rPr lang="en-US" altLang="ja-JP" sz="1400" b="1" dirty="0">
                <a:solidFill>
                  <a:schemeClr val="folHlink"/>
                </a:solidFill>
                <a:ea typeface="MS PGothic" pitchFamily="34" charset="-128"/>
              </a:rPr>
              <a:t>Significant challenges in lead management </a:t>
            </a:r>
            <a:r>
              <a:rPr lang="en-US" altLang="ja-JP" sz="1400" dirty="0">
                <a:ea typeface="MS PGothic" pitchFamily="34" charset="-128"/>
              </a:rPr>
              <a:t>with low shares of awareness in new age urban media and poor lead conversion rates in traditional lead channels</a:t>
            </a:r>
          </a:p>
        </p:txBody>
      </p:sp>
      <p:sp>
        <p:nvSpPr>
          <p:cNvPr id="84064" name="Rectangle 96"/>
          <p:cNvSpPr>
            <a:spLocks noChangeArrowheads="1"/>
          </p:cNvSpPr>
          <p:nvPr/>
        </p:nvSpPr>
        <p:spPr bwMode="gray">
          <a:xfrm>
            <a:off x="2179417" y="1479550"/>
            <a:ext cx="3468688" cy="4825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spcBef>
                <a:spcPct val="20000"/>
              </a:spcBef>
            </a:pPr>
            <a:r>
              <a:rPr lang="en-US" altLang="ja-JP" sz="1400" b="1" dirty="0">
                <a:solidFill>
                  <a:schemeClr val="tx2"/>
                </a:solidFill>
                <a:ea typeface="MS PGothic" pitchFamily="34" charset="-128"/>
              </a:rPr>
              <a:t>Developed digital lead generation engine </a:t>
            </a:r>
            <a:r>
              <a:rPr lang="en-US" altLang="ja-JP" sz="1400" dirty="0">
                <a:solidFill>
                  <a:schemeClr val="tx2"/>
                </a:solidFill>
                <a:ea typeface="MS PGothic" pitchFamily="34" charset="-128"/>
              </a:rPr>
              <a:t>to augment online leads by 60% that account for 40% scooter awareness:</a:t>
            </a:r>
          </a:p>
          <a:p>
            <a:pPr lvl="2">
              <a:spcBef>
                <a:spcPct val="20000"/>
              </a:spcBef>
            </a:pPr>
            <a:r>
              <a:rPr lang="en-US" altLang="ja-JP" sz="1400" dirty="0">
                <a:ea typeface="MS PGothic" pitchFamily="34" charset="-128"/>
              </a:rPr>
              <a:t>Partnered with leading 2W portals increasing lead generation by 20%</a:t>
            </a:r>
          </a:p>
          <a:p>
            <a:pPr lvl="2">
              <a:spcBef>
                <a:spcPct val="20000"/>
              </a:spcBef>
            </a:pPr>
            <a:r>
              <a:rPr lang="en-US" altLang="ja-JP" sz="1400" dirty="0">
                <a:solidFill>
                  <a:schemeClr val="tx2"/>
                </a:solidFill>
                <a:ea typeface="MS PGothic" pitchFamily="34" charset="-128"/>
              </a:rPr>
              <a:t>Achieved global benchmarks of SEO against global </a:t>
            </a:r>
            <a:r>
              <a:rPr lang="en-US" altLang="ja-JP" sz="1400" dirty="0" err="1">
                <a:solidFill>
                  <a:schemeClr val="tx2"/>
                </a:solidFill>
                <a:ea typeface="MS PGothic" pitchFamily="34" charset="-128"/>
              </a:rPr>
              <a:t>A&amp;A</a:t>
            </a:r>
            <a:r>
              <a:rPr lang="en-US" altLang="ja-JP" sz="1400" dirty="0">
                <a:solidFill>
                  <a:schemeClr val="tx2"/>
                </a:solidFill>
                <a:ea typeface="MS PGothic" pitchFamily="34" charset="-128"/>
              </a:rPr>
              <a:t> leaders &amp; </a:t>
            </a:r>
          </a:p>
          <a:p>
            <a:pPr lvl="2">
              <a:spcBef>
                <a:spcPct val="20000"/>
              </a:spcBef>
            </a:pPr>
            <a:r>
              <a:rPr lang="en-US" altLang="ja-JP" sz="1400" dirty="0">
                <a:ea typeface="MS PGothic" pitchFamily="34" charset="-128"/>
              </a:rPr>
              <a:t>Optimized UI/ </a:t>
            </a:r>
            <a:r>
              <a:rPr lang="en-US" altLang="ja-JP" sz="1400" dirty="0" err="1">
                <a:ea typeface="MS PGothic" pitchFamily="34" charset="-128"/>
              </a:rPr>
              <a:t>UX</a:t>
            </a:r>
            <a:r>
              <a:rPr lang="en-US" altLang="ja-JP" sz="1400" dirty="0">
                <a:ea typeface="MS PGothic" pitchFamily="34" charset="-128"/>
              </a:rPr>
              <a:t> of OEM website increasing portal leads by 2x (MDL)</a:t>
            </a:r>
          </a:p>
          <a:p>
            <a:pPr lvl="1">
              <a:spcBef>
                <a:spcPct val="20000"/>
              </a:spcBef>
            </a:pPr>
            <a:r>
              <a:rPr lang="en-US" altLang="ja-JP" sz="1400" b="1" dirty="0">
                <a:solidFill>
                  <a:schemeClr val="tx2"/>
                </a:solidFill>
                <a:ea typeface="MS PGothic" pitchFamily="34" charset="-128"/>
              </a:rPr>
              <a:t>Improved lead conversion by 30% </a:t>
            </a:r>
            <a:r>
              <a:rPr lang="en-US" altLang="ja-JP" sz="1400" dirty="0">
                <a:solidFill>
                  <a:schemeClr val="tx2"/>
                </a:solidFill>
                <a:ea typeface="MS PGothic" pitchFamily="34" charset="-128"/>
              </a:rPr>
              <a:t>by identifying and targeting high incidence  profiles through tailored pitches:</a:t>
            </a:r>
            <a:endParaRPr lang="en-US" altLang="ja-JP" sz="1400" dirty="0">
              <a:ea typeface="MS PGothic" pitchFamily="34" charset="-128"/>
            </a:endParaRPr>
          </a:p>
          <a:p>
            <a:pPr lvl="2">
              <a:spcBef>
                <a:spcPct val="20000"/>
              </a:spcBef>
            </a:pPr>
            <a:r>
              <a:rPr lang="en-US" altLang="ja-JP" sz="1400" dirty="0">
                <a:ea typeface="MS PGothic" pitchFamily="34" charset="-128"/>
              </a:rPr>
              <a:t>Created customer profiles using advanced analytics &amp; prioritized based on conversion</a:t>
            </a:r>
          </a:p>
          <a:p>
            <a:pPr lvl="2">
              <a:spcBef>
                <a:spcPct val="20000"/>
              </a:spcBef>
            </a:pPr>
            <a:r>
              <a:rPr lang="en-US" altLang="ja-JP" sz="1400" dirty="0">
                <a:ea typeface="MS PGothic" pitchFamily="34" charset="-128"/>
              </a:rPr>
              <a:t>Developed customized pitches by overlaying MR and variables that determine buying behavior</a:t>
            </a:r>
          </a:p>
          <a:p>
            <a:pPr lvl="2">
              <a:spcBef>
                <a:spcPct val="20000"/>
              </a:spcBef>
            </a:pPr>
            <a:r>
              <a:rPr lang="en-US" altLang="ja-JP" sz="1400" dirty="0">
                <a:ea typeface="MS PGothic" pitchFamily="34" charset="-128"/>
              </a:rPr>
              <a:t>Developed ‘Virtual Sales Coach’ app that provided </a:t>
            </a:r>
            <a:r>
              <a:rPr lang="en-US" altLang="ja-JP" sz="1400" dirty="0" err="1">
                <a:ea typeface="MS PGothic" pitchFamily="34" charset="-128"/>
              </a:rPr>
              <a:t>DSEs</a:t>
            </a:r>
            <a:r>
              <a:rPr lang="en-US" altLang="ja-JP" sz="1400" dirty="0">
                <a:ea typeface="MS PGothic" pitchFamily="34" charset="-128"/>
              </a:rPr>
              <a:t> these pitches using basic customer information</a:t>
            </a:r>
          </a:p>
        </p:txBody>
      </p:sp>
      <p:sp>
        <p:nvSpPr>
          <p:cNvPr id="27" name="Rectangle 94"/>
          <p:cNvSpPr>
            <a:spLocks noChangeArrowheads="1"/>
          </p:cNvSpPr>
          <p:nvPr/>
        </p:nvSpPr>
        <p:spPr bwMode="gray">
          <a:xfrm>
            <a:off x="5844261" y="1479549"/>
            <a:ext cx="2661563" cy="1766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spcBef>
                <a:spcPct val="20000"/>
              </a:spcBef>
            </a:pPr>
            <a:r>
              <a:rPr lang="en-US" altLang="ja-JP" sz="1400" b="1" dirty="0">
                <a:solidFill>
                  <a:schemeClr val="tx2"/>
                </a:solidFill>
                <a:ea typeface="MS PGothic" pitchFamily="34" charset="-128"/>
              </a:rPr>
              <a:t>Expected rise to </a:t>
            </a:r>
            <a:r>
              <a:rPr lang="en-US" altLang="ja-JP" sz="1400" b="1" dirty="0" err="1">
                <a:solidFill>
                  <a:schemeClr val="tx2"/>
                </a:solidFill>
                <a:ea typeface="MS PGothic" pitchFamily="34" charset="-128"/>
              </a:rPr>
              <a:t>to</a:t>
            </a:r>
            <a:r>
              <a:rPr lang="en-US" altLang="ja-JP" sz="1400" b="1" dirty="0">
                <a:solidFill>
                  <a:schemeClr val="tx2"/>
                </a:solidFill>
                <a:ea typeface="MS PGothic" pitchFamily="34" charset="-128"/>
              </a:rPr>
              <a:t> 2</a:t>
            </a:r>
            <a:r>
              <a:rPr lang="en-US" altLang="ja-JP" sz="1400" b="1" baseline="30000" dirty="0">
                <a:solidFill>
                  <a:schemeClr val="tx2"/>
                </a:solidFill>
                <a:ea typeface="MS PGothic" pitchFamily="34" charset="-128"/>
              </a:rPr>
              <a:t>nd</a:t>
            </a:r>
            <a:r>
              <a:rPr lang="en-US" altLang="ja-JP" sz="1400" b="1" dirty="0">
                <a:solidFill>
                  <a:schemeClr val="tx2"/>
                </a:solidFill>
                <a:ea typeface="MS PGothic" pitchFamily="34" charset="-128"/>
              </a:rPr>
              <a:t> position in market </a:t>
            </a:r>
            <a:r>
              <a:rPr lang="en-US" altLang="ja-JP" sz="1400" dirty="0">
                <a:solidFill>
                  <a:schemeClr val="tx2"/>
                </a:solidFill>
                <a:ea typeface="MS PGothic" pitchFamily="34" charset="-128"/>
              </a:rPr>
              <a:t>by increase of 5-6% market share in 2 years</a:t>
            </a:r>
            <a:br>
              <a:rPr lang="en-US" altLang="ja-JP" sz="1400" dirty="0">
                <a:solidFill>
                  <a:schemeClr val="tx2"/>
                </a:solidFill>
                <a:ea typeface="MS PGothic" pitchFamily="34" charset="-128"/>
              </a:rPr>
            </a:br>
            <a:endParaRPr lang="en-US" altLang="ja-JP" sz="1400" dirty="0">
              <a:solidFill>
                <a:schemeClr val="tx2"/>
              </a:solidFill>
              <a:ea typeface="MS PGothic" pitchFamily="34" charset="-128"/>
            </a:endParaRPr>
          </a:p>
          <a:p>
            <a:pPr lvl="1">
              <a:spcBef>
                <a:spcPct val="20000"/>
              </a:spcBef>
            </a:pPr>
            <a:r>
              <a:rPr lang="en-US" altLang="ja-JP" sz="1400" b="1" dirty="0">
                <a:ea typeface="MS PGothic" pitchFamily="34" charset="-128"/>
              </a:rPr>
              <a:t>Lead generation uplift expected </a:t>
            </a:r>
            <a:r>
              <a:rPr lang="en-US" altLang="ja-JP" sz="1400" dirty="0">
                <a:ea typeface="MS PGothic" pitchFamily="34" charset="-128"/>
              </a:rPr>
              <a:t>(awareness/ industry)</a:t>
            </a:r>
          </a:p>
        </p:txBody>
      </p:sp>
      <p:graphicFrame>
        <p:nvGraphicFramePr>
          <p:cNvPr id="28" name="Object 27"/>
          <p:cNvGraphicFramePr>
            <a:graphicFrameLocks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150134617"/>
              </p:ext>
            </p:extLst>
          </p:nvPr>
        </p:nvGraphicFramePr>
        <p:xfrm>
          <a:off x="5905501" y="3289300"/>
          <a:ext cx="2381057" cy="105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67" name="Chart" r:id="rId22" imgW="2381057" imgH="1054188" progId="MSGraph.Chart.8">
                  <p:embed followColorScheme="full"/>
                </p:oleObj>
              </mc:Choice>
              <mc:Fallback>
                <p:oleObj name="Chart" r:id="rId22" imgW="2381057" imgH="1054188" progId="MSGraph.Chart.8">
                  <p:embed followColorScheme="full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5905501" y="3289300"/>
                        <a:ext cx="2381057" cy="10541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9" name="Straight Connector 28"/>
          <p:cNvCxnSpPr/>
          <p:nvPr>
            <p:custDataLst>
              <p:tags r:id="rId5"/>
            </p:custDataLst>
          </p:nvPr>
        </p:nvCxnSpPr>
        <p:spPr bwMode="gray">
          <a:xfrm>
            <a:off x="8008938" y="3390900"/>
            <a:ext cx="239713" cy="0"/>
          </a:xfrm>
          <a:prstGeom prst="line">
            <a:avLst/>
          </a:prstGeom>
          <a:ln w="3175">
            <a:solidFill>
              <a:srgbClr val="808080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>
            <p:custDataLst>
              <p:tags r:id="rId6"/>
            </p:custDataLst>
          </p:nvPr>
        </p:nvCxnSpPr>
        <p:spPr bwMode="gray">
          <a:xfrm flipV="1">
            <a:off x="8191500" y="3387725"/>
            <a:ext cx="0" cy="266700"/>
          </a:xfrm>
          <a:prstGeom prst="line">
            <a:avLst/>
          </a:prstGeom>
          <a:ln w="38100">
            <a:solidFill>
              <a:schemeClr val="tx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>
            <p:custDataLst>
              <p:tags r:id="rId7"/>
            </p:custDataLst>
          </p:nvPr>
        </p:nvCxnSpPr>
        <p:spPr bwMode="gray">
          <a:xfrm>
            <a:off x="8008938" y="3651250"/>
            <a:ext cx="239713" cy="0"/>
          </a:xfrm>
          <a:prstGeom prst="line">
            <a:avLst/>
          </a:prstGeom>
          <a:ln w="3175">
            <a:solidFill>
              <a:srgbClr val="808080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>
            <a:spLocks noGrp="1" noChangeArrowheads="1"/>
          </p:cNvSpPr>
          <p:nvPr>
            <p:custDataLst>
              <p:tags r:id="rId8"/>
            </p:custDataLst>
          </p:nvPr>
        </p:nvSpPr>
        <p:spPr bwMode="gray">
          <a:xfrm>
            <a:off x="7308850" y="3152775"/>
            <a:ext cx="496888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2225" tIns="0" rIns="22225" bIns="0" numCol="1" spcCol="0" anchor="b" anchorCtr="0" compatLnSpc="1">
            <a:prstTxWarp prst="textNoShape">
              <a:avLst/>
            </a:prstTxWarp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fld id="{3F8BA64D-DF6F-4051-92FA-9BCC2AAC57EB}" type="datetime'''''''''''''6''''''5'''''''''">
              <a:rPr lang="en-GB" altLang="en-US" sz="1400" smtClean="0">
                <a:ea typeface="+mn-ea"/>
                <a:cs typeface="+mj-cs"/>
              </a:rPr>
              <a:pPr/>
              <a:t>65</a:t>
            </a:fld>
            <a:r>
              <a:rPr lang="en-GB" altLang="en-US" sz="1400" dirty="0">
                <a:ea typeface="+mn-ea"/>
                <a:cs typeface="+mj-cs"/>
                <a:sym typeface="+mn-lt"/>
              </a:rPr>
              <a:t>-70</a:t>
            </a:r>
            <a:endParaRPr lang="en-GB" sz="1400" dirty="0">
              <a:ea typeface="+mn-ea"/>
              <a:cs typeface="+mj-cs"/>
              <a:sym typeface="+mn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844261" y="4380242"/>
            <a:ext cx="26615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93675" lvl="1" indent="-192088" defTabSz="895350">
              <a:spcBef>
                <a:spcPct val="20000"/>
              </a:spcBef>
              <a:buClr>
                <a:schemeClr val="tx2"/>
              </a:buClr>
              <a:buSzPct val="125000"/>
              <a:buFont typeface="Arial" charset="0"/>
              <a:buChar char="▪"/>
            </a:pPr>
            <a:r>
              <a:rPr lang="en-US" altLang="ja-JP" sz="1400" b="1" dirty="0">
                <a:solidFill>
                  <a:schemeClr val="tx2"/>
                </a:solidFill>
                <a:ea typeface="MS PGothic" pitchFamily="34" charset="-128"/>
              </a:rPr>
              <a:t>Lead conversion </a:t>
            </a:r>
            <a:r>
              <a:rPr lang="en-US" altLang="ja-JP" sz="1400" dirty="0">
                <a:solidFill>
                  <a:schemeClr val="tx2"/>
                </a:solidFill>
                <a:ea typeface="MS PGothic" pitchFamily="34" charset="-128"/>
              </a:rPr>
              <a:t>(sales/ awareness)</a:t>
            </a:r>
          </a:p>
        </p:txBody>
      </p:sp>
      <p:graphicFrame>
        <p:nvGraphicFramePr>
          <p:cNvPr id="34" name="Object 33"/>
          <p:cNvGraphicFramePr>
            <a:graphicFrameLocks/>
          </p:cNvGraphicFramePr>
          <p:nvPr>
            <p:custDataLst>
              <p:tags r:id="rId9"/>
            </p:custDataLst>
            <p:extLst>
              <p:ext uri="{D42A27DB-BD31-4B8C-83A1-F6EECF244321}">
                <p14:modId xmlns:p14="http://schemas.microsoft.com/office/powerpoint/2010/main" val="228084976"/>
              </p:ext>
            </p:extLst>
          </p:nvPr>
        </p:nvGraphicFramePr>
        <p:xfrm>
          <a:off x="5905501" y="5016500"/>
          <a:ext cx="2381057" cy="10604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68" name="Chart" r:id="rId24" imgW="2381057" imgH="1060494" progId="MSGraph.Chart.8">
                  <p:embed followColorScheme="full"/>
                </p:oleObj>
              </mc:Choice>
              <mc:Fallback>
                <p:oleObj name="Chart" r:id="rId24" imgW="2381057" imgH="1060494" progId="MSGraph.Chart.8">
                  <p:embed followColorScheme="full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5905501" y="5016500"/>
                        <a:ext cx="2381057" cy="10604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5" name="Straight Connector 34"/>
          <p:cNvCxnSpPr/>
          <p:nvPr>
            <p:custDataLst>
              <p:tags r:id="rId10"/>
            </p:custDataLst>
          </p:nvPr>
        </p:nvCxnSpPr>
        <p:spPr bwMode="gray">
          <a:xfrm>
            <a:off x="8008938" y="5130800"/>
            <a:ext cx="239713" cy="0"/>
          </a:xfrm>
          <a:prstGeom prst="line">
            <a:avLst/>
          </a:prstGeom>
          <a:ln w="3175">
            <a:solidFill>
              <a:srgbClr val="808080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>
            <p:custDataLst>
              <p:tags r:id="rId11"/>
            </p:custDataLst>
          </p:nvPr>
        </p:nvCxnSpPr>
        <p:spPr bwMode="gray">
          <a:xfrm flipV="1">
            <a:off x="8191500" y="5127625"/>
            <a:ext cx="0" cy="368300"/>
          </a:xfrm>
          <a:prstGeom prst="line">
            <a:avLst/>
          </a:prstGeom>
          <a:ln w="38100">
            <a:solidFill>
              <a:schemeClr val="tx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>
            <p:custDataLst>
              <p:tags r:id="rId12"/>
            </p:custDataLst>
          </p:nvPr>
        </p:nvCxnSpPr>
        <p:spPr bwMode="gray">
          <a:xfrm>
            <a:off x="8008938" y="5492750"/>
            <a:ext cx="239713" cy="0"/>
          </a:xfrm>
          <a:prstGeom prst="line">
            <a:avLst/>
          </a:prstGeom>
          <a:ln w="3175">
            <a:solidFill>
              <a:srgbClr val="808080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>
            <a:spLocks noGrp="1" noChangeArrowheads="1"/>
          </p:cNvSpPr>
          <p:nvPr>
            <p:custDataLst>
              <p:tags r:id="rId13"/>
            </p:custDataLst>
          </p:nvPr>
        </p:nvSpPr>
        <p:spPr bwMode="gray">
          <a:xfrm>
            <a:off x="7308850" y="4892675"/>
            <a:ext cx="496888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2225" tIns="0" rIns="22225" bIns="0" numCol="1" spcCol="0" anchor="b" anchorCtr="0" compatLnSpc="1">
            <a:prstTxWarp prst="textNoShape">
              <a:avLst/>
            </a:prstTxWarp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n-GB" altLang="en-US" sz="1400" dirty="0">
                <a:ea typeface="+mn-ea"/>
                <a:cs typeface="+mj-cs"/>
              </a:rPr>
              <a:t>30-35</a:t>
            </a:r>
            <a:endParaRPr lang="en-GB" sz="1400" dirty="0">
              <a:ea typeface="+mn-ea"/>
              <a:cs typeface="+mj-cs"/>
              <a:sym typeface="+mn-lt"/>
            </a:endParaRPr>
          </a:p>
        </p:txBody>
      </p:sp>
      <p:sp>
        <p:nvSpPr>
          <p:cNvPr id="42" name="Rectangle 13">
            <a:extLst>
              <a:ext uri="{FF2B5EF4-FFF2-40B4-BE49-F238E27FC236}">
                <a16:creationId xmlns:a16="http://schemas.microsoft.com/office/drawing/2014/main" id="{11D7FF9C-31A1-3A4C-B51E-B50ACC3D5290}"/>
              </a:ext>
            </a:extLst>
          </p:cNvPr>
          <p:cNvSpPr>
            <a:spLocks noChangeArrowheads="1"/>
          </p:cNvSpPr>
          <p:nvPr/>
        </p:nvSpPr>
        <p:spPr bwMode="gray">
          <a:xfrm>
            <a:off x="-2361" y="12804"/>
            <a:ext cx="3579573" cy="139597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  <a:extLst/>
        </p:spPr>
        <p:txBody>
          <a:bodyPr wrap="none" anchor="ctr"/>
          <a:lstStyle/>
          <a:p>
            <a:r>
              <a:rPr lang="pl-PL" sz="1000" b="1" dirty="0">
                <a:solidFill>
                  <a:srgbClr val="FFFFFF"/>
                </a:solidFill>
                <a:latin typeface="Arial" pitchFamily="34" charset="0"/>
              </a:rPr>
              <a:t>Automotive &amp; Assembly (AI | Asia-Pacific</a:t>
            </a:r>
            <a:endParaRPr lang="en-US" sz="1000" b="1" dirty="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43" name="Rectangle 13">
            <a:extLst>
              <a:ext uri="{FF2B5EF4-FFF2-40B4-BE49-F238E27FC236}">
                <a16:creationId xmlns:a16="http://schemas.microsoft.com/office/drawing/2014/main" id="{9AAAD660-294D-444A-931F-AAE4C7E623A2}"/>
              </a:ext>
            </a:extLst>
          </p:cNvPr>
          <p:cNvSpPr>
            <a:spLocks noChangeArrowheads="1"/>
          </p:cNvSpPr>
          <p:nvPr/>
        </p:nvSpPr>
        <p:spPr bwMode="gray">
          <a:xfrm>
            <a:off x="8286558" y="-2858"/>
            <a:ext cx="667512" cy="145663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  <a:extLst/>
        </p:spPr>
        <p:txBody>
          <a:bodyPr wrap="none" anchor="ctr"/>
          <a:lstStyle/>
          <a:p>
            <a:r>
              <a:rPr lang="pl-PL" sz="1000" b="1" dirty="0">
                <a:solidFill>
                  <a:srgbClr val="FFFFFF"/>
                </a:solidFill>
                <a:latin typeface="Arial" pitchFamily="34" charset="0"/>
              </a:rPr>
              <a:t>A&amp;A016</a:t>
            </a:r>
            <a:endParaRPr lang="en-US" sz="1000" b="1" dirty="0">
              <a:solidFill>
                <a:srgbClr val="FFFFFF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250556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S" val="1,2"/>
  <p:tag name="THINKCELLPRESENTATIONDONOTDELETE" val="&lt;?xml version=&quot;1.0&quot; encoding=&quot;UTF-16&quot; standalone=&quot;yes&quot;?&gt;&lt;root reqver=&quot;23045&quot;&gt;&lt;version val=&quot;24121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-%1-%Y&lt;/m_strFormatTime&gt;&lt;m_yearfmt&gt;&lt;begin val=&quot;0&quot;/&gt;&lt;end val=&quot;0&quot;/&gt;&lt;/m_yearfmt&gt;&lt;/m_precDefaultDate&gt;&lt;m_precDefaultYear&gt;&lt;m_bNumberIsYear val=&quot;0&quot;/&gt;&lt;m_strFormatTime&gt;%Y&lt;/m_strFormatTime&gt;&lt;m_yearfmt&gt;&lt;begin val=&quot;0&quot;/&gt;&lt;end val=&quot;0&quot;/&gt;&lt;/m_yearfmt&gt;&lt;/m_precDefaultYear&gt;&lt;m_precDefaultQuarter&gt;&lt;m_bNumberIsYear val=&quot;0&quot;/&gt;&lt;m_strFormatTime&gt;Q%5&lt;/m_strFormatTime&gt;&lt;m_yearfmt&gt;&lt;begin val=&quot;0&quot;/&gt;&lt;end val=&quot;4&quot;/&gt;&lt;/m_yearfmt&gt;&lt;/m_precDefaultQuarter&gt;&lt;m_precDefaultMonth&gt;&lt;m_bNumberIsYear val=&quot;0&quot;/&gt;&lt;m_strFormatTime&gt;%1&lt;/m_strFormatTime&gt;&lt;m_yearfmt&gt;&lt;begin val=&quot;0&quot;/&gt;&lt;end val=&quot;4&quot;/&gt;&lt;/m_yearfmt&gt;&lt;/m_precDefaultMonth&gt;&lt;m_precDefaultWeek&gt;&lt;m_bNumberIsYear val=&quot;0&quot;/&gt;&lt;m_strFormatTime&gt;%4&lt;/m_strFormatTime&gt;&lt;m_yearfmt&gt;&lt;begin val=&quot;0&quot;/&gt;&lt;end val=&quot;4&quot;/&gt;&lt;/m_yearfmt&gt;&lt;/m_precDefaultWeek&gt;&lt;m_precDefaultDay&gt;&lt;m_bNumberIsYear val=&quot;0&quot;/&gt;&lt;m_strFormatTime&gt;%d&lt;/m_strFormatTime&gt;&lt;m_yearfmt&gt;&lt;begin val=&quot;0&quot;/&gt;&lt;end val=&quot;4&quot;/&gt;&lt;/m_yearfmt&gt;&lt;/m_precDefaultDay&gt;&lt;m_mruColor&gt;&lt;m_vecMRU length=&quot;4&quot;&gt;&lt;elem m_fUsage=&quot;2.30048999999999990000E+000&quot;&gt;&lt;m_msothmcolidx val=&quot;0&quot;/&gt;&lt;m_rgb r=&quot;66&quot; g=&quot;66&quot; b=&quot;66&quot;/&gt;&lt;m_nBrightness val=&quot;0&quot;/&gt;&lt;/elem&gt;&lt;elem m_fUsage=&quot;1.00000000000000000000E+000&quot;&gt;&lt;m_msothmcolidx val=&quot;0&quot;/&gt;&lt;m_rgb r=&quot;F2&quot; g=&quot;7F&quot; b=&quot;00&quot;/&gt;&lt;m_nBrightness val=&quot;0&quot;/&gt;&lt;/elem&gt;&lt;elem m_fUsage=&quot;7.29000000000000090000E-001&quot;&gt;&lt;m_msothmcolidx val=&quot;0&quot;/&gt;&lt;m_rgb r=&quot;CD&quot; g=&quot;20&quot; b=&quot;2C&quot;/&gt;&lt;m_nBrightness val=&quot;0&quot;/&gt;&lt;/elem&gt;&lt;elem m_fUsage=&quot;6.56100000000000130000E-001&quot;&gt;&lt;m_msothmcolidx val=&quot;0&quot;/&gt;&lt;m_rgb r=&quot;A3&quot; g=&quot;B3&quot; b=&quot;00&quot;/&gt;&lt;m_nBrightness val=&quot;0&quot;/&gt;&lt;/elem&gt;&lt;/m_vecMRU&gt;&lt;/m_mruColor&gt;&lt;m_eweekdayFirstOfWeek val=&quot;2&quot;/&gt;&lt;m_eweekdayFirstOfWorkweek val=&quot;2&quot;/&gt;&lt;m_eweekdayFirstOfWeekend val=&quot;7&quot;/&gt;&lt;/CPresentation&gt;&lt;/root&gt;"/>
  <p:tag name="TPVERSION" val="5"/>
  <p:tag name="TPFULLVERSION" val="5.3.2.24"/>
  <p:tag name="PPTVERSION" val="14"/>
  <p:tag name="TPOS" val="2"/>
  <p:tag name="APLORISREVISION" val="9"/>
  <p:tag name="NEWNAMES" val="True"/>
  <p:tag name="ISNEWSLIDENUMBER" val="True"/>
  <p:tag name="THINKCELLUNDODONOTDELETE" val="0"/>
  <p:tag name="PREVIOUSNAME" val="C:\Users\Najah Mushatt\Downloads\Single Page\Single Page\A&amp;A016_Created digitized lead management engine leveraging partnerships and advanced analytics to augment market share.pptx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ZZ7Lurv302SgxeuvB4qJw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xbqcfNpQGizjUCc6KyNig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tgtKarhSKKN64qk_MPiKg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1ACuaa6Tg2TndI6B1IW2Q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f0I5NBJTM.yr4a0Ju098Q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jqYj86UScujkx0Hllg7gg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WiXgJ6YT0WYRSJ9gbKh9A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9kuA.KJRPi1MJWOSJmsaQ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BDcIYbERCWLsi1FElbjzA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GxkI2ycSOe.p3aCURu2cA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Dgtmy1XR0W.L5U93eo3ZQ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rvS_jmUi0e_N0c5sO7bw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ZxcaWi8VkulbGToAn1ePw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abdKh3XRUmbplJhCLboKQ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LrCNcEB80i5l71.e5BWnw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heme/theme1.xml><?xml version="1.0" encoding="utf-8"?>
<a:theme xmlns:a="http://schemas.openxmlformats.org/drawingml/2006/main" name="Firm Format - template_Blue">
  <a:themeElements>
    <a:clrScheme name="Cyan_blue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00ADEF"/>
      </a:accent2>
      <a:accent3>
        <a:srgbClr val="0065BD"/>
      </a:accent3>
      <a:accent4>
        <a:srgbClr val="002960"/>
      </a:accent4>
      <a:accent5>
        <a:srgbClr val="F27F00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normal" id="{3F329696-C51C-4DA1-8F63-3A8E130F9BA7}" vid="{FECB3D48-C27E-4017-8EB9-276E3244A451}"/>
    </a:ext>
  </a:extLst>
</a:theme>
</file>

<file path=ppt/theme/theme2.xml><?xml version="1.0" encoding="utf-8"?>
<a:theme xmlns:a="http://schemas.openxmlformats.org/drawingml/2006/main" name="Firm Format - template_Grey">
  <a:themeElements>
    <a:clrScheme name="McKinsey Blue with Pink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00ADEF"/>
      </a:accent2>
      <a:accent3>
        <a:srgbClr val="006983"/>
      </a:accent3>
      <a:accent4>
        <a:srgbClr val="002960"/>
      </a:accent4>
      <a:accent5>
        <a:srgbClr val="AD005B"/>
      </a:accent5>
      <a:accent6>
        <a:srgbClr val="808080"/>
      </a:accent6>
      <a:hlink>
        <a:srgbClr val="006983"/>
      </a:hlink>
      <a:folHlink>
        <a:srgbClr val="333333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Blue with Orang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Blue with Pink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983"/>
        </a:accent3>
        <a:accent4>
          <a:srgbClr val="002960"/>
        </a:accent4>
        <a:accent5>
          <a:srgbClr val="AD005B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normal" id="{3F329696-C51C-4DA1-8F63-3A8E130F9BA7}" vid="{735BD031-95CA-4CBF-B5D5-BBC31B769455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D0D0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BCBCBC"/>
      </a:accent6>
      <a:hlink>
        <a:srgbClr val="90909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Firm Format - English (United States) - Blue - Normal</Template>
  <TotalTime>0</TotalTime>
  <Words>238</Words>
  <Application>Microsoft Macintosh PowerPoint</Application>
  <PresentationFormat>Custom</PresentationFormat>
  <Paragraphs>23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1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Firm Format - template_Blue</vt:lpstr>
      <vt:lpstr>Firm Format - template_Grey</vt:lpstr>
      <vt:lpstr>think-cell Slide</vt:lpstr>
      <vt:lpstr>Chart</vt:lpstr>
      <vt:lpstr>Market leading 2W OEM – created digitized lead management engine leveraging partnerships and advanced analytics to augment market share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cp:lastPrinted>2015-10-15T15:41:18Z</cp:lastPrinted>
  <dcterms:created xsi:type="dcterms:W3CDTF">2017-10-16T06:26:43Z</dcterms:created>
  <dcterms:modified xsi:type="dcterms:W3CDTF">2019-03-18T12:58:53Z</dcterms:modified>
  <cp:category/>
  <cp:contentStatus/>
  <dc:language/>
  <cp:version/>
</cp:coreProperties>
</file>