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sldx" ContentType="application/vnd.openxmlformats-officedocument.presentationml.slide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9.xml" ContentType="application/vnd.openxmlformats-officedocument.them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0.xml" ContentType="application/vnd.openxmlformats-officedocument.them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1.xml" ContentType="application/vnd.openxmlformats-officedocument.them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2.xml" ContentType="application/vnd.openxmlformats-officedocument.them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3.xml" ContentType="application/vnd.openxmlformats-officedocument.them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5.xml" ContentType="application/vnd.openxmlformats-officedocument.them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6.xml" ContentType="application/vnd.openxmlformats-officedocument.them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7.xml" ContentType="application/vnd.openxmlformats-officedocument.them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8.xml" ContentType="application/vnd.openxmlformats-officedocument.them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9.xml" ContentType="application/vnd.openxmlformats-officedocument.them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0.xml" ContentType="application/vnd.openxmlformats-officedocument.them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1.xml" ContentType="application/vnd.openxmlformats-officedocument.theme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heme/theme22.xml" ContentType="application/vnd.openxmlformats-officedocument.theme+xml"/>
  <Override PartName="/ppt/theme/theme23.xml" ContentType="application/vnd.openxmlformats-officedocument.theme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  <p:sldMasterId id="2147483788" r:id="rId20"/>
    <p:sldMasterId id="2147483792" r:id="rId21"/>
  </p:sldMasterIdLst>
  <p:notesMasterIdLst>
    <p:notesMasterId r:id="rId24"/>
  </p:notesMasterIdLst>
  <p:handoutMasterIdLst>
    <p:handoutMasterId r:id="rId25"/>
  </p:handoutMasterIdLst>
  <p:sldIdLst>
    <p:sldId id="256" r:id="rId22"/>
    <p:sldId id="257" r:id="rId23"/>
  </p:sldIdLst>
  <p:sldSz cx="11949113" cy="6721475"/>
  <p:notesSz cx="9236075" cy="6954838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812" userDrawn="1">
          <p15:clr>
            <a:srgbClr val="A4A3A4"/>
          </p15:clr>
        </p15:guide>
        <p15:guide id="3" pos="2952" userDrawn="1">
          <p15:clr>
            <a:srgbClr val="A4A3A4"/>
          </p15:clr>
        </p15:guide>
        <p15:guide id="4" orient="horz" pos="22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6699" autoAdjust="0"/>
  </p:normalViewPr>
  <p:slideViewPr>
    <p:cSldViewPr snapToGrid="0" snapToObjects="1">
      <p:cViewPr>
        <p:scale>
          <a:sx n="100" d="100"/>
          <a:sy n="100" d="100"/>
        </p:scale>
        <p:origin x="1856" y="896"/>
      </p:cViewPr>
      <p:guideLst>
        <p:guide orient="horz" pos="1480"/>
        <p:guide pos="812"/>
        <p:guide pos="2952"/>
        <p:guide orient="horz"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tags" Target="tags/tag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7" Type="http://schemas.microsoft.com/office/2015/10/relationships/revisionInfo" Target="revisionInfo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6100" y="5322888"/>
            <a:ext cx="5746750" cy="24622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A319B-3C65-4997-A9F5-ED2EFB775FB3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4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tags" Target="../tags/tag6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6.vml"/><Relationship Id="rId2" Type="http://schemas.openxmlformats.org/officeDocument/2006/relationships/tags" Target="../tags/tag8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17.vml"/><Relationship Id="rId2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18.vml"/><Relationship Id="rId2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9.vml"/><Relationship Id="rId2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21.vml"/><Relationship Id="rId2" Type="http://schemas.openxmlformats.org/officeDocument/2006/relationships/tags" Target="../tags/tag10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2.vml"/><Relationship Id="rId2" Type="http://schemas.openxmlformats.org/officeDocument/2006/relationships/tags" Target="../tags/tag10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3.vml"/><Relationship Id="rId2" Type="http://schemas.openxmlformats.org/officeDocument/2006/relationships/tags" Target="../tags/tag10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7" Type="http://schemas.openxmlformats.org/officeDocument/2006/relationships/image" Target="../media/image13.png"/><Relationship Id="rId1" Type="http://schemas.openxmlformats.org/officeDocument/2006/relationships/vmlDrawing" Target="../drawings/vmlDrawing25.vml"/><Relationship Id="rId2" Type="http://schemas.openxmlformats.org/officeDocument/2006/relationships/tags" Target="../tags/tag12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26.vml"/><Relationship Id="rId2" Type="http://schemas.openxmlformats.org/officeDocument/2006/relationships/tags" Target="../tags/tag12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27.vml"/><Relationship Id="rId2" Type="http://schemas.openxmlformats.org/officeDocument/2006/relationships/tags" Target="../tags/tag13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8.vml"/><Relationship Id="rId2" Type="http://schemas.openxmlformats.org/officeDocument/2006/relationships/tags" Target="../tags/tag13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30.vml"/><Relationship Id="rId2" Type="http://schemas.openxmlformats.org/officeDocument/2006/relationships/tags" Target="../tags/tag149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1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31.vml"/><Relationship Id="rId2" Type="http://schemas.openxmlformats.org/officeDocument/2006/relationships/tags" Target="../tags/tag15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32.vml"/><Relationship Id="rId2" Type="http://schemas.openxmlformats.org/officeDocument/2006/relationships/tags" Target="../tags/tag15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4.vml"/><Relationship Id="rId2" Type="http://schemas.openxmlformats.org/officeDocument/2006/relationships/tags" Target="../tags/tag17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35.vml"/><Relationship Id="rId2" Type="http://schemas.openxmlformats.org/officeDocument/2006/relationships/tags" Target="../tags/tag17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36.vml"/><Relationship Id="rId2" Type="http://schemas.openxmlformats.org/officeDocument/2006/relationships/tags" Target="../tags/tag17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7.vml"/><Relationship Id="rId2" Type="http://schemas.openxmlformats.org/officeDocument/2006/relationships/tags" Target="../tags/tag17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.vml"/><Relationship Id="rId2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9.vml"/><Relationship Id="rId2" Type="http://schemas.openxmlformats.org/officeDocument/2006/relationships/tags" Target="../tags/tag19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0.vml"/><Relationship Id="rId2" Type="http://schemas.openxmlformats.org/officeDocument/2006/relationships/tags" Target="../tags/tag19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1.vml"/><Relationship Id="rId2" Type="http://schemas.openxmlformats.org/officeDocument/2006/relationships/tags" Target="../tags/tag19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2.vml"/><Relationship Id="rId2" Type="http://schemas.openxmlformats.org/officeDocument/2006/relationships/tags" Target="../tags/tag19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4.vml"/><Relationship Id="rId2" Type="http://schemas.openxmlformats.org/officeDocument/2006/relationships/tags" Target="../tags/tag21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5.vml"/><Relationship Id="rId2" Type="http://schemas.openxmlformats.org/officeDocument/2006/relationships/tags" Target="../tags/tag21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6.vml"/><Relationship Id="rId2" Type="http://schemas.openxmlformats.org/officeDocument/2006/relationships/tags" Target="../tags/tag21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7.vml"/><Relationship Id="rId2" Type="http://schemas.openxmlformats.org/officeDocument/2006/relationships/tags" Target="../tags/tag21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9.vml"/><Relationship Id="rId2" Type="http://schemas.openxmlformats.org/officeDocument/2006/relationships/tags" Target="../tags/tag23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0.vml"/><Relationship Id="rId2" Type="http://schemas.openxmlformats.org/officeDocument/2006/relationships/tags" Target="../tags/tag2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2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1.vml"/><Relationship Id="rId2" Type="http://schemas.openxmlformats.org/officeDocument/2006/relationships/tags" Target="../tags/tag23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2.vml"/><Relationship Id="rId2" Type="http://schemas.openxmlformats.org/officeDocument/2006/relationships/tags" Target="../tags/tag23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4.vml"/><Relationship Id="rId2" Type="http://schemas.openxmlformats.org/officeDocument/2006/relationships/tags" Target="../tags/tag25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5.vml"/><Relationship Id="rId2" Type="http://schemas.openxmlformats.org/officeDocument/2006/relationships/tags" Target="../tags/tag25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6.vml"/><Relationship Id="rId2" Type="http://schemas.openxmlformats.org/officeDocument/2006/relationships/tags" Target="../tags/tag257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7.vml"/><Relationship Id="rId2" Type="http://schemas.openxmlformats.org/officeDocument/2006/relationships/tags" Target="../tags/tag258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9.vml"/><Relationship Id="rId2" Type="http://schemas.openxmlformats.org/officeDocument/2006/relationships/tags" Target="../tags/tag27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0.vml"/><Relationship Id="rId2" Type="http://schemas.openxmlformats.org/officeDocument/2006/relationships/tags" Target="../tags/tag27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1.vml"/><Relationship Id="rId2" Type="http://schemas.openxmlformats.org/officeDocument/2006/relationships/tags" Target="../tags/tag278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2.vml"/><Relationship Id="rId2" Type="http://schemas.openxmlformats.org/officeDocument/2006/relationships/tags" Target="../tags/tag27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7.vml"/><Relationship Id="rId2" Type="http://schemas.openxmlformats.org/officeDocument/2006/relationships/tags" Target="../tags/tag40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4.vml"/><Relationship Id="rId2" Type="http://schemas.openxmlformats.org/officeDocument/2006/relationships/tags" Target="../tags/tag297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5.vml"/><Relationship Id="rId2" Type="http://schemas.openxmlformats.org/officeDocument/2006/relationships/tags" Target="../tags/tag29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6.vml"/><Relationship Id="rId2" Type="http://schemas.openxmlformats.org/officeDocument/2006/relationships/tags" Target="../tags/tag299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7.vml"/><Relationship Id="rId2" Type="http://schemas.openxmlformats.org/officeDocument/2006/relationships/tags" Target="../tags/tag300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9.vml"/><Relationship Id="rId2" Type="http://schemas.openxmlformats.org/officeDocument/2006/relationships/tags" Target="../tags/tag318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0.vml"/><Relationship Id="rId2" Type="http://schemas.openxmlformats.org/officeDocument/2006/relationships/tags" Target="../tags/tag31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1.vml"/><Relationship Id="rId2" Type="http://schemas.openxmlformats.org/officeDocument/2006/relationships/tags" Target="../tags/tag320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2.vml"/><Relationship Id="rId2" Type="http://schemas.openxmlformats.org/officeDocument/2006/relationships/tags" Target="../tags/tag32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4.vml"/><Relationship Id="rId2" Type="http://schemas.openxmlformats.org/officeDocument/2006/relationships/tags" Target="../tags/tag339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5.vml"/><Relationship Id="rId2" Type="http://schemas.openxmlformats.org/officeDocument/2006/relationships/tags" Target="../tags/tag34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8.vml"/><Relationship Id="rId2" Type="http://schemas.openxmlformats.org/officeDocument/2006/relationships/tags" Target="../tags/tag4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6.vml"/><Relationship Id="rId2" Type="http://schemas.openxmlformats.org/officeDocument/2006/relationships/tags" Target="../tags/tag34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7.vml"/><Relationship Id="rId2" Type="http://schemas.openxmlformats.org/officeDocument/2006/relationships/tags" Target="../tags/tag34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7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9.vml"/><Relationship Id="rId2" Type="http://schemas.openxmlformats.org/officeDocument/2006/relationships/tags" Target="../tags/tag360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0.vml"/><Relationship Id="rId2" Type="http://schemas.openxmlformats.org/officeDocument/2006/relationships/tags" Target="../tags/tag36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1.vml"/><Relationship Id="rId2" Type="http://schemas.openxmlformats.org/officeDocument/2006/relationships/tags" Target="../tags/tag36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82.vml"/><Relationship Id="rId2" Type="http://schemas.openxmlformats.org/officeDocument/2006/relationships/tags" Target="../tags/tag36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4.vml"/><Relationship Id="rId2" Type="http://schemas.openxmlformats.org/officeDocument/2006/relationships/tags" Target="../tags/tag38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5.vml"/><Relationship Id="rId2" Type="http://schemas.openxmlformats.org/officeDocument/2006/relationships/tags" Target="../tags/tag38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6.vml"/><Relationship Id="rId2" Type="http://schemas.openxmlformats.org/officeDocument/2006/relationships/tags" Target="../tags/tag38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8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8.vml"/><Relationship Id="rId2" Type="http://schemas.openxmlformats.org/officeDocument/2006/relationships/tags" Target="../tags/tag40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9.vml"/><Relationship Id="rId2" Type="http://schemas.openxmlformats.org/officeDocument/2006/relationships/tags" Target="../tags/tag43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9.vml"/><Relationship Id="rId2" Type="http://schemas.openxmlformats.org/officeDocument/2006/relationships/tags" Target="../tags/tag40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90.vml"/><Relationship Id="rId2" Type="http://schemas.openxmlformats.org/officeDocument/2006/relationships/tags" Target="../tags/tag40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91.vml"/><Relationship Id="rId2" Type="http://schemas.openxmlformats.org/officeDocument/2006/relationships/tags" Target="../tags/tag40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9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3.vml"/><Relationship Id="rId2" Type="http://schemas.openxmlformats.org/officeDocument/2006/relationships/tags" Target="../tags/tag439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tags" Target="../tags/tag441.xml"/><Relationship Id="rId4" Type="http://schemas.openxmlformats.org/officeDocument/2006/relationships/slideMaster" Target="../slideMasters/slideMaster20.xml"/><Relationship Id="rId5" Type="http://schemas.openxmlformats.org/officeDocument/2006/relationships/oleObject" Target="../embeddings/oleObject95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94.vml"/><Relationship Id="rId2" Type="http://schemas.openxmlformats.org/officeDocument/2006/relationships/tags" Target="../tags/tag440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443.xml"/><Relationship Id="rId4" Type="http://schemas.openxmlformats.org/officeDocument/2006/relationships/slideMaster" Target="../slideMasters/slideMaster20.xml"/><Relationship Id="rId5" Type="http://schemas.openxmlformats.org/officeDocument/2006/relationships/oleObject" Target="../embeddings/oleObject96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95.vml"/><Relationship Id="rId2" Type="http://schemas.openxmlformats.org/officeDocument/2006/relationships/tags" Target="../tags/tag44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4" Type="http://schemas.openxmlformats.org/officeDocument/2006/relationships/image" Target="../media/image14.jpg"/><Relationship Id="rId5" Type="http://schemas.openxmlformats.org/officeDocument/2006/relationships/oleObject" Target="../embeddings/oleObject98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7.vml"/><Relationship Id="rId2" Type="http://schemas.openxmlformats.org/officeDocument/2006/relationships/tags" Target="../tags/tag47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tags" Target="../tags/tag477.xml"/><Relationship Id="rId2" Type="http://schemas.openxmlformats.org/officeDocument/2006/relationships/slideMaster" Target="../slideMasters/slideMaster2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tags" Target="../tags/tag478.xml"/><Relationship Id="rId2" Type="http://schemas.openxmlformats.org/officeDocument/2006/relationships/slideMaster" Target="../slideMasters/slideMaster2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2.vml"/><Relationship Id="rId2" Type="http://schemas.openxmlformats.org/officeDocument/2006/relationships/tags" Target="../tags/tag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5:37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6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30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5:37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6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0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4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2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5:37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2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7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9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5:37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5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7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5:37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7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9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2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5:37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2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3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6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5:37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5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9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0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5:37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0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2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5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5:37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4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9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5:37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8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1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3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5:37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5:37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0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2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5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5:37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9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1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4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5:37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6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53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9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1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5:37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8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1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3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5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5:37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5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8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5:37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7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6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8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056319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2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0344141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53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2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5" pos="7340" userDrawn="1">
          <p15:clr>
            <a:srgbClr val="F26B43"/>
          </p15:clr>
        </p15:guide>
        <p15:guide id="6" pos="99" userDrawn="1">
          <p15:clr>
            <a:srgbClr val="F26B43"/>
          </p15:clr>
        </p15:guide>
        <p15:guide id="7" orient="horz" pos="688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7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8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5" pos="5008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6" userDrawn="1">
          <p15:clr>
            <a:srgbClr val="00000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2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5:37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82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20" Type="http://schemas.openxmlformats.org/officeDocument/2006/relationships/tags" Target="../tags/tag15.xml"/><Relationship Id="rId21" Type="http://schemas.openxmlformats.org/officeDocument/2006/relationships/tags" Target="../tags/tag16.xml"/><Relationship Id="rId22" Type="http://schemas.openxmlformats.org/officeDocument/2006/relationships/tags" Target="../tags/tag17.xml"/><Relationship Id="rId23" Type="http://schemas.openxmlformats.org/officeDocument/2006/relationships/tags" Target="../tags/tag1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5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ags" Target="../tags/tag9.xml"/><Relationship Id="rId15" Type="http://schemas.openxmlformats.org/officeDocument/2006/relationships/tags" Target="../tags/tag10.xml"/><Relationship Id="rId16" Type="http://schemas.openxmlformats.org/officeDocument/2006/relationships/tags" Target="../tags/tag11.xml"/><Relationship Id="rId17" Type="http://schemas.openxmlformats.org/officeDocument/2006/relationships/tags" Target="../tags/tag12.xml"/><Relationship Id="rId18" Type="http://schemas.openxmlformats.org/officeDocument/2006/relationships/tags" Target="../tags/tag13.xml"/><Relationship Id="rId19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20" Type="http://schemas.openxmlformats.org/officeDocument/2006/relationships/tags" Target="../tags/tag209.xml"/><Relationship Id="rId21" Type="http://schemas.openxmlformats.org/officeDocument/2006/relationships/tags" Target="../tags/tag210.xml"/><Relationship Id="rId22" Type="http://schemas.openxmlformats.org/officeDocument/2006/relationships/tags" Target="../tags/tag211.xml"/><Relationship Id="rId23" Type="http://schemas.openxmlformats.org/officeDocument/2006/relationships/tags" Target="../tags/tag212.xml"/><Relationship Id="rId24" Type="http://schemas.openxmlformats.org/officeDocument/2006/relationships/oleObject" Target="../embeddings/oleObject43.bin"/><Relationship Id="rId25" Type="http://schemas.openxmlformats.org/officeDocument/2006/relationships/image" Target="../media/image1.emf"/><Relationship Id="rId10" Type="http://schemas.openxmlformats.org/officeDocument/2006/relationships/tags" Target="../tags/tag199.xml"/><Relationship Id="rId11" Type="http://schemas.openxmlformats.org/officeDocument/2006/relationships/tags" Target="../tags/tag200.xml"/><Relationship Id="rId12" Type="http://schemas.openxmlformats.org/officeDocument/2006/relationships/tags" Target="../tags/tag201.xml"/><Relationship Id="rId13" Type="http://schemas.openxmlformats.org/officeDocument/2006/relationships/tags" Target="../tags/tag202.xml"/><Relationship Id="rId14" Type="http://schemas.openxmlformats.org/officeDocument/2006/relationships/tags" Target="../tags/tag203.xml"/><Relationship Id="rId15" Type="http://schemas.openxmlformats.org/officeDocument/2006/relationships/tags" Target="../tags/tag204.xml"/><Relationship Id="rId16" Type="http://schemas.openxmlformats.org/officeDocument/2006/relationships/tags" Target="../tags/tag205.xml"/><Relationship Id="rId17" Type="http://schemas.openxmlformats.org/officeDocument/2006/relationships/tags" Target="../tags/tag206.xml"/><Relationship Id="rId18" Type="http://schemas.openxmlformats.org/officeDocument/2006/relationships/tags" Target="../tags/tag207.xml"/><Relationship Id="rId19" Type="http://schemas.openxmlformats.org/officeDocument/2006/relationships/tags" Target="../tags/tag208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theme" Target="../theme/theme10.xml"/><Relationship Id="rId6" Type="http://schemas.openxmlformats.org/officeDocument/2006/relationships/vmlDrawing" Target="../drawings/vmlDrawing43.vml"/><Relationship Id="rId7" Type="http://schemas.openxmlformats.org/officeDocument/2006/relationships/tags" Target="../tags/tag196.xml"/><Relationship Id="rId8" Type="http://schemas.openxmlformats.org/officeDocument/2006/relationships/tags" Target="../tags/tag197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20" Type="http://schemas.openxmlformats.org/officeDocument/2006/relationships/tags" Target="../tags/tag230.xml"/><Relationship Id="rId21" Type="http://schemas.openxmlformats.org/officeDocument/2006/relationships/tags" Target="../tags/tag231.xml"/><Relationship Id="rId22" Type="http://schemas.openxmlformats.org/officeDocument/2006/relationships/tags" Target="../tags/tag232.xml"/><Relationship Id="rId23" Type="http://schemas.openxmlformats.org/officeDocument/2006/relationships/tags" Target="../tags/tag233.xml"/><Relationship Id="rId24" Type="http://schemas.openxmlformats.org/officeDocument/2006/relationships/oleObject" Target="../embeddings/oleObject48.bin"/><Relationship Id="rId25" Type="http://schemas.openxmlformats.org/officeDocument/2006/relationships/image" Target="../media/image1.emf"/><Relationship Id="rId10" Type="http://schemas.openxmlformats.org/officeDocument/2006/relationships/tags" Target="../tags/tag220.xml"/><Relationship Id="rId11" Type="http://schemas.openxmlformats.org/officeDocument/2006/relationships/tags" Target="../tags/tag221.xml"/><Relationship Id="rId12" Type="http://schemas.openxmlformats.org/officeDocument/2006/relationships/tags" Target="../tags/tag222.xml"/><Relationship Id="rId13" Type="http://schemas.openxmlformats.org/officeDocument/2006/relationships/tags" Target="../tags/tag223.xml"/><Relationship Id="rId14" Type="http://schemas.openxmlformats.org/officeDocument/2006/relationships/tags" Target="../tags/tag224.xml"/><Relationship Id="rId15" Type="http://schemas.openxmlformats.org/officeDocument/2006/relationships/tags" Target="../tags/tag225.xml"/><Relationship Id="rId16" Type="http://schemas.openxmlformats.org/officeDocument/2006/relationships/tags" Target="../tags/tag226.xml"/><Relationship Id="rId17" Type="http://schemas.openxmlformats.org/officeDocument/2006/relationships/tags" Target="../tags/tag227.xml"/><Relationship Id="rId18" Type="http://schemas.openxmlformats.org/officeDocument/2006/relationships/tags" Target="../tags/tag228.xml"/><Relationship Id="rId19" Type="http://schemas.openxmlformats.org/officeDocument/2006/relationships/tags" Target="../tags/tag229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theme" Target="../theme/theme11.xml"/><Relationship Id="rId6" Type="http://schemas.openxmlformats.org/officeDocument/2006/relationships/vmlDrawing" Target="../drawings/vmlDrawing48.vml"/><Relationship Id="rId7" Type="http://schemas.openxmlformats.org/officeDocument/2006/relationships/tags" Target="../tags/tag217.xml"/><Relationship Id="rId8" Type="http://schemas.openxmlformats.org/officeDocument/2006/relationships/tags" Target="../tags/tag218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20" Type="http://schemas.openxmlformats.org/officeDocument/2006/relationships/tags" Target="../tags/tag251.xml"/><Relationship Id="rId21" Type="http://schemas.openxmlformats.org/officeDocument/2006/relationships/tags" Target="../tags/tag252.xml"/><Relationship Id="rId22" Type="http://schemas.openxmlformats.org/officeDocument/2006/relationships/tags" Target="../tags/tag253.xml"/><Relationship Id="rId23" Type="http://schemas.openxmlformats.org/officeDocument/2006/relationships/tags" Target="../tags/tag254.xml"/><Relationship Id="rId24" Type="http://schemas.openxmlformats.org/officeDocument/2006/relationships/oleObject" Target="../embeddings/oleObject53.bin"/><Relationship Id="rId25" Type="http://schemas.openxmlformats.org/officeDocument/2006/relationships/image" Target="../media/image1.emf"/><Relationship Id="rId10" Type="http://schemas.openxmlformats.org/officeDocument/2006/relationships/tags" Target="../tags/tag241.xml"/><Relationship Id="rId11" Type="http://schemas.openxmlformats.org/officeDocument/2006/relationships/tags" Target="../tags/tag242.xml"/><Relationship Id="rId12" Type="http://schemas.openxmlformats.org/officeDocument/2006/relationships/tags" Target="../tags/tag243.xml"/><Relationship Id="rId13" Type="http://schemas.openxmlformats.org/officeDocument/2006/relationships/tags" Target="../tags/tag244.xml"/><Relationship Id="rId14" Type="http://schemas.openxmlformats.org/officeDocument/2006/relationships/tags" Target="../tags/tag245.xml"/><Relationship Id="rId15" Type="http://schemas.openxmlformats.org/officeDocument/2006/relationships/tags" Target="../tags/tag246.xml"/><Relationship Id="rId16" Type="http://schemas.openxmlformats.org/officeDocument/2006/relationships/tags" Target="../tags/tag247.xml"/><Relationship Id="rId17" Type="http://schemas.openxmlformats.org/officeDocument/2006/relationships/tags" Target="../tags/tag248.xml"/><Relationship Id="rId18" Type="http://schemas.openxmlformats.org/officeDocument/2006/relationships/tags" Target="../tags/tag249.xml"/><Relationship Id="rId19" Type="http://schemas.openxmlformats.org/officeDocument/2006/relationships/tags" Target="../tags/tag250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theme" Target="../theme/theme12.xml"/><Relationship Id="rId6" Type="http://schemas.openxmlformats.org/officeDocument/2006/relationships/vmlDrawing" Target="../drawings/vmlDrawing53.vml"/><Relationship Id="rId7" Type="http://schemas.openxmlformats.org/officeDocument/2006/relationships/tags" Target="../tags/tag238.xml"/><Relationship Id="rId8" Type="http://schemas.openxmlformats.org/officeDocument/2006/relationships/tags" Target="../tags/tag239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20" Type="http://schemas.openxmlformats.org/officeDocument/2006/relationships/tags" Target="../tags/tag272.xml"/><Relationship Id="rId21" Type="http://schemas.openxmlformats.org/officeDocument/2006/relationships/tags" Target="../tags/tag273.xml"/><Relationship Id="rId22" Type="http://schemas.openxmlformats.org/officeDocument/2006/relationships/tags" Target="../tags/tag274.xml"/><Relationship Id="rId23" Type="http://schemas.openxmlformats.org/officeDocument/2006/relationships/tags" Target="../tags/tag275.xml"/><Relationship Id="rId24" Type="http://schemas.openxmlformats.org/officeDocument/2006/relationships/oleObject" Target="../embeddings/oleObject58.bin"/><Relationship Id="rId25" Type="http://schemas.openxmlformats.org/officeDocument/2006/relationships/image" Target="../media/image1.emf"/><Relationship Id="rId10" Type="http://schemas.openxmlformats.org/officeDocument/2006/relationships/tags" Target="../tags/tag262.xml"/><Relationship Id="rId11" Type="http://schemas.openxmlformats.org/officeDocument/2006/relationships/tags" Target="../tags/tag263.xml"/><Relationship Id="rId12" Type="http://schemas.openxmlformats.org/officeDocument/2006/relationships/tags" Target="../tags/tag264.xml"/><Relationship Id="rId13" Type="http://schemas.openxmlformats.org/officeDocument/2006/relationships/tags" Target="../tags/tag265.xml"/><Relationship Id="rId14" Type="http://schemas.openxmlformats.org/officeDocument/2006/relationships/tags" Target="../tags/tag266.xml"/><Relationship Id="rId15" Type="http://schemas.openxmlformats.org/officeDocument/2006/relationships/tags" Target="../tags/tag267.xml"/><Relationship Id="rId16" Type="http://schemas.openxmlformats.org/officeDocument/2006/relationships/tags" Target="../tags/tag268.xml"/><Relationship Id="rId17" Type="http://schemas.openxmlformats.org/officeDocument/2006/relationships/tags" Target="../tags/tag269.xml"/><Relationship Id="rId18" Type="http://schemas.openxmlformats.org/officeDocument/2006/relationships/tags" Target="../tags/tag270.xml"/><Relationship Id="rId19" Type="http://schemas.openxmlformats.org/officeDocument/2006/relationships/tags" Target="../tags/tag271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theme" Target="../theme/theme13.xml"/><Relationship Id="rId6" Type="http://schemas.openxmlformats.org/officeDocument/2006/relationships/vmlDrawing" Target="../drawings/vmlDrawing58.vml"/><Relationship Id="rId7" Type="http://schemas.openxmlformats.org/officeDocument/2006/relationships/tags" Target="../tags/tag259.xml"/><Relationship Id="rId8" Type="http://schemas.openxmlformats.org/officeDocument/2006/relationships/tags" Target="../tags/tag260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20" Type="http://schemas.openxmlformats.org/officeDocument/2006/relationships/tags" Target="../tags/tag293.xml"/><Relationship Id="rId21" Type="http://schemas.openxmlformats.org/officeDocument/2006/relationships/tags" Target="../tags/tag294.xml"/><Relationship Id="rId22" Type="http://schemas.openxmlformats.org/officeDocument/2006/relationships/tags" Target="../tags/tag295.xml"/><Relationship Id="rId23" Type="http://schemas.openxmlformats.org/officeDocument/2006/relationships/tags" Target="../tags/tag296.xml"/><Relationship Id="rId24" Type="http://schemas.openxmlformats.org/officeDocument/2006/relationships/oleObject" Target="../embeddings/oleObject63.bin"/><Relationship Id="rId25" Type="http://schemas.openxmlformats.org/officeDocument/2006/relationships/image" Target="../media/image1.emf"/><Relationship Id="rId10" Type="http://schemas.openxmlformats.org/officeDocument/2006/relationships/tags" Target="../tags/tag283.xml"/><Relationship Id="rId11" Type="http://schemas.openxmlformats.org/officeDocument/2006/relationships/tags" Target="../tags/tag284.xml"/><Relationship Id="rId12" Type="http://schemas.openxmlformats.org/officeDocument/2006/relationships/tags" Target="../tags/tag285.xml"/><Relationship Id="rId13" Type="http://schemas.openxmlformats.org/officeDocument/2006/relationships/tags" Target="../tags/tag286.xml"/><Relationship Id="rId14" Type="http://schemas.openxmlformats.org/officeDocument/2006/relationships/tags" Target="../tags/tag287.xml"/><Relationship Id="rId15" Type="http://schemas.openxmlformats.org/officeDocument/2006/relationships/tags" Target="../tags/tag288.xml"/><Relationship Id="rId16" Type="http://schemas.openxmlformats.org/officeDocument/2006/relationships/tags" Target="../tags/tag289.xml"/><Relationship Id="rId17" Type="http://schemas.openxmlformats.org/officeDocument/2006/relationships/tags" Target="../tags/tag290.xml"/><Relationship Id="rId18" Type="http://schemas.openxmlformats.org/officeDocument/2006/relationships/tags" Target="../tags/tag291.xml"/><Relationship Id="rId19" Type="http://schemas.openxmlformats.org/officeDocument/2006/relationships/tags" Target="../tags/tag292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theme" Target="../theme/theme14.xml"/><Relationship Id="rId6" Type="http://schemas.openxmlformats.org/officeDocument/2006/relationships/vmlDrawing" Target="../drawings/vmlDrawing63.vml"/><Relationship Id="rId7" Type="http://schemas.openxmlformats.org/officeDocument/2006/relationships/tags" Target="../tags/tag280.xml"/><Relationship Id="rId8" Type="http://schemas.openxmlformats.org/officeDocument/2006/relationships/tags" Target="../tags/tag281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20" Type="http://schemas.openxmlformats.org/officeDocument/2006/relationships/tags" Target="../tags/tag314.xml"/><Relationship Id="rId21" Type="http://schemas.openxmlformats.org/officeDocument/2006/relationships/tags" Target="../tags/tag315.xml"/><Relationship Id="rId22" Type="http://schemas.openxmlformats.org/officeDocument/2006/relationships/tags" Target="../tags/tag316.xml"/><Relationship Id="rId23" Type="http://schemas.openxmlformats.org/officeDocument/2006/relationships/tags" Target="../tags/tag317.xml"/><Relationship Id="rId24" Type="http://schemas.openxmlformats.org/officeDocument/2006/relationships/oleObject" Target="../embeddings/oleObject68.bin"/><Relationship Id="rId25" Type="http://schemas.openxmlformats.org/officeDocument/2006/relationships/image" Target="../media/image1.emf"/><Relationship Id="rId10" Type="http://schemas.openxmlformats.org/officeDocument/2006/relationships/tags" Target="../tags/tag304.xml"/><Relationship Id="rId11" Type="http://schemas.openxmlformats.org/officeDocument/2006/relationships/tags" Target="../tags/tag305.xml"/><Relationship Id="rId12" Type="http://schemas.openxmlformats.org/officeDocument/2006/relationships/tags" Target="../tags/tag306.xml"/><Relationship Id="rId13" Type="http://schemas.openxmlformats.org/officeDocument/2006/relationships/tags" Target="../tags/tag307.xml"/><Relationship Id="rId14" Type="http://schemas.openxmlformats.org/officeDocument/2006/relationships/tags" Target="../tags/tag308.xml"/><Relationship Id="rId15" Type="http://schemas.openxmlformats.org/officeDocument/2006/relationships/tags" Target="../tags/tag309.xml"/><Relationship Id="rId16" Type="http://schemas.openxmlformats.org/officeDocument/2006/relationships/tags" Target="../tags/tag310.xml"/><Relationship Id="rId17" Type="http://schemas.openxmlformats.org/officeDocument/2006/relationships/tags" Target="../tags/tag311.xml"/><Relationship Id="rId18" Type="http://schemas.openxmlformats.org/officeDocument/2006/relationships/tags" Target="../tags/tag312.xml"/><Relationship Id="rId19" Type="http://schemas.openxmlformats.org/officeDocument/2006/relationships/tags" Target="../tags/tag313.xml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7.xml"/><Relationship Id="rId5" Type="http://schemas.openxmlformats.org/officeDocument/2006/relationships/theme" Target="../theme/theme15.xml"/><Relationship Id="rId6" Type="http://schemas.openxmlformats.org/officeDocument/2006/relationships/vmlDrawing" Target="../drawings/vmlDrawing68.vml"/><Relationship Id="rId7" Type="http://schemas.openxmlformats.org/officeDocument/2006/relationships/tags" Target="../tags/tag301.xml"/><Relationship Id="rId8" Type="http://schemas.openxmlformats.org/officeDocument/2006/relationships/tags" Target="../tags/tag302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20" Type="http://schemas.openxmlformats.org/officeDocument/2006/relationships/tags" Target="../tags/tag335.xml"/><Relationship Id="rId21" Type="http://schemas.openxmlformats.org/officeDocument/2006/relationships/tags" Target="../tags/tag336.xml"/><Relationship Id="rId22" Type="http://schemas.openxmlformats.org/officeDocument/2006/relationships/tags" Target="../tags/tag337.xml"/><Relationship Id="rId23" Type="http://schemas.openxmlformats.org/officeDocument/2006/relationships/tags" Target="../tags/tag338.xml"/><Relationship Id="rId24" Type="http://schemas.openxmlformats.org/officeDocument/2006/relationships/oleObject" Target="../embeddings/oleObject73.bin"/><Relationship Id="rId25" Type="http://schemas.openxmlformats.org/officeDocument/2006/relationships/image" Target="../media/image1.emf"/><Relationship Id="rId10" Type="http://schemas.openxmlformats.org/officeDocument/2006/relationships/tags" Target="../tags/tag325.xml"/><Relationship Id="rId11" Type="http://schemas.openxmlformats.org/officeDocument/2006/relationships/tags" Target="../tags/tag326.xml"/><Relationship Id="rId12" Type="http://schemas.openxmlformats.org/officeDocument/2006/relationships/tags" Target="../tags/tag327.xml"/><Relationship Id="rId13" Type="http://schemas.openxmlformats.org/officeDocument/2006/relationships/tags" Target="../tags/tag328.xml"/><Relationship Id="rId14" Type="http://schemas.openxmlformats.org/officeDocument/2006/relationships/tags" Target="../tags/tag329.xml"/><Relationship Id="rId15" Type="http://schemas.openxmlformats.org/officeDocument/2006/relationships/tags" Target="../tags/tag330.xml"/><Relationship Id="rId16" Type="http://schemas.openxmlformats.org/officeDocument/2006/relationships/tags" Target="../tags/tag331.xml"/><Relationship Id="rId17" Type="http://schemas.openxmlformats.org/officeDocument/2006/relationships/tags" Target="../tags/tag332.xml"/><Relationship Id="rId18" Type="http://schemas.openxmlformats.org/officeDocument/2006/relationships/tags" Target="../tags/tag333.xml"/><Relationship Id="rId19" Type="http://schemas.openxmlformats.org/officeDocument/2006/relationships/tags" Target="../tags/tag334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theme" Target="../theme/theme16.xml"/><Relationship Id="rId6" Type="http://schemas.openxmlformats.org/officeDocument/2006/relationships/vmlDrawing" Target="../drawings/vmlDrawing73.vml"/><Relationship Id="rId7" Type="http://schemas.openxmlformats.org/officeDocument/2006/relationships/tags" Target="../tags/tag322.xml"/><Relationship Id="rId8" Type="http://schemas.openxmlformats.org/officeDocument/2006/relationships/tags" Target="../tags/tag323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20" Type="http://schemas.openxmlformats.org/officeDocument/2006/relationships/tags" Target="../tags/tag356.xml"/><Relationship Id="rId21" Type="http://schemas.openxmlformats.org/officeDocument/2006/relationships/tags" Target="../tags/tag357.xml"/><Relationship Id="rId22" Type="http://schemas.openxmlformats.org/officeDocument/2006/relationships/tags" Target="../tags/tag358.xml"/><Relationship Id="rId23" Type="http://schemas.openxmlformats.org/officeDocument/2006/relationships/tags" Target="../tags/tag359.xml"/><Relationship Id="rId24" Type="http://schemas.openxmlformats.org/officeDocument/2006/relationships/oleObject" Target="../embeddings/oleObject78.bin"/><Relationship Id="rId25" Type="http://schemas.openxmlformats.org/officeDocument/2006/relationships/image" Target="../media/image1.emf"/><Relationship Id="rId10" Type="http://schemas.openxmlformats.org/officeDocument/2006/relationships/tags" Target="../tags/tag346.xml"/><Relationship Id="rId11" Type="http://schemas.openxmlformats.org/officeDocument/2006/relationships/tags" Target="../tags/tag347.xml"/><Relationship Id="rId12" Type="http://schemas.openxmlformats.org/officeDocument/2006/relationships/tags" Target="../tags/tag348.xml"/><Relationship Id="rId13" Type="http://schemas.openxmlformats.org/officeDocument/2006/relationships/tags" Target="../tags/tag349.xml"/><Relationship Id="rId14" Type="http://schemas.openxmlformats.org/officeDocument/2006/relationships/tags" Target="../tags/tag350.xml"/><Relationship Id="rId15" Type="http://schemas.openxmlformats.org/officeDocument/2006/relationships/tags" Target="../tags/tag351.xml"/><Relationship Id="rId16" Type="http://schemas.openxmlformats.org/officeDocument/2006/relationships/tags" Target="../tags/tag352.xml"/><Relationship Id="rId17" Type="http://schemas.openxmlformats.org/officeDocument/2006/relationships/tags" Target="../tags/tag353.xml"/><Relationship Id="rId18" Type="http://schemas.openxmlformats.org/officeDocument/2006/relationships/tags" Target="../tags/tag354.xml"/><Relationship Id="rId19" Type="http://schemas.openxmlformats.org/officeDocument/2006/relationships/tags" Target="../tags/tag355.xml"/><Relationship Id="rId1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5.xml"/><Relationship Id="rId5" Type="http://schemas.openxmlformats.org/officeDocument/2006/relationships/theme" Target="../theme/theme17.xml"/><Relationship Id="rId6" Type="http://schemas.openxmlformats.org/officeDocument/2006/relationships/vmlDrawing" Target="../drawings/vmlDrawing78.vml"/><Relationship Id="rId7" Type="http://schemas.openxmlformats.org/officeDocument/2006/relationships/tags" Target="../tags/tag343.xml"/><Relationship Id="rId8" Type="http://schemas.openxmlformats.org/officeDocument/2006/relationships/tags" Target="../tags/tag344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20" Type="http://schemas.openxmlformats.org/officeDocument/2006/relationships/tags" Target="../tags/tag378.xml"/><Relationship Id="rId21" Type="http://schemas.openxmlformats.org/officeDocument/2006/relationships/tags" Target="../tags/tag379.xml"/><Relationship Id="rId22" Type="http://schemas.openxmlformats.org/officeDocument/2006/relationships/tags" Target="../tags/tag380.xml"/><Relationship Id="rId23" Type="http://schemas.openxmlformats.org/officeDocument/2006/relationships/oleObject" Target="../embeddings/oleObject83.bin"/><Relationship Id="rId24" Type="http://schemas.openxmlformats.org/officeDocument/2006/relationships/image" Target="../media/image1.emf"/><Relationship Id="rId10" Type="http://schemas.openxmlformats.org/officeDocument/2006/relationships/tags" Target="../tags/tag368.xml"/><Relationship Id="rId11" Type="http://schemas.openxmlformats.org/officeDocument/2006/relationships/tags" Target="../tags/tag369.xml"/><Relationship Id="rId12" Type="http://schemas.openxmlformats.org/officeDocument/2006/relationships/tags" Target="../tags/tag370.xml"/><Relationship Id="rId13" Type="http://schemas.openxmlformats.org/officeDocument/2006/relationships/tags" Target="../tags/tag371.xml"/><Relationship Id="rId14" Type="http://schemas.openxmlformats.org/officeDocument/2006/relationships/tags" Target="../tags/tag372.xml"/><Relationship Id="rId15" Type="http://schemas.openxmlformats.org/officeDocument/2006/relationships/tags" Target="../tags/tag373.xml"/><Relationship Id="rId16" Type="http://schemas.openxmlformats.org/officeDocument/2006/relationships/tags" Target="../tags/tag374.xml"/><Relationship Id="rId17" Type="http://schemas.openxmlformats.org/officeDocument/2006/relationships/tags" Target="../tags/tag375.xml"/><Relationship Id="rId18" Type="http://schemas.openxmlformats.org/officeDocument/2006/relationships/tags" Target="../tags/tag376.xml"/><Relationship Id="rId19" Type="http://schemas.openxmlformats.org/officeDocument/2006/relationships/tags" Target="../tags/tag377.xml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8.xml"/><Relationship Id="rId4" Type="http://schemas.openxmlformats.org/officeDocument/2006/relationships/theme" Target="../theme/theme18.xml"/><Relationship Id="rId5" Type="http://schemas.openxmlformats.org/officeDocument/2006/relationships/vmlDrawing" Target="../drawings/vmlDrawing83.vml"/><Relationship Id="rId6" Type="http://schemas.openxmlformats.org/officeDocument/2006/relationships/tags" Target="../tags/tag364.xml"/><Relationship Id="rId7" Type="http://schemas.openxmlformats.org/officeDocument/2006/relationships/tags" Target="../tags/tag365.xml"/><Relationship Id="rId8" Type="http://schemas.openxmlformats.org/officeDocument/2006/relationships/tags" Target="../tags/tag366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20" Type="http://schemas.openxmlformats.org/officeDocument/2006/relationships/tags" Target="../tags/tag397.xml"/><Relationship Id="rId21" Type="http://schemas.openxmlformats.org/officeDocument/2006/relationships/tags" Target="../tags/tag398.xml"/><Relationship Id="rId22" Type="http://schemas.openxmlformats.org/officeDocument/2006/relationships/tags" Target="../tags/tag399.xml"/><Relationship Id="rId23" Type="http://schemas.openxmlformats.org/officeDocument/2006/relationships/tags" Target="../tags/tag400.xml"/><Relationship Id="rId24" Type="http://schemas.openxmlformats.org/officeDocument/2006/relationships/oleObject" Target="../embeddings/oleObject87.bin"/><Relationship Id="rId25" Type="http://schemas.openxmlformats.org/officeDocument/2006/relationships/image" Target="../media/image1.emf"/><Relationship Id="rId10" Type="http://schemas.openxmlformats.org/officeDocument/2006/relationships/tags" Target="../tags/tag387.xml"/><Relationship Id="rId11" Type="http://schemas.openxmlformats.org/officeDocument/2006/relationships/tags" Target="../tags/tag388.xml"/><Relationship Id="rId12" Type="http://schemas.openxmlformats.org/officeDocument/2006/relationships/tags" Target="../tags/tag389.xml"/><Relationship Id="rId13" Type="http://schemas.openxmlformats.org/officeDocument/2006/relationships/tags" Target="../tags/tag390.xml"/><Relationship Id="rId14" Type="http://schemas.openxmlformats.org/officeDocument/2006/relationships/tags" Target="../tags/tag391.xml"/><Relationship Id="rId15" Type="http://schemas.openxmlformats.org/officeDocument/2006/relationships/tags" Target="../tags/tag392.xml"/><Relationship Id="rId16" Type="http://schemas.openxmlformats.org/officeDocument/2006/relationships/tags" Target="../tags/tag393.xml"/><Relationship Id="rId17" Type="http://schemas.openxmlformats.org/officeDocument/2006/relationships/tags" Target="../tags/tag394.xml"/><Relationship Id="rId18" Type="http://schemas.openxmlformats.org/officeDocument/2006/relationships/tags" Target="../tags/tag395.xml"/><Relationship Id="rId19" Type="http://schemas.openxmlformats.org/officeDocument/2006/relationships/tags" Target="../tags/tag396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theme" Target="../theme/theme19.xml"/><Relationship Id="rId6" Type="http://schemas.openxmlformats.org/officeDocument/2006/relationships/vmlDrawing" Target="../drawings/vmlDrawing87.vml"/><Relationship Id="rId7" Type="http://schemas.openxmlformats.org/officeDocument/2006/relationships/tags" Target="../tags/tag384.xml"/><Relationship Id="rId8" Type="http://schemas.openxmlformats.org/officeDocument/2006/relationships/tags" Target="../tags/tag38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tags" Target="../tags/tag37.xml"/><Relationship Id="rId21" Type="http://schemas.openxmlformats.org/officeDocument/2006/relationships/tags" Target="../tags/tag38.xml"/><Relationship Id="rId22" Type="http://schemas.openxmlformats.org/officeDocument/2006/relationships/tags" Target="../tags/tag39.xml"/><Relationship Id="rId23" Type="http://schemas.openxmlformats.org/officeDocument/2006/relationships/oleObject" Target="../embeddings/oleObject6.bin"/><Relationship Id="rId24" Type="http://schemas.openxmlformats.org/officeDocument/2006/relationships/image" Target="../media/image1.emf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tags" Target="../tags/tag34.xml"/><Relationship Id="rId18" Type="http://schemas.openxmlformats.org/officeDocument/2006/relationships/tags" Target="../tags/tag35.xml"/><Relationship Id="rId19" Type="http://schemas.openxmlformats.org/officeDocument/2006/relationships/tags" Target="../tags/tag3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6.v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Masters/_rels/slideMaster20.xml.rels><?xml version="1.0" encoding="UTF-8" standalone="yes"?>
<Relationships xmlns="http://schemas.openxmlformats.org/package/2006/relationships"><Relationship Id="rId20" Type="http://schemas.openxmlformats.org/officeDocument/2006/relationships/tags" Target="../tags/tag419.xml"/><Relationship Id="rId21" Type="http://schemas.openxmlformats.org/officeDocument/2006/relationships/tags" Target="../tags/tag420.xml"/><Relationship Id="rId22" Type="http://schemas.openxmlformats.org/officeDocument/2006/relationships/tags" Target="../tags/tag421.xml"/><Relationship Id="rId23" Type="http://schemas.openxmlformats.org/officeDocument/2006/relationships/tags" Target="../tags/tag422.xml"/><Relationship Id="rId24" Type="http://schemas.openxmlformats.org/officeDocument/2006/relationships/tags" Target="../tags/tag423.xml"/><Relationship Id="rId25" Type="http://schemas.openxmlformats.org/officeDocument/2006/relationships/tags" Target="../tags/tag424.xml"/><Relationship Id="rId26" Type="http://schemas.openxmlformats.org/officeDocument/2006/relationships/tags" Target="../tags/tag425.xml"/><Relationship Id="rId27" Type="http://schemas.openxmlformats.org/officeDocument/2006/relationships/tags" Target="../tags/tag426.xml"/><Relationship Id="rId28" Type="http://schemas.openxmlformats.org/officeDocument/2006/relationships/tags" Target="../tags/tag427.xml"/><Relationship Id="rId29" Type="http://schemas.openxmlformats.org/officeDocument/2006/relationships/tags" Target="../tags/tag428.xml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theme" Target="../theme/theme20.xml"/><Relationship Id="rId5" Type="http://schemas.openxmlformats.org/officeDocument/2006/relationships/vmlDrawing" Target="../drawings/vmlDrawing92.vml"/><Relationship Id="rId30" Type="http://schemas.openxmlformats.org/officeDocument/2006/relationships/tags" Target="../tags/tag429.xml"/><Relationship Id="rId31" Type="http://schemas.openxmlformats.org/officeDocument/2006/relationships/tags" Target="../tags/tag430.xml"/><Relationship Id="rId32" Type="http://schemas.openxmlformats.org/officeDocument/2006/relationships/tags" Target="../tags/tag431.xml"/><Relationship Id="rId9" Type="http://schemas.openxmlformats.org/officeDocument/2006/relationships/tags" Target="../tags/tag408.xml"/><Relationship Id="rId6" Type="http://schemas.openxmlformats.org/officeDocument/2006/relationships/tags" Target="../tags/tag405.xml"/><Relationship Id="rId7" Type="http://schemas.openxmlformats.org/officeDocument/2006/relationships/tags" Target="../tags/tag406.xml"/><Relationship Id="rId8" Type="http://schemas.openxmlformats.org/officeDocument/2006/relationships/tags" Target="../tags/tag407.xml"/><Relationship Id="rId33" Type="http://schemas.openxmlformats.org/officeDocument/2006/relationships/tags" Target="../tags/tag432.xml"/><Relationship Id="rId34" Type="http://schemas.openxmlformats.org/officeDocument/2006/relationships/tags" Target="../tags/tag433.xml"/><Relationship Id="rId35" Type="http://schemas.openxmlformats.org/officeDocument/2006/relationships/tags" Target="../tags/tag434.xml"/><Relationship Id="rId36" Type="http://schemas.openxmlformats.org/officeDocument/2006/relationships/tags" Target="../tags/tag435.xml"/><Relationship Id="rId10" Type="http://schemas.openxmlformats.org/officeDocument/2006/relationships/tags" Target="../tags/tag409.xml"/><Relationship Id="rId11" Type="http://schemas.openxmlformats.org/officeDocument/2006/relationships/tags" Target="../tags/tag410.xml"/><Relationship Id="rId12" Type="http://schemas.openxmlformats.org/officeDocument/2006/relationships/tags" Target="../tags/tag411.xml"/><Relationship Id="rId13" Type="http://schemas.openxmlformats.org/officeDocument/2006/relationships/tags" Target="../tags/tag412.xml"/><Relationship Id="rId14" Type="http://schemas.openxmlformats.org/officeDocument/2006/relationships/tags" Target="../tags/tag413.xml"/><Relationship Id="rId15" Type="http://schemas.openxmlformats.org/officeDocument/2006/relationships/tags" Target="../tags/tag414.xml"/><Relationship Id="rId16" Type="http://schemas.openxmlformats.org/officeDocument/2006/relationships/tags" Target="../tags/tag415.xml"/><Relationship Id="rId17" Type="http://schemas.openxmlformats.org/officeDocument/2006/relationships/tags" Target="../tags/tag416.xml"/><Relationship Id="rId18" Type="http://schemas.openxmlformats.org/officeDocument/2006/relationships/tags" Target="../tags/tag417.xml"/><Relationship Id="rId19" Type="http://schemas.openxmlformats.org/officeDocument/2006/relationships/tags" Target="../tags/tag418.xml"/><Relationship Id="rId37" Type="http://schemas.openxmlformats.org/officeDocument/2006/relationships/tags" Target="../tags/tag436.xml"/><Relationship Id="rId38" Type="http://schemas.openxmlformats.org/officeDocument/2006/relationships/tags" Target="../tags/tag437.xml"/><Relationship Id="rId39" Type="http://schemas.openxmlformats.org/officeDocument/2006/relationships/tags" Target="../tags/tag438.xml"/><Relationship Id="rId40" Type="http://schemas.openxmlformats.org/officeDocument/2006/relationships/oleObject" Target="../embeddings/oleObject92.bin"/><Relationship Id="rId41" Type="http://schemas.openxmlformats.org/officeDocument/2006/relationships/image" Target="../media/image1.emf"/><Relationship Id="rId42" Type="http://schemas.openxmlformats.org/officeDocument/2006/relationships/oleObject" Target="../embeddings/oleObject93.bin"/></Relationships>
</file>

<file path=ppt/slideMasters/_rels/slideMaster21.xml.rels><?xml version="1.0" encoding="UTF-8" standalone="yes"?>
<Relationships xmlns="http://schemas.openxmlformats.org/package/2006/relationships"><Relationship Id="rId20" Type="http://schemas.openxmlformats.org/officeDocument/2006/relationships/tags" Target="../tags/tag458.xml"/><Relationship Id="rId21" Type="http://schemas.openxmlformats.org/officeDocument/2006/relationships/tags" Target="../tags/tag459.xml"/><Relationship Id="rId22" Type="http://schemas.openxmlformats.org/officeDocument/2006/relationships/tags" Target="../tags/tag460.xml"/><Relationship Id="rId23" Type="http://schemas.openxmlformats.org/officeDocument/2006/relationships/tags" Target="../tags/tag461.xml"/><Relationship Id="rId24" Type="http://schemas.openxmlformats.org/officeDocument/2006/relationships/tags" Target="../tags/tag462.xml"/><Relationship Id="rId25" Type="http://schemas.openxmlformats.org/officeDocument/2006/relationships/tags" Target="../tags/tag463.xml"/><Relationship Id="rId26" Type="http://schemas.openxmlformats.org/officeDocument/2006/relationships/tags" Target="../tags/tag464.xml"/><Relationship Id="rId27" Type="http://schemas.openxmlformats.org/officeDocument/2006/relationships/tags" Target="../tags/tag465.xml"/><Relationship Id="rId28" Type="http://schemas.openxmlformats.org/officeDocument/2006/relationships/tags" Target="../tags/tag466.xml"/><Relationship Id="rId29" Type="http://schemas.openxmlformats.org/officeDocument/2006/relationships/tags" Target="../tags/tag467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8.xml"/><Relationship Id="rId4" Type="http://schemas.openxmlformats.org/officeDocument/2006/relationships/theme" Target="../theme/theme21.xml"/><Relationship Id="rId5" Type="http://schemas.openxmlformats.org/officeDocument/2006/relationships/vmlDrawing" Target="../drawings/vmlDrawing96.vml"/><Relationship Id="rId30" Type="http://schemas.openxmlformats.org/officeDocument/2006/relationships/tags" Target="../tags/tag468.xml"/><Relationship Id="rId31" Type="http://schemas.openxmlformats.org/officeDocument/2006/relationships/tags" Target="../tags/tag469.xml"/><Relationship Id="rId32" Type="http://schemas.openxmlformats.org/officeDocument/2006/relationships/tags" Target="../tags/tag470.xml"/><Relationship Id="rId9" Type="http://schemas.openxmlformats.org/officeDocument/2006/relationships/tags" Target="../tags/tag447.xml"/><Relationship Id="rId6" Type="http://schemas.openxmlformats.org/officeDocument/2006/relationships/tags" Target="../tags/tag444.xml"/><Relationship Id="rId7" Type="http://schemas.openxmlformats.org/officeDocument/2006/relationships/tags" Target="../tags/tag445.xml"/><Relationship Id="rId8" Type="http://schemas.openxmlformats.org/officeDocument/2006/relationships/tags" Target="../tags/tag446.xml"/><Relationship Id="rId33" Type="http://schemas.openxmlformats.org/officeDocument/2006/relationships/tags" Target="../tags/tag471.xml"/><Relationship Id="rId34" Type="http://schemas.openxmlformats.org/officeDocument/2006/relationships/tags" Target="../tags/tag472.xml"/><Relationship Id="rId35" Type="http://schemas.openxmlformats.org/officeDocument/2006/relationships/tags" Target="../tags/tag473.xml"/><Relationship Id="rId36" Type="http://schemas.openxmlformats.org/officeDocument/2006/relationships/tags" Target="../tags/tag474.xml"/><Relationship Id="rId10" Type="http://schemas.openxmlformats.org/officeDocument/2006/relationships/tags" Target="../tags/tag448.xml"/><Relationship Id="rId11" Type="http://schemas.openxmlformats.org/officeDocument/2006/relationships/tags" Target="../tags/tag449.xml"/><Relationship Id="rId12" Type="http://schemas.openxmlformats.org/officeDocument/2006/relationships/tags" Target="../tags/tag450.xml"/><Relationship Id="rId13" Type="http://schemas.openxmlformats.org/officeDocument/2006/relationships/tags" Target="../tags/tag451.xml"/><Relationship Id="rId14" Type="http://schemas.openxmlformats.org/officeDocument/2006/relationships/tags" Target="../tags/tag452.xml"/><Relationship Id="rId15" Type="http://schemas.openxmlformats.org/officeDocument/2006/relationships/tags" Target="../tags/tag453.xml"/><Relationship Id="rId16" Type="http://schemas.openxmlformats.org/officeDocument/2006/relationships/tags" Target="../tags/tag454.xml"/><Relationship Id="rId17" Type="http://schemas.openxmlformats.org/officeDocument/2006/relationships/tags" Target="../tags/tag455.xml"/><Relationship Id="rId18" Type="http://schemas.openxmlformats.org/officeDocument/2006/relationships/tags" Target="../tags/tag456.xml"/><Relationship Id="rId19" Type="http://schemas.openxmlformats.org/officeDocument/2006/relationships/tags" Target="../tags/tag457.xml"/><Relationship Id="rId37" Type="http://schemas.openxmlformats.org/officeDocument/2006/relationships/tags" Target="../tags/tag475.xml"/><Relationship Id="rId38" Type="http://schemas.openxmlformats.org/officeDocument/2006/relationships/oleObject" Target="../embeddings/oleObject97.bin"/><Relationship Id="rId3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20" Type="http://schemas.openxmlformats.org/officeDocument/2006/relationships/tags" Target="../tags/tag58.xml"/><Relationship Id="rId21" Type="http://schemas.openxmlformats.org/officeDocument/2006/relationships/tags" Target="../tags/tag59.xml"/><Relationship Id="rId22" Type="http://schemas.openxmlformats.org/officeDocument/2006/relationships/tags" Target="../tags/tag60.xml"/><Relationship Id="rId23" Type="http://schemas.openxmlformats.org/officeDocument/2006/relationships/tags" Target="../tags/tag61.xml"/><Relationship Id="rId24" Type="http://schemas.openxmlformats.org/officeDocument/2006/relationships/oleObject" Target="../embeddings/oleObject10.bin"/><Relationship Id="rId25" Type="http://schemas.openxmlformats.org/officeDocument/2006/relationships/image" Target="../media/image1.emf"/><Relationship Id="rId10" Type="http://schemas.openxmlformats.org/officeDocument/2006/relationships/tags" Target="../tags/tag48.xml"/><Relationship Id="rId11" Type="http://schemas.openxmlformats.org/officeDocument/2006/relationships/tags" Target="../tags/tag49.xml"/><Relationship Id="rId12" Type="http://schemas.openxmlformats.org/officeDocument/2006/relationships/tags" Target="../tags/tag50.xml"/><Relationship Id="rId13" Type="http://schemas.openxmlformats.org/officeDocument/2006/relationships/tags" Target="../tags/tag51.xml"/><Relationship Id="rId14" Type="http://schemas.openxmlformats.org/officeDocument/2006/relationships/tags" Target="../tags/tag52.xml"/><Relationship Id="rId15" Type="http://schemas.openxmlformats.org/officeDocument/2006/relationships/tags" Target="../tags/tag53.xml"/><Relationship Id="rId16" Type="http://schemas.openxmlformats.org/officeDocument/2006/relationships/tags" Target="../tags/tag54.xml"/><Relationship Id="rId17" Type="http://schemas.openxmlformats.org/officeDocument/2006/relationships/tags" Target="../tags/tag55.xml"/><Relationship Id="rId18" Type="http://schemas.openxmlformats.org/officeDocument/2006/relationships/tags" Target="../tags/tag56.xml"/><Relationship Id="rId19" Type="http://schemas.openxmlformats.org/officeDocument/2006/relationships/tags" Target="../tags/tag57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10.vml"/><Relationship Id="rId7" Type="http://schemas.openxmlformats.org/officeDocument/2006/relationships/tags" Target="../tags/tag45.xml"/><Relationship Id="rId8" Type="http://schemas.openxmlformats.org/officeDocument/2006/relationships/tags" Target="../tags/tag4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oleObject" Target="../embeddings/oleObject15.bin"/><Relationship Id="rId25" Type="http://schemas.openxmlformats.org/officeDocument/2006/relationships/image" Target="../media/image1.emf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4.xml"/><Relationship Id="rId6" Type="http://schemas.openxmlformats.org/officeDocument/2006/relationships/vmlDrawing" Target="../drawings/vmlDrawing15.vml"/><Relationship Id="rId7" Type="http://schemas.openxmlformats.org/officeDocument/2006/relationships/tags" Target="../tags/tag68.xml"/><Relationship Id="rId8" Type="http://schemas.openxmlformats.org/officeDocument/2006/relationships/tags" Target="../tags/tag6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20" Type="http://schemas.openxmlformats.org/officeDocument/2006/relationships/tags" Target="../tags/tag103.xml"/><Relationship Id="rId21" Type="http://schemas.openxmlformats.org/officeDocument/2006/relationships/tags" Target="../tags/tag104.xml"/><Relationship Id="rId22" Type="http://schemas.openxmlformats.org/officeDocument/2006/relationships/tags" Target="../tags/tag105.xml"/><Relationship Id="rId23" Type="http://schemas.openxmlformats.org/officeDocument/2006/relationships/oleObject" Target="../embeddings/oleObject20.bin"/><Relationship Id="rId24" Type="http://schemas.openxmlformats.org/officeDocument/2006/relationships/image" Target="../media/image1.emf"/><Relationship Id="rId10" Type="http://schemas.openxmlformats.org/officeDocument/2006/relationships/tags" Target="../tags/tag93.xml"/><Relationship Id="rId11" Type="http://schemas.openxmlformats.org/officeDocument/2006/relationships/tags" Target="../tags/tag94.xml"/><Relationship Id="rId12" Type="http://schemas.openxmlformats.org/officeDocument/2006/relationships/tags" Target="../tags/tag95.xml"/><Relationship Id="rId13" Type="http://schemas.openxmlformats.org/officeDocument/2006/relationships/tags" Target="../tags/tag96.xml"/><Relationship Id="rId14" Type="http://schemas.openxmlformats.org/officeDocument/2006/relationships/tags" Target="../tags/tag97.xml"/><Relationship Id="rId15" Type="http://schemas.openxmlformats.org/officeDocument/2006/relationships/tags" Target="../tags/tag98.xml"/><Relationship Id="rId16" Type="http://schemas.openxmlformats.org/officeDocument/2006/relationships/tags" Target="../tags/tag99.xml"/><Relationship Id="rId17" Type="http://schemas.openxmlformats.org/officeDocument/2006/relationships/tags" Target="../tags/tag100.xml"/><Relationship Id="rId18" Type="http://schemas.openxmlformats.org/officeDocument/2006/relationships/tags" Target="../tags/tag101.xml"/><Relationship Id="rId19" Type="http://schemas.openxmlformats.org/officeDocument/2006/relationships/tags" Target="../tags/tag10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20.vml"/><Relationship Id="rId6" Type="http://schemas.openxmlformats.org/officeDocument/2006/relationships/tags" Target="../tags/tag89.xml"/><Relationship Id="rId7" Type="http://schemas.openxmlformats.org/officeDocument/2006/relationships/tags" Target="../tags/tag90.xml"/><Relationship Id="rId8" Type="http://schemas.openxmlformats.org/officeDocument/2006/relationships/tags" Target="../tags/tag9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20" Type="http://schemas.openxmlformats.org/officeDocument/2006/relationships/tags" Target="../tags/tag124.xml"/><Relationship Id="rId21" Type="http://schemas.openxmlformats.org/officeDocument/2006/relationships/tags" Target="../tags/tag125.xml"/><Relationship Id="rId22" Type="http://schemas.openxmlformats.org/officeDocument/2006/relationships/tags" Target="../tags/tag126.xml"/><Relationship Id="rId23" Type="http://schemas.openxmlformats.org/officeDocument/2006/relationships/tags" Target="../tags/tag127.xml"/><Relationship Id="rId24" Type="http://schemas.openxmlformats.org/officeDocument/2006/relationships/oleObject" Target="../embeddings/oleObject24.bin"/><Relationship Id="rId25" Type="http://schemas.openxmlformats.org/officeDocument/2006/relationships/image" Target="../media/image1.emf"/><Relationship Id="rId10" Type="http://schemas.openxmlformats.org/officeDocument/2006/relationships/tags" Target="../tags/tag114.xml"/><Relationship Id="rId11" Type="http://schemas.openxmlformats.org/officeDocument/2006/relationships/tags" Target="../tags/tag115.xml"/><Relationship Id="rId12" Type="http://schemas.openxmlformats.org/officeDocument/2006/relationships/tags" Target="../tags/tag116.xml"/><Relationship Id="rId13" Type="http://schemas.openxmlformats.org/officeDocument/2006/relationships/tags" Target="../tags/tag117.xml"/><Relationship Id="rId14" Type="http://schemas.openxmlformats.org/officeDocument/2006/relationships/tags" Target="../tags/tag118.xml"/><Relationship Id="rId15" Type="http://schemas.openxmlformats.org/officeDocument/2006/relationships/tags" Target="../tags/tag119.xml"/><Relationship Id="rId16" Type="http://schemas.openxmlformats.org/officeDocument/2006/relationships/tags" Target="../tags/tag120.xml"/><Relationship Id="rId17" Type="http://schemas.openxmlformats.org/officeDocument/2006/relationships/tags" Target="../tags/tag121.xml"/><Relationship Id="rId18" Type="http://schemas.openxmlformats.org/officeDocument/2006/relationships/tags" Target="../tags/tag122.xml"/><Relationship Id="rId19" Type="http://schemas.openxmlformats.org/officeDocument/2006/relationships/tags" Target="../tags/tag12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theme" Target="../theme/theme6.xml"/><Relationship Id="rId6" Type="http://schemas.openxmlformats.org/officeDocument/2006/relationships/vmlDrawing" Target="../drawings/vmlDrawing24.vml"/><Relationship Id="rId7" Type="http://schemas.openxmlformats.org/officeDocument/2006/relationships/tags" Target="../tags/tag111.xml"/><Relationship Id="rId8" Type="http://schemas.openxmlformats.org/officeDocument/2006/relationships/tags" Target="../tags/tag11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20" Type="http://schemas.openxmlformats.org/officeDocument/2006/relationships/tags" Target="../tags/tag146.xml"/><Relationship Id="rId21" Type="http://schemas.openxmlformats.org/officeDocument/2006/relationships/tags" Target="../tags/tag147.xml"/><Relationship Id="rId22" Type="http://schemas.openxmlformats.org/officeDocument/2006/relationships/tags" Target="../tags/tag148.xml"/><Relationship Id="rId23" Type="http://schemas.openxmlformats.org/officeDocument/2006/relationships/oleObject" Target="../embeddings/oleObject29.bin"/><Relationship Id="rId24" Type="http://schemas.openxmlformats.org/officeDocument/2006/relationships/image" Target="../media/image1.emf"/><Relationship Id="rId10" Type="http://schemas.openxmlformats.org/officeDocument/2006/relationships/tags" Target="../tags/tag136.xml"/><Relationship Id="rId11" Type="http://schemas.openxmlformats.org/officeDocument/2006/relationships/tags" Target="../tags/tag137.xml"/><Relationship Id="rId12" Type="http://schemas.openxmlformats.org/officeDocument/2006/relationships/tags" Target="../tags/tag138.xml"/><Relationship Id="rId13" Type="http://schemas.openxmlformats.org/officeDocument/2006/relationships/tags" Target="../tags/tag139.xml"/><Relationship Id="rId14" Type="http://schemas.openxmlformats.org/officeDocument/2006/relationships/tags" Target="../tags/tag140.xml"/><Relationship Id="rId15" Type="http://schemas.openxmlformats.org/officeDocument/2006/relationships/tags" Target="../tags/tag141.xml"/><Relationship Id="rId16" Type="http://schemas.openxmlformats.org/officeDocument/2006/relationships/tags" Target="../tags/tag142.xml"/><Relationship Id="rId17" Type="http://schemas.openxmlformats.org/officeDocument/2006/relationships/tags" Target="../tags/tag143.xml"/><Relationship Id="rId18" Type="http://schemas.openxmlformats.org/officeDocument/2006/relationships/tags" Target="../tags/tag144.xml"/><Relationship Id="rId19" Type="http://schemas.openxmlformats.org/officeDocument/2006/relationships/tags" Target="../tags/tag145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7.xml"/><Relationship Id="rId5" Type="http://schemas.openxmlformats.org/officeDocument/2006/relationships/vmlDrawing" Target="../drawings/vmlDrawing29.vml"/><Relationship Id="rId6" Type="http://schemas.openxmlformats.org/officeDocument/2006/relationships/tags" Target="../tags/tag132.xml"/><Relationship Id="rId7" Type="http://schemas.openxmlformats.org/officeDocument/2006/relationships/tags" Target="../tags/tag133.xml"/><Relationship Id="rId8" Type="http://schemas.openxmlformats.org/officeDocument/2006/relationships/tags" Target="../tags/tag13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20" Type="http://schemas.openxmlformats.org/officeDocument/2006/relationships/tags" Target="../tags/tag167.xml"/><Relationship Id="rId21" Type="http://schemas.openxmlformats.org/officeDocument/2006/relationships/tags" Target="../tags/tag168.xml"/><Relationship Id="rId22" Type="http://schemas.openxmlformats.org/officeDocument/2006/relationships/tags" Target="../tags/tag169.xml"/><Relationship Id="rId23" Type="http://schemas.openxmlformats.org/officeDocument/2006/relationships/tags" Target="../tags/tag170.xml"/><Relationship Id="rId24" Type="http://schemas.openxmlformats.org/officeDocument/2006/relationships/oleObject" Target="../embeddings/oleObject33.bin"/><Relationship Id="rId25" Type="http://schemas.openxmlformats.org/officeDocument/2006/relationships/image" Target="../media/image1.emf"/><Relationship Id="rId10" Type="http://schemas.openxmlformats.org/officeDocument/2006/relationships/tags" Target="../tags/tag157.xml"/><Relationship Id="rId11" Type="http://schemas.openxmlformats.org/officeDocument/2006/relationships/tags" Target="../tags/tag158.xml"/><Relationship Id="rId12" Type="http://schemas.openxmlformats.org/officeDocument/2006/relationships/tags" Target="../tags/tag159.xml"/><Relationship Id="rId13" Type="http://schemas.openxmlformats.org/officeDocument/2006/relationships/tags" Target="../tags/tag160.xml"/><Relationship Id="rId14" Type="http://schemas.openxmlformats.org/officeDocument/2006/relationships/tags" Target="../tags/tag161.xml"/><Relationship Id="rId15" Type="http://schemas.openxmlformats.org/officeDocument/2006/relationships/tags" Target="../tags/tag162.xml"/><Relationship Id="rId16" Type="http://schemas.openxmlformats.org/officeDocument/2006/relationships/tags" Target="../tags/tag163.xml"/><Relationship Id="rId17" Type="http://schemas.openxmlformats.org/officeDocument/2006/relationships/tags" Target="../tags/tag164.xml"/><Relationship Id="rId18" Type="http://schemas.openxmlformats.org/officeDocument/2006/relationships/tags" Target="../tags/tag165.xml"/><Relationship Id="rId19" Type="http://schemas.openxmlformats.org/officeDocument/2006/relationships/tags" Target="../tags/tag166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theme" Target="../theme/theme8.xml"/><Relationship Id="rId6" Type="http://schemas.openxmlformats.org/officeDocument/2006/relationships/vmlDrawing" Target="../drawings/vmlDrawing33.vml"/><Relationship Id="rId7" Type="http://schemas.openxmlformats.org/officeDocument/2006/relationships/tags" Target="../tags/tag154.xml"/><Relationship Id="rId8" Type="http://schemas.openxmlformats.org/officeDocument/2006/relationships/tags" Target="../tags/tag15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20" Type="http://schemas.openxmlformats.org/officeDocument/2006/relationships/tags" Target="../tags/tag188.xml"/><Relationship Id="rId21" Type="http://schemas.openxmlformats.org/officeDocument/2006/relationships/tags" Target="../tags/tag189.xml"/><Relationship Id="rId22" Type="http://schemas.openxmlformats.org/officeDocument/2006/relationships/tags" Target="../tags/tag190.xml"/><Relationship Id="rId23" Type="http://schemas.openxmlformats.org/officeDocument/2006/relationships/tags" Target="../tags/tag191.xml"/><Relationship Id="rId24" Type="http://schemas.openxmlformats.org/officeDocument/2006/relationships/oleObject" Target="../embeddings/oleObject38.bin"/><Relationship Id="rId25" Type="http://schemas.openxmlformats.org/officeDocument/2006/relationships/image" Target="../media/image1.emf"/><Relationship Id="rId10" Type="http://schemas.openxmlformats.org/officeDocument/2006/relationships/tags" Target="../tags/tag178.xml"/><Relationship Id="rId11" Type="http://schemas.openxmlformats.org/officeDocument/2006/relationships/tags" Target="../tags/tag179.xml"/><Relationship Id="rId12" Type="http://schemas.openxmlformats.org/officeDocument/2006/relationships/tags" Target="../tags/tag180.xml"/><Relationship Id="rId13" Type="http://schemas.openxmlformats.org/officeDocument/2006/relationships/tags" Target="../tags/tag181.xml"/><Relationship Id="rId14" Type="http://schemas.openxmlformats.org/officeDocument/2006/relationships/tags" Target="../tags/tag182.xml"/><Relationship Id="rId15" Type="http://schemas.openxmlformats.org/officeDocument/2006/relationships/tags" Target="../tags/tag183.xml"/><Relationship Id="rId16" Type="http://schemas.openxmlformats.org/officeDocument/2006/relationships/tags" Target="../tags/tag184.xml"/><Relationship Id="rId17" Type="http://schemas.openxmlformats.org/officeDocument/2006/relationships/tags" Target="../tags/tag185.xml"/><Relationship Id="rId18" Type="http://schemas.openxmlformats.org/officeDocument/2006/relationships/tags" Target="../tags/tag186.xml"/><Relationship Id="rId19" Type="http://schemas.openxmlformats.org/officeDocument/2006/relationships/tags" Target="../tags/tag187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theme" Target="../theme/theme9.xml"/><Relationship Id="rId6" Type="http://schemas.openxmlformats.org/officeDocument/2006/relationships/vmlDrawing" Target="../drawings/vmlDrawing38.vml"/><Relationship Id="rId7" Type="http://schemas.openxmlformats.org/officeDocument/2006/relationships/tags" Target="../tags/tag175.xml"/><Relationship Id="rId8" Type="http://schemas.openxmlformats.org/officeDocument/2006/relationships/tags" Target="../tags/tag1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2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5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9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4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8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9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8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4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3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2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0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4266420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6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9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7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01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91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3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67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1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94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1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5:37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80.xml"/><Relationship Id="rId4" Type="http://schemas.openxmlformats.org/officeDocument/2006/relationships/tags" Target="../tags/tag481.xml"/><Relationship Id="rId5" Type="http://schemas.openxmlformats.org/officeDocument/2006/relationships/tags" Target="../tags/tag482.xml"/><Relationship Id="rId6" Type="http://schemas.openxmlformats.org/officeDocument/2006/relationships/tags" Target="../tags/tag483.xml"/><Relationship Id="rId7" Type="http://schemas.openxmlformats.org/officeDocument/2006/relationships/slideLayout" Target="../slideLayouts/slideLayout74.xml"/><Relationship Id="rId8" Type="http://schemas.openxmlformats.org/officeDocument/2006/relationships/oleObject" Target="../embeddings/oleObject99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98.vml"/><Relationship Id="rId2" Type="http://schemas.openxmlformats.org/officeDocument/2006/relationships/tags" Target="../tags/tag47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91.xml"/><Relationship Id="rId20" Type="http://schemas.openxmlformats.org/officeDocument/2006/relationships/package" Target="../embeddings/Microsoft_PowerPoint_Slide111.sldx"/><Relationship Id="rId21" Type="http://schemas.openxmlformats.org/officeDocument/2006/relationships/image" Target="../media/image15.emf"/><Relationship Id="rId22" Type="http://schemas.openxmlformats.org/officeDocument/2006/relationships/oleObject" Target="../embeddings/oleObject102.bin"/><Relationship Id="rId23" Type="http://schemas.openxmlformats.org/officeDocument/2006/relationships/package" Target="../embeddings/Microsoft_PowerPoint_Slide222.sldx"/><Relationship Id="rId24" Type="http://schemas.openxmlformats.org/officeDocument/2006/relationships/image" Target="../media/image16.emf"/><Relationship Id="rId10" Type="http://schemas.openxmlformats.org/officeDocument/2006/relationships/tags" Target="../tags/tag492.xml"/><Relationship Id="rId11" Type="http://schemas.openxmlformats.org/officeDocument/2006/relationships/tags" Target="../tags/tag493.xml"/><Relationship Id="rId12" Type="http://schemas.openxmlformats.org/officeDocument/2006/relationships/tags" Target="../tags/tag494.xml"/><Relationship Id="rId13" Type="http://schemas.openxmlformats.org/officeDocument/2006/relationships/slideLayout" Target="../slideLayouts/slideLayout74.xml"/><Relationship Id="rId14" Type="http://schemas.openxmlformats.org/officeDocument/2006/relationships/notesSlide" Target="../notesSlides/notesSlide1.xml"/><Relationship Id="rId15" Type="http://schemas.openxmlformats.org/officeDocument/2006/relationships/oleObject" Target="../embeddings/oleObject100.bin"/><Relationship Id="rId16" Type="http://schemas.openxmlformats.org/officeDocument/2006/relationships/image" Target="../media/image2.emf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oleObject" Target="../embeddings/oleObject101.bin"/><Relationship Id="rId1" Type="http://schemas.openxmlformats.org/officeDocument/2006/relationships/vmlDrawing" Target="../drawings/vmlDrawing99.vml"/><Relationship Id="rId2" Type="http://schemas.openxmlformats.org/officeDocument/2006/relationships/tags" Target="../tags/tag484.xml"/><Relationship Id="rId3" Type="http://schemas.openxmlformats.org/officeDocument/2006/relationships/tags" Target="../tags/tag485.xml"/><Relationship Id="rId4" Type="http://schemas.openxmlformats.org/officeDocument/2006/relationships/tags" Target="../tags/tag486.xml"/><Relationship Id="rId5" Type="http://schemas.openxmlformats.org/officeDocument/2006/relationships/tags" Target="../tags/tag487.xml"/><Relationship Id="rId6" Type="http://schemas.openxmlformats.org/officeDocument/2006/relationships/tags" Target="../tags/tag488.xml"/><Relationship Id="rId7" Type="http://schemas.openxmlformats.org/officeDocument/2006/relationships/tags" Target="../tags/tag489.xml"/><Relationship Id="rId8" Type="http://schemas.openxmlformats.org/officeDocument/2006/relationships/tags" Target="../tags/tag4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1108798"/>
              </p:ext>
            </p:extLst>
          </p:nvPr>
        </p:nvGraphicFramePr>
        <p:xfrm>
          <a:off x="1495395" y="1558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89" name="think-cell Slide" r:id="rId8" imgW="530" imgH="528" progId="TCLayout.ActiveDocument.1">
                  <p:embed/>
                </p:oleObj>
              </mc:Choice>
              <mc:Fallback>
                <p:oleObj name="think-cell Slide" r:id="rId8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5395" y="1558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GB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Client context and our objectives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57953" y="1049383"/>
            <a:ext cx="274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-윤고딕130" pitchFamily="18" charset="-127"/>
              </a:defRPr>
            </a:lvl9pPr>
          </a:lstStyle>
          <a:p>
            <a:r>
              <a:rPr lang="en-US" altLang="ko-KR" sz="1800" b="1">
                <a:solidFill>
                  <a:srgbClr val="FFFFFF"/>
                </a:solidFill>
                <a:ea typeface="Gulim" pitchFamily="34" charset="-127"/>
              </a:rPr>
              <a:t>Title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8297406" y="1488374"/>
            <a:ext cx="3153948" cy="134806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US" sz="1200" dirty="0" smtClean="0">
                <a:ea typeface="Gulim" panose="020B0600000101010101" pitchFamily="34" charset="-127"/>
              </a:rPr>
              <a:t>Create an </a:t>
            </a:r>
            <a:r>
              <a:rPr lang="en-US" sz="1200" dirty="0" err="1" smtClean="0">
                <a:ea typeface="Gulim" panose="020B0600000101010101" pitchFamily="34" charset="-127"/>
              </a:rPr>
              <a:t>organisation</a:t>
            </a:r>
            <a:r>
              <a:rPr lang="en-US" sz="1200" dirty="0" smtClean="0">
                <a:ea typeface="Gulim" panose="020B0600000101010101" pitchFamily="34" charset="-127"/>
              </a:rPr>
              <a:t> structure which facilitates growth of multiple products </a:t>
            </a:r>
          </a:p>
          <a:p>
            <a:pPr lvl="1">
              <a:spcBef>
                <a:spcPct val="10000"/>
              </a:spcBef>
            </a:pPr>
            <a:r>
              <a:rPr lang="en-US" sz="1200" dirty="0" smtClean="0">
                <a:ea typeface="Gulim" panose="020B0600000101010101" pitchFamily="34" charset="-127"/>
              </a:rPr>
              <a:t>Provide fillip to primary business and accelerate sales growth in other business</a:t>
            </a:r>
          </a:p>
          <a:p>
            <a:pPr lvl="1">
              <a:spcBef>
                <a:spcPct val="10000"/>
              </a:spcBef>
            </a:pPr>
            <a:r>
              <a:rPr lang="en-US" sz="1200" dirty="0" smtClean="0">
                <a:ea typeface="Gulim" panose="020B0600000101010101" pitchFamily="34" charset="-127"/>
              </a:rPr>
              <a:t>Move to a low-cost manufacturing base</a:t>
            </a:r>
          </a:p>
          <a:p>
            <a:pPr lvl="1">
              <a:spcBef>
                <a:spcPct val="10000"/>
              </a:spcBef>
            </a:pPr>
            <a:r>
              <a:rPr lang="en-US" sz="1200" dirty="0" smtClean="0">
                <a:ea typeface="Gulim" panose="020B0600000101010101" pitchFamily="34" charset="-127"/>
              </a:rPr>
              <a:t>Create institutional capability (e.g., sales academy) for impact sustainability</a:t>
            </a:r>
            <a:endParaRPr lang="en-US" sz="1200" dirty="0">
              <a:ea typeface="Gulim" panose="020B0600000101010101" pitchFamily="34" charset="-127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4052871" y="1488374"/>
            <a:ext cx="3771603" cy="17173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US" sz="1200" dirty="0" smtClean="0">
                <a:ea typeface="Gulim" panose="020B0600000101010101" pitchFamily="34" charset="-127"/>
              </a:rPr>
              <a:t>We have been working in a partnership with the client for the last 2.5 years </a:t>
            </a:r>
            <a:r>
              <a:rPr lang="en-US" sz="1200" dirty="0" err="1" smtClean="0">
                <a:ea typeface="Gulim" panose="020B0600000101010101" pitchFamily="34" charset="-127"/>
              </a:rPr>
              <a:t>focussing</a:t>
            </a:r>
            <a:r>
              <a:rPr lang="en-US" sz="1200" dirty="0" smtClean="0">
                <a:ea typeface="Gulim" panose="020B0600000101010101" pitchFamily="34" charset="-127"/>
              </a:rPr>
              <a:t> on sales transformation</a:t>
            </a:r>
          </a:p>
          <a:p>
            <a:pPr lvl="1">
              <a:spcBef>
                <a:spcPct val="10000"/>
              </a:spcBef>
            </a:pPr>
            <a:r>
              <a:rPr lang="en-US" sz="1200" dirty="0" smtClean="0">
                <a:ea typeface="Gulim" panose="020B0600000101010101" pitchFamily="34" charset="-127"/>
              </a:rPr>
              <a:t>FY 2014 was a bad year with market contracting for the first time in a decade</a:t>
            </a:r>
          </a:p>
          <a:p>
            <a:pPr lvl="1">
              <a:spcBef>
                <a:spcPct val="10000"/>
              </a:spcBef>
            </a:pPr>
            <a:r>
              <a:rPr lang="en-US" sz="1200" dirty="0" smtClean="0">
                <a:ea typeface="Gulim" panose="020B0600000101010101" pitchFamily="34" charset="-127"/>
              </a:rPr>
              <a:t>Despite multiple attempts earlier, </a:t>
            </a:r>
            <a:r>
              <a:rPr lang="en-US" sz="1200" dirty="0" err="1" smtClean="0">
                <a:ea typeface="Gulim" panose="020B0600000101010101" pitchFamily="34" charset="-127"/>
              </a:rPr>
              <a:t>organisation</a:t>
            </a:r>
            <a:r>
              <a:rPr lang="en-US" sz="1200" dirty="0" smtClean="0">
                <a:ea typeface="Gulim" panose="020B0600000101010101" pitchFamily="34" charset="-127"/>
              </a:rPr>
              <a:t> was struggling to provide adequate focus to new products</a:t>
            </a:r>
          </a:p>
          <a:p>
            <a:pPr lvl="1">
              <a:spcBef>
                <a:spcPct val="10000"/>
              </a:spcBef>
            </a:pPr>
            <a:r>
              <a:rPr lang="en-US" sz="1200" dirty="0" smtClean="0">
                <a:ea typeface="Gulim" panose="020B0600000101010101" pitchFamily="34" charset="-127"/>
              </a:rPr>
              <a:t>There was high attrition at top leadership and in sales </a:t>
            </a:r>
            <a:r>
              <a:rPr lang="en-US" sz="1200" dirty="0" err="1" smtClean="0">
                <a:ea typeface="Gulim" panose="020B0600000101010101" pitchFamily="34" charset="-127"/>
              </a:rPr>
              <a:t>organisation</a:t>
            </a:r>
            <a:endParaRPr lang="en-US" sz="1200" dirty="0">
              <a:ea typeface="Gulim" panose="020B0600000101010101" pitchFamily="34" charset="-127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03856" y="1488374"/>
            <a:ext cx="2994486" cy="149579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US" sz="1200" dirty="0" smtClean="0">
                <a:ea typeface="Gulim" panose="020B0600000101010101" pitchFamily="34" charset="-127"/>
              </a:rPr>
              <a:t>Client is part of a promoter led USD 1.5 </a:t>
            </a:r>
            <a:r>
              <a:rPr lang="en-US" sz="1200" dirty="0" err="1" smtClean="0">
                <a:ea typeface="Gulim" panose="020B0600000101010101" pitchFamily="34" charset="-127"/>
              </a:rPr>
              <a:t>bn</a:t>
            </a:r>
            <a:r>
              <a:rPr lang="en-US" sz="1200" dirty="0" smtClean="0">
                <a:ea typeface="Gulim" panose="020B0600000101010101" pitchFamily="34" charset="-127"/>
              </a:rPr>
              <a:t> conglomerate with businesses spread across </a:t>
            </a:r>
            <a:r>
              <a:rPr lang="en-US" sz="1200" dirty="0" err="1" smtClean="0">
                <a:ea typeface="Gulim" panose="020B0600000101010101" pitchFamily="34" charset="-127"/>
              </a:rPr>
              <a:t>electricals</a:t>
            </a:r>
            <a:r>
              <a:rPr lang="en-US" sz="1200" dirty="0" smtClean="0">
                <a:ea typeface="Gulim" panose="020B0600000101010101" pitchFamily="34" charset="-127"/>
              </a:rPr>
              <a:t>, infra, </a:t>
            </a:r>
            <a:br>
              <a:rPr lang="en-US" sz="1200" dirty="0" smtClean="0">
                <a:ea typeface="Gulim" panose="020B0600000101010101" pitchFamily="34" charset="-127"/>
              </a:rPr>
            </a:br>
            <a:r>
              <a:rPr lang="en-US" sz="1200" dirty="0" smtClean="0">
                <a:ea typeface="Gulim" panose="020B0600000101010101" pitchFamily="34" charset="-127"/>
              </a:rPr>
              <a:t>auto and IT</a:t>
            </a:r>
          </a:p>
          <a:p>
            <a:pPr lvl="1">
              <a:spcBef>
                <a:spcPct val="10000"/>
              </a:spcBef>
            </a:pPr>
            <a:r>
              <a:rPr lang="en-US" sz="1200" dirty="0" smtClean="0">
                <a:ea typeface="Gulim" panose="020B0600000101010101" pitchFamily="34" charset="-127"/>
              </a:rPr>
              <a:t>Client is the group’s building materials company with annual turnover of USD 150 </a:t>
            </a:r>
            <a:r>
              <a:rPr lang="en-US" sz="1200" dirty="0" err="1" smtClean="0">
                <a:ea typeface="Gulim" panose="020B0600000101010101" pitchFamily="34" charset="-127"/>
              </a:rPr>
              <a:t>mn</a:t>
            </a:r>
            <a:r>
              <a:rPr lang="en-US" sz="1200" dirty="0" smtClean="0">
                <a:ea typeface="Gulim" panose="020B0600000101010101" pitchFamily="34" charset="-127"/>
              </a:rPr>
              <a:t> (80% of which is from a single </a:t>
            </a:r>
            <a:r>
              <a:rPr lang="en-US" sz="1200" dirty="0" err="1" smtClean="0">
                <a:ea typeface="Gulim" panose="020B0600000101010101" pitchFamily="34" charset="-127"/>
              </a:rPr>
              <a:t>SBU</a:t>
            </a:r>
            <a:r>
              <a:rPr lang="en-US" sz="1200" dirty="0" smtClean="0">
                <a:ea typeface="Gulim" panose="020B0600000101010101" pitchFamily="34" charset="-127"/>
              </a:rPr>
              <a:t>)</a:t>
            </a:r>
            <a:endParaRPr lang="en-US" sz="1200" dirty="0">
              <a:ea typeface="Gulim" panose="020B0600000101010101" pitchFamily="34" charset="-127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1949113" cy="246221"/>
            <a:chOff x="158759" y="0"/>
            <a:chExt cx="11949113" cy="246221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D40904C-BFDF-4DAE-8A21-3D0831393B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456732" y="0"/>
              <a:ext cx="651140" cy="2462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BAS022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BA2F7B5-B25A-4ECC-9455-372F3589CD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8759" y="0"/>
              <a:ext cx="4129961" cy="2462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pl-PL" sz="1000" dirty="0" smtClean="0">
                  <a:solidFill>
                    <a:schemeClr val="bg1"/>
                  </a:solidFill>
                </a:rPr>
                <a:t>BASIC MATERIALS (</a:t>
              </a:r>
              <a:r>
                <a:rPr lang="pl-PL" sz="1000" dirty="0">
                  <a:solidFill>
                    <a:schemeClr val="bg1"/>
                  </a:solidFill>
                </a:rPr>
                <a:t>GEM</a:t>
              </a:r>
              <a:r>
                <a:rPr lang="pl-PL" sz="1000" dirty="0" smtClean="0">
                  <a:solidFill>
                    <a:schemeClr val="bg1"/>
                  </a:solidFill>
                </a:rPr>
                <a:t>)</a:t>
              </a:r>
              <a:r>
                <a:rPr lang="en-US" sz="1000" dirty="0" smtClean="0">
                  <a:solidFill>
                    <a:schemeClr val="bg1"/>
                  </a:solidFill>
                </a:rPr>
                <a:t> </a:t>
              </a:r>
              <a:r>
                <a:rPr lang="pl-PL" sz="1000" dirty="0">
                  <a:solidFill>
                    <a:schemeClr val="bg1"/>
                  </a:solidFill>
                </a:rPr>
                <a:t>| </a:t>
              </a:r>
              <a:r>
                <a:rPr lang="pl-PL" sz="1000" dirty="0" smtClean="0">
                  <a:solidFill>
                    <a:schemeClr val="bg1"/>
                  </a:solidFill>
                </a:rPr>
                <a:t>ASIA-PACIFIC</a:t>
              </a:r>
              <a:endParaRPr lang="pl-PL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942974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8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02693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02693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026933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31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2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3525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38483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678984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678984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2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85519697"/>
              </p:ext>
            </p:extLst>
          </p:nvPr>
        </p:nvGraphicFramePr>
        <p:xfrm>
          <a:off x="1495395" y="1558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23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95395" y="1558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Sales </a:t>
            </a:r>
            <a:r>
              <a:rPr lang="en-US" dirty="0" smtClean="0"/>
              <a:t>academy - key </a:t>
            </a:r>
            <a:r>
              <a:rPr lang="en-US" dirty="0"/>
              <a:t>process changes and enablers put in place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8759" y="934016"/>
            <a:ext cx="11491891" cy="5239047"/>
            <a:chOff x="158759" y="985631"/>
            <a:chExt cx="11491891" cy="5135817"/>
          </a:xfrm>
        </p:grpSpPr>
        <p:sp>
          <p:nvSpPr>
            <p:cNvPr id="8" name="TextBox 4"/>
            <p:cNvSpPr txBox="1"/>
            <p:nvPr>
              <p:custDataLst>
                <p:tags r:id="rId5"/>
              </p:custDataLst>
            </p:nvPr>
          </p:nvSpPr>
          <p:spPr>
            <a:xfrm>
              <a:off x="158759" y="987769"/>
              <a:ext cx="5614582" cy="247010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89601" tIns="44802" rIns="89601" bIns="44802" anchor="ctr"/>
            <a:lstStyle>
              <a:defPPr>
                <a:defRPr lang="en-US"/>
              </a:defPPr>
              <a:lvl1pPr algn="ctr" defTabSz="895350">
                <a:buClr>
                  <a:schemeClr val="accent1"/>
                </a:buClr>
                <a:buSzPct val="90000"/>
                <a:buFont typeface="Wingdings" pitchFamily="2" charset="2"/>
                <a:buNone/>
                <a:defRPr sz="1600">
                  <a:solidFill>
                    <a:schemeClr val="bg1"/>
                  </a:solidFill>
                  <a:cs typeface="Arial" pitchFamily="34" charset="0"/>
                </a:defRPr>
              </a:lvl1pPr>
              <a:lvl2pPr marL="447675" defTabSz="895350">
                <a:defRPr sz="2400">
                  <a:latin typeface="Arial" pitchFamily="34" charset="0"/>
                </a:defRPr>
              </a:lvl2pPr>
              <a:lvl3pPr marL="895350" defTabSz="895350">
                <a:defRPr sz="2400">
                  <a:latin typeface="Arial" pitchFamily="34" charset="0"/>
                </a:defRPr>
              </a:lvl3pPr>
              <a:lvl4pPr marL="1344613" defTabSz="895350">
                <a:defRPr sz="2400">
                  <a:latin typeface="Arial" pitchFamily="34" charset="0"/>
                </a:defRPr>
              </a:lvl4pPr>
              <a:lvl5pPr marL="1792288" defTabSz="895350">
                <a:defRPr sz="2400">
                  <a:latin typeface="Arial" pitchFamily="34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latin typeface="Arial" pitchFamily="34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latin typeface="Arial" pitchFamily="34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latin typeface="Arial" pitchFamily="34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latin typeface="Arial" pitchFamily="34" charset="0"/>
                </a:defRPr>
              </a:lvl9pPr>
            </a:lstStyle>
            <a:p>
              <a:pPr>
                <a:buClr>
                  <a:srgbClr val="C7E0FB"/>
                </a:buClr>
              </a:pP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12" name="TextBox 4"/>
            <p:cNvSpPr txBox="1"/>
            <p:nvPr>
              <p:custDataLst>
                <p:tags r:id="rId6"/>
              </p:custDataLst>
            </p:nvPr>
          </p:nvSpPr>
          <p:spPr>
            <a:xfrm>
              <a:off x="6036068" y="987769"/>
              <a:ext cx="5614582" cy="247010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89601" tIns="44802" rIns="89601" bIns="44802" anchor="ctr"/>
            <a:lstStyle>
              <a:defPPr>
                <a:defRPr lang="en-US"/>
              </a:defPPr>
              <a:lvl1pPr algn="ctr" defTabSz="895350">
                <a:buClr>
                  <a:schemeClr val="accent1"/>
                </a:buClr>
                <a:buSzPct val="90000"/>
                <a:buFont typeface="Wingdings" pitchFamily="2" charset="2"/>
                <a:buNone/>
                <a:defRPr sz="1600">
                  <a:solidFill>
                    <a:schemeClr val="bg1"/>
                  </a:solidFill>
                  <a:cs typeface="Arial" pitchFamily="34" charset="0"/>
                </a:defRPr>
              </a:lvl1pPr>
              <a:lvl2pPr marL="447675" defTabSz="895350">
                <a:defRPr sz="2400">
                  <a:latin typeface="Arial" pitchFamily="34" charset="0"/>
                </a:defRPr>
              </a:lvl2pPr>
              <a:lvl3pPr marL="895350" defTabSz="895350">
                <a:defRPr sz="2400">
                  <a:latin typeface="Arial" pitchFamily="34" charset="0"/>
                </a:defRPr>
              </a:lvl3pPr>
              <a:lvl4pPr marL="1344613" defTabSz="895350">
                <a:defRPr sz="2400">
                  <a:latin typeface="Arial" pitchFamily="34" charset="0"/>
                </a:defRPr>
              </a:lvl4pPr>
              <a:lvl5pPr marL="1792288" defTabSz="895350">
                <a:defRPr sz="2400">
                  <a:latin typeface="Arial" pitchFamily="34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latin typeface="Arial" pitchFamily="34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latin typeface="Arial" pitchFamily="34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latin typeface="Arial" pitchFamily="34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latin typeface="Arial" pitchFamily="34" charset="0"/>
                </a:defRPr>
              </a:lvl9pPr>
            </a:lstStyle>
            <a:p>
              <a:pPr>
                <a:buClr>
                  <a:srgbClr val="C7E0FB"/>
                </a:buClr>
              </a:pP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4"/>
            <p:cNvSpPr txBox="1"/>
            <p:nvPr>
              <p:custDataLst>
                <p:tags r:id="rId7"/>
              </p:custDataLst>
            </p:nvPr>
          </p:nvSpPr>
          <p:spPr>
            <a:xfrm>
              <a:off x="158759" y="3651340"/>
              <a:ext cx="5614582" cy="247010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89601" tIns="44802" rIns="89601" bIns="44802" anchor="ctr"/>
            <a:lstStyle>
              <a:defPPr>
                <a:defRPr lang="en-US"/>
              </a:defPPr>
              <a:lvl1pPr algn="ctr" defTabSz="895350">
                <a:buClr>
                  <a:schemeClr val="accent1"/>
                </a:buClr>
                <a:buSzPct val="90000"/>
                <a:buFont typeface="Wingdings" pitchFamily="2" charset="2"/>
                <a:buNone/>
                <a:defRPr sz="1600">
                  <a:solidFill>
                    <a:schemeClr val="bg1"/>
                  </a:solidFill>
                  <a:cs typeface="Arial" pitchFamily="34" charset="0"/>
                </a:defRPr>
              </a:lvl1pPr>
              <a:lvl2pPr marL="447675" defTabSz="895350">
                <a:defRPr sz="2400">
                  <a:latin typeface="Arial" pitchFamily="34" charset="0"/>
                </a:defRPr>
              </a:lvl2pPr>
              <a:lvl3pPr marL="895350" defTabSz="895350">
                <a:defRPr sz="2400">
                  <a:latin typeface="Arial" pitchFamily="34" charset="0"/>
                </a:defRPr>
              </a:lvl3pPr>
              <a:lvl4pPr marL="1344613" defTabSz="895350">
                <a:defRPr sz="2400">
                  <a:latin typeface="Arial" pitchFamily="34" charset="0"/>
                </a:defRPr>
              </a:lvl4pPr>
              <a:lvl5pPr marL="1792288" defTabSz="895350">
                <a:defRPr sz="2400">
                  <a:latin typeface="Arial" pitchFamily="34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latin typeface="Arial" pitchFamily="34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latin typeface="Arial" pitchFamily="34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latin typeface="Arial" pitchFamily="34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latin typeface="Arial" pitchFamily="34" charset="0"/>
                </a:defRPr>
              </a:lvl9pPr>
            </a:lstStyle>
            <a:p>
              <a:pPr>
                <a:buClr>
                  <a:srgbClr val="C7E0FB"/>
                </a:buClr>
              </a:pP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4"/>
            <p:cNvSpPr txBox="1"/>
            <p:nvPr>
              <p:custDataLst>
                <p:tags r:id="rId8"/>
              </p:custDataLst>
            </p:nvPr>
          </p:nvSpPr>
          <p:spPr>
            <a:xfrm>
              <a:off x="6036068" y="3651340"/>
              <a:ext cx="5614582" cy="247010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89601" tIns="44802" rIns="89601" bIns="44802" anchor="ctr"/>
            <a:lstStyle>
              <a:defPPr>
                <a:defRPr lang="en-US"/>
              </a:defPPr>
              <a:lvl1pPr algn="ctr" defTabSz="895350">
                <a:buClr>
                  <a:schemeClr val="accent1"/>
                </a:buClr>
                <a:buSzPct val="90000"/>
                <a:buFont typeface="Wingdings" pitchFamily="2" charset="2"/>
                <a:buNone/>
                <a:defRPr sz="1600">
                  <a:solidFill>
                    <a:schemeClr val="bg1"/>
                  </a:solidFill>
                  <a:cs typeface="Arial" pitchFamily="34" charset="0"/>
                </a:defRPr>
              </a:lvl1pPr>
              <a:lvl2pPr marL="447675" defTabSz="895350">
                <a:defRPr sz="2400">
                  <a:latin typeface="Arial" pitchFamily="34" charset="0"/>
                </a:defRPr>
              </a:lvl2pPr>
              <a:lvl3pPr marL="895350" defTabSz="895350">
                <a:defRPr sz="2400">
                  <a:latin typeface="Arial" pitchFamily="34" charset="0"/>
                </a:defRPr>
              </a:lvl3pPr>
              <a:lvl4pPr marL="1344613" defTabSz="895350">
                <a:defRPr sz="2400">
                  <a:latin typeface="Arial" pitchFamily="34" charset="0"/>
                </a:defRPr>
              </a:lvl4pPr>
              <a:lvl5pPr marL="1792288" defTabSz="895350">
                <a:defRPr sz="2400">
                  <a:latin typeface="Arial" pitchFamily="34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latin typeface="Arial" pitchFamily="34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latin typeface="Arial" pitchFamily="34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latin typeface="Arial" pitchFamily="34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latin typeface="Arial" pitchFamily="34" charset="0"/>
                </a:defRPr>
              </a:lvl9pPr>
            </a:lstStyle>
            <a:p>
              <a:pPr>
                <a:buClr>
                  <a:srgbClr val="C7E0FB"/>
                </a:buClr>
              </a:pP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4"/>
            <p:cNvSpPr txBox="1">
              <a:spLocks/>
            </p:cNvSpPr>
            <p:nvPr>
              <p:custDataLst>
                <p:tags r:id="rId9"/>
              </p:custDataLst>
            </p:nvPr>
          </p:nvSpPr>
          <p:spPr>
            <a:xfrm>
              <a:off x="158759" y="985631"/>
              <a:ext cx="5614582" cy="322317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txBody>
            <a:bodyPr vert="horz" lIns="74676" tIns="52920" rIns="74676" bIns="52920" rtlCol="0" anchor="ctr" anchorCtr="0">
              <a:spAutoFit/>
            </a:bodyPr>
            <a:lstStyle>
              <a:lvl1pPr lvl="0" indent="0" defTabSz="457200">
                <a:spcBef>
                  <a:spcPts val="0"/>
                </a:spcBef>
                <a:buFontTx/>
                <a:buNone/>
                <a:defRPr sz="1600"/>
              </a:lvl1pPr>
              <a:lvl2pPr marL="241300" lvl="1" indent="-241300" defTabSz="457200">
                <a:spcBef>
                  <a:spcPts val="0"/>
                </a:spcBef>
                <a:buSzPct val="120000"/>
                <a:buFont typeface="Arial" pitchFamily="34" charset="0"/>
                <a:buChar char="•"/>
                <a:defRPr sz="1600"/>
              </a:lvl2pPr>
              <a:lvl3pPr marL="431800" lvl="2" indent="-173038" defTabSz="457200">
                <a:spcBef>
                  <a:spcPts val="0"/>
                </a:spcBef>
                <a:buFont typeface="Calibri" pitchFamily="34" charset="0"/>
                <a:buChar char="–"/>
                <a:defRPr sz="1600"/>
              </a:lvl3pPr>
              <a:lvl4pPr marL="617538" lvl="3" indent="-190500" defTabSz="457200">
                <a:spcBef>
                  <a:spcPts val="0"/>
                </a:spcBef>
                <a:buSzPct val="89000"/>
                <a:buFont typeface="Arial" pitchFamily="34" charset="0"/>
                <a:buChar char="•"/>
                <a:defRPr sz="1600"/>
              </a:lvl4pPr>
              <a:lvl5pPr marL="808038" lvl="4" indent="-176213" defTabSz="457200">
                <a:spcBef>
                  <a:spcPts val="0"/>
                </a:spcBef>
                <a:buFont typeface="Arial" pitchFamily="34" charset="0"/>
                <a:buChar char="-"/>
                <a:defRPr sz="16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Monthly sales planning</a:t>
              </a:r>
            </a:p>
          </p:txBody>
        </p:sp>
        <p:sp>
          <p:nvSpPr>
            <p:cNvPr id="13" name="TextBox 4"/>
            <p:cNvSpPr txBox="1">
              <a:spLocks/>
            </p:cNvSpPr>
            <p:nvPr>
              <p:custDataLst>
                <p:tags r:id="rId10"/>
              </p:custDataLst>
            </p:nvPr>
          </p:nvSpPr>
          <p:spPr>
            <a:xfrm>
              <a:off x="6036068" y="985631"/>
              <a:ext cx="5614582" cy="322317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txBody>
            <a:bodyPr vert="horz" lIns="74676" tIns="52920" rIns="74676" bIns="52920" rtlCol="0" anchor="ctr" anchorCtr="0">
              <a:spAutoFit/>
            </a:bodyPr>
            <a:lstStyle>
              <a:lvl1pPr lvl="0" indent="0" defTabSz="457200">
                <a:spcBef>
                  <a:spcPts val="0"/>
                </a:spcBef>
                <a:buFontTx/>
                <a:buNone/>
                <a:defRPr sz="1600"/>
              </a:lvl1pPr>
              <a:lvl2pPr marL="241300" lvl="1" indent="-241300" defTabSz="457200">
                <a:spcBef>
                  <a:spcPts val="0"/>
                </a:spcBef>
                <a:buSzPct val="120000"/>
                <a:buFont typeface="Arial" pitchFamily="34" charset="0"/>
                <a:buChar char="•"/>
                <a:defRPr sz="1600"/>
              </a:lvl2pPr>
              <a:lvl3pPr marL="431800" lvl="2" indent="-173038" defTabSz="457200">
                <a:spcBef>
                  <a:spcPts val="0"/>
                </a:spcBef>
                <a:buFont typeface="Calibri" pitchFamily="34" charset="0"/>
                <a:buChar char="–"/>
                <a:defRPr sz="1600"/>
              </a:lvl3pPr>
              <a:lvl4pPr marL="617538" lvl="3" indent="-190500" defTabSz="457200">
                <a:spcBef>
                  <a:spcPts val="0"/>
                </a:spcBef>
                <a:buSzPct val="89000"/>
                <a:buFont typeface="Arial" pitchFamily="34" charset="0"/>
                <a:buChar char="•"/>
                <a:defRPr sz="1600"/>
              </a:lvl4pPr>
              <a:lvl5pPr marL="808038" lvl="4" indent="-176213" defTabSz="457200">
                <a:spcBef>
                  <a:spcPts val="0"/>
                </a:spcBef>
                <a:buFont typeface="Arial" pitchFamily="34" charset="0"/>
                <a:buChar char="-"/>
                <a:defRPr sz="16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FSO / SH performance score card</a:t>
              </a:r>
            </a:p>
          </p:txBody>
        </p:sp>
        <p:sp>
          <p:nvSpPr>
            <p:cNvPr id="16" name="TextBox 4"/>
            <p:cNvSpPr txBox="1">
              <a:spLocks/>
            </p:cNvSpPr>
            <p:nvPr>
              <p:custDataLst>
                <p:tags r:id="rId11"/>
              </p:custDataLst>
            </p:nvPr>
          </p:nvSpPr>
          <p:spPr>
            <a:xfrm>
              <a:off x="158759" y="3649202"/>
              <a:ext cx="5614582" cy="322317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txBody>
            <a:bodyPr vert="horz" lIns="74676" tIns="52920" rIns="74676" bIns="52920" rtlCol="0" anchor="ctr" anchorCtr="0">
              <a:spAutoFit/>
            </a:bodyPr>
            <a:lstStyle>
              <a:lvl1pPr lvl="0" indent="0" defTabSz="457200">
                <a:spcBef>
                  <a:spcPts val="0"/>
                </a:spcBef>
                <a:buFontTx/>
                <a:buNone/>
                <a:defRPr sz="1600"/>
              </a:lvl1pPr>
              <a:lvl2pPr marL="241300" lvl="1" indent="-241300" defTabSz="457200">
                <a:spcBef>
                  <a:spcPts val="0"/>
                </a:spcBef>
                <a:buSzPct val="120000"/>
                <a:buFont typeface="Arial" pitchFamily="34" charset="0"/>
                <a:buChar char="•"/>
                <a:defRPr sz="1600"/>
              </a:lvl2pPr>
              <a:lvl3pPr marL="431800" lvl="2" indent="-173038" defTabSz="457200">
                <a:spcBef>
                  <a:spcPts val="0"/>
                </a:spcBef>
                <a:buFont typeface="Calibri" pitchFamily="34" charset="0"/>
                <a:buChar char="–"/>
                <a:defRPr sz="1600"/>
              </a:lvl3pPr>
              <a:lvl4pPr marL="617538" lvl="3" indent="-190500" defTabSz="457200">
                <a:spcBef>
                  <a:spcPts val="0"/>
                </a:spcBef>
                <a:buSzPct val="89000"/>
                <a:buFont typeface="Arial" pitchFamily="34" charset="0"/>
                <a:buChar char="•"/>
                <a:defRPr sz="1600"/>
              </a:lvl4pPr>
              <a:lvl5pPr marL="808038" lvl="4" indent="-176213" defTabSz="457200">
                <a:spcBef>
                  <a:spcPts val="0"/>
                </a:spcBef>
                <a:buFont typeface="Arial" pitchFamily="34" charset="0"/>
                <a:buChar char="-"/>
                <a:defRPr sz="16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FSO log book</a:t>
              </a:r>
            </a:p>
          </p:txBody>
        </p:sp>
        <p:sp>
          <p:nvSpPr>
            <p:cNvPr id="19" name="TextBox 4"/>
            <p:cNvSpPr txBox="1">
              <a:spLocks/>
            </p:cNvSpPr>
            <p:nvPr>
              <p:custDataLst>
                <p:tags r:id="rId12"/>
              </p:custDataLst>
            </p:nvPr>
          </p:nvSpPr>
          <p:spPr>
            <a:xfrm>
              <a:off x="6036068" y="3649202"/>
              <a:ext cx="5614582" cy="322317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txBody>
            <a:bodyPr vert="horz" lIns="74676" tIns="52920" rIns="74676" bIns="52920" rtlCol="0" anchor="ctr" anchorCtr="0">
              <a:spAutoFit/>
            </a:bodyPr>
            <a:lstStyle>
              <a:lvl1pPr lvl="0" indent="0" defTabSz="457200">
                <a:spcBef>
                  <a:spcPts val="0"/>
                </a:spcBef>
                <a:buFontTx/>
                <a:buNone/>
                <a:defRPr sz="1600"/>
              </a:lvl1pPr>
              <a:lvl2pPr marL="241300" lvl="1" indent="-241300" defTabSz="457200">
                <a:spcBef>
                  <a:spcPts val="0"/>
                </a:spcBef>
                <a:buSzPct val="120000"/>
                <a:buFont typeface="Arial" pitchFamily="34" charset="0"/>
                <a:buChar char="•"/>
                <a:defRPr sz="1600"/>
              </a:lvl2pPr>
              <a:lvl3pPr marL="431800" lvl="2" indent="-173038" defTabSz="457200">
                <a:spcBef>
                  <a:spcPts val="0"/>
                </a:spcBef>
                <a:buFont typeface="Calibri" pitchFamily="34" charset="0"/>
                <a:buChar char="–"/>
                <a:defRPr sz="1600"/>
              </a:lvl3pPr>
              <a:lvl4pPr marL="617538" lvl="3" indent="-190500" defTabSz="457200">
                <a:spcBef>
                  <a:spcPts val="0"/>
                </a:spcBef>
                <a:buSzPct val="89000"/>
                <a:buFont typeface="Arial" pitchFamily="34" charset="0"/>
                <a:buChar char="•"/>
                <a:defRPr sz="1600"/>
              </a:lvl4pPr>
              <a:lvl5pPr marL="808038" lvl="4" indent="-176213" defTabSz="457200">
                <a:spcBef>
                  <a:spcPts val="0"/>
                </a:spcBef>
                <a:buFont typeface="Arial" pitchFamily="34" charset="0"/>
                <a:buChar char="-"/>
                <a:defRPr sz="16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Review cadence</a:t>
              </a:r>
            </a:p>
          </p:txBody>
        </p:sp>
        <p:pic>
          <p:nvPicPr>
            <p:cNvPr id="842761" name="Picture 9" descr="C:\Users\Vinay Tyagi\Desktop\Capture.PNG"/>
            <p:cNvPicPr>
              <a:picLocks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62" y="1383550"/>
              <a:ext cx="3834875" cy="1989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2762" name="Picture 10" descr="C:\Users\Vinay Tyagi\Desktop\FSO scorecard snapshot.PNG"/>
            <p:cNvPicPr>
              <a:picLocks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3123" y="1382476"/>
              <a:ext cx="3669300" cy="2003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0" name="Objec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1146916"/>
                </p:ext>
              </p:extLst>
            </p:nvPr>
          </p:nvGraphicFramePr>
          <p:xfrm>
            <a:off x="254263" y="4074016"/>
            <a:ext cx="3234071" cy="1989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124" name="Slide" r:id="rId20" imgW="2141106" imgH="2880425" progId="PowerPoint.Slide.12">
                    <p:embed/>
                  </p:oleObj>
                </mc:Choice>
                <mc:Fallback>
                  <p:oleObj name="Slide" r:id="rId20" imgW="2141106" imgH="2880425" progId="PowerPoint.Slide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54263" y="4074016"/>
                          <a:ext cx="3234071" cy="19892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3"/>
            <p:cNvSpPr txBox="1"/>
            <p:nvPr/>
          </p:nvSpPr>
          <p:spPr>
            <a:xfrm>
              <a:off x="4302240" y="1630113"/>
              <a:ext cx="1269374" cy="107721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lvl="0" indent="0" defTabSz="457200">
                <a:spcBef>
                  <a:spcPts val="0"/>
                </a:spcBef>
                <a:buFontTx/>
                <a:buNone/>
                <a:defRPr sz="1600"/>
              </a:lvl1pPr>
              <a:lvl2pPr marL="241300" lvl="1" indent="-241300" defTabSz="457200">
                <a:spcBef>
                  <a:spcPts val="0"/>
                </a:spcBef>
                <a:buSzPct val="120000"/>
                <a:buFont typeface="Arial" pitchFamily="34" charset="0"/>
                <a:buChar char="•"/>
                <a:defRPr sz="1600"/>
              </a:lvl2pPr>
              <a:lvl3pPr marL="431800" lvl="2" indent="-173038" defTabSz="457200">
                <a:spcBef>
                  <a:spcPts val="0"/>
                </a:spcBef>
                <a:buFont typeface="Calibri" pitchFamily="34" charset="0"/>
                <a:buChar char="–"/>
                <a:defRPr sz="1600"/>
              </a:lvl3pPr>
              <a:lvl4pPr marL="617538" lvl="3" indent="-190500" defTabSz="457200">
                <a:spcBef>
                  <a:spcPts val="0"/>
                </a:spcBef>
                <a:buSzPct val="89000"/>
                <a:buFont typeface="Arial" pitchFamily="34" charset="0"/>
                <a:buChar char="•"/>
                <a:defRPr sz="1600"/>
              </a:lvl4pPr>
              <a:lvl5pPr marL="808038" lvl="4" indent="-176213" defTabSz="457200">
                <a:spcBef>
                  <a:spcPts val="0"/>
                </a:spcBef>
                <a:buFont typeface="Arial" pitchFamily="34" charset="0"/>
                <a:buChar char="-"/>
                <a:defRPr sz="16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sz="1400" b="1" dirty="0">
                  <a:solidFill>
                    <a:schemeClr val="tx2"/>
                  </a:solidFill>
                </a:rPr>
                <a:t>Sub-stockist level granular sales and journey plan for the month</a:t>
              </a:r>
            </a:p>
          </p:txBody>
        </p:sp>
        <p:sp>
          <p:nvSpPr>
            <p:cNvPr id="21" name="Rectangle 3"/>
            <p:cNvSpPr txBox="1"/>
            <p:nvPr/>
          </p:nvSpPr>
          <p:spPr>
            <a:xfrm>
              <a:off x="10052259" y="1630111"/>
              <a:ext cx="1510398" cy="107721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lvl="0" indent="0" defTabSz="457200">
                <a:spcBef>
                  <a:spcPts val="0"/>
                </a:spcBef>
                <a:buFontTx/>
                <a:buNone/>
                <a:defRPr sz="1600"/>
              </a:lvl1pPr>
              <a:lvl2pPr marL="241300" lvl="1" indent="-241300" defTabSz="457200">
                <a:spcBef>
                  <a:spcPts val="0"/>
                </a:spcBef>
                <a:buSzPct val="120000"/>
                <a:buFont typeface="Arial" pitchFamily="34" charset="0"/>
                <a:buChar char="•"/>
                <a:defRPr sz="1600"/>
              </a:lvl2pPr>
              <a:lvl3pPr marL="431800" lvl="2" indent="-173038" defTabSz="457200">
                <a:spcBef>
                  <a:spcPts val="0"/>
                </a:spcBef>
                <a:buFont typeface="Calibri" pitchFamily="34" charset="0"/>
                <a:buChar char="–"/>
                <a:defRPr sz="1600"/>
              </a:lvl3pPr>
              <a:lvl4pPr marL="617538" lvl="3" indent="-190500" defTabSz="457200">
                <a:spcBef>
                  <a:spcPts val="0"/>
                </a:spcBef>
                <a:buSzPct val="89000"/>
                <a:buFont typeface="Arial" pitchFamily="34" charset="0"/>
                <a:buChar char="•"/>
                <a:defRPr sz="1600"/>
              </a:lvl4pPr>
              <a:lvl5pPr marL="808038" lvl="4" indent="-176213" defTabSz="457200">
                <a:spcBef>
                  <a:spcPts val="0"/>
                </a:spcBef>
                <a:buFont typeface="Arial" pitchFamily="34" charset="0"/>
                <a:buChar char="-"/>
                <a:defRPr sz="16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sz="1400" b="1" dirty="0">
                  <a:solidFill>
                    <a:schemeClr val="tx2"/>
                  </a:solidFill>
                </a:rPr>
                <a:t>Balanced score-card to track FSO / SH performance on input as well as output metrics</a:t>
              </a:r>
            </a:p>
          </p:txBody>
        </p:sp>
        <p:sp>
          <p:nvSpPr>
            <p:cNvPr id="22" name="Rectangle 3"/>
            <p:cNvSpPr txBox="1">
              <a:spLocks/>
            </p:cNvSpPr>
            <p:nvPr/>
          </p:nvSpPr>
          <p:spPr>
            <a:xfrm>
              <a:off x="3666066" y="4343338"/>
              <a:ext cx="1905549" cy="12926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lvl="0" indent="0" defTabSz="457200">
                <a:spcBef>
                  <a:spcPts val="0"/>
                </a:spcBef>
                <a:buFontTx/>
                <a:buNone/>
                <a:defRPr sz="1600"/>
              </a:lvl1pPr>
              <a:lvl2pPr marL="241300" lvl="1" indent="-241300" defTabSz="457200">
                <a:spcBef>
                  <a:spcPts val="0"/>
                </a:spcBef>
                <a:buSzPct val="120000"/>
                <a:buFont typeface="Arial" pitchFamily="34" charset="0"/>
                <a:buChar char="•"/>
                <a:defRPr sz="1600"/>
              </a:lvl2pPr>
              <a:lvl3pPr marL="431800" lvl="2" indent="-173038" defTabSz="457200">
                <a:spcBef>
                  <a:spcPts val="0"/>
                </a:spcBef>
                <a:buFont typeface="Calibri" pitchFamily="34" charset="0"/>
                <a:buChar char="–"/>
                <a:defRPr sz="1600"/>
              </a:lvl3pPr>
              <a:lvl4pPr marL="617538" lvl="3" indent="-190500" defTabSz="457200">
                <a:spcBef>
                  <a:spcPts val="0"/>
                </a:spcBef>
                <a:buSzPct val="89000"/>
                <a:buFont typeface="Arial" pitchFamily="34" charset="0"/>
                <a:buChar char="•"/>
                <a:defRPr sz="1600"/>
              </a:lvl4pPr>
              <a:lvl5pPr marL="808038" lvl="4" indent="-176213" defTabSz="457200">
                <a:spcBef>
                  <a:spcPts val="0"/>
                </a:spcBef>
                <a:buFont typeface="Arial" pitchFamily="34" charset="0"/>
                <a:buChar char="-"/>
                <a:defRPr sz="16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sz="1400" b="1" dirty="0">
                  <a:solidFill>
                    <a:schemeClr val="tx2"/>
                  </a:solidFill>
                </a:rPr>
                <a:t>Enabler to help FSO execute channel partner related roles (order taking, inventory stock, </a:t>
              </a:r>
              <a:r>
                <a:rPr lang="en-US" sz="1400" b="1" dirty="0" smtClean="0">
                  <a:solidFill>
                    <a:schemeClr val="tx2"/>
                  </a:solidFill>
                </a:rPr>
                <a:t/>
              </a:r>
              <a:br>
                <a:rPr lang="en-US" sz="1400" b="1" dirty="0" smtClean="0">
                  <a:solidFill>
                    <a:schemeClr val="tx2"/>
                  </a:solidFill>
                </a:rPr>
              </a:br>
              <a:r>
                <a:rPr lang="en-US" sz="1400" b="1" dirty="0" smtClean="0">
                  <a:solidFill>
                    <a:schemeClr val="tx2"/>
                  </a:solidFill>
                </a:rPr>
                <a:t>issue </a:t>
              </a:r>
              <a:r>
                <a:rPr lang="en-US" sz="1400" b="1" dirty="0">
                  <a:solidFill>
                    <a:schemeClr val="tx2"/>
                  </a:solidFill>
                </a:rPr>
                <a:t>recording)</a:t>
              </a:r>
            </a:p>
          </p:txBody>
        </p:sp>
        <p:sp>
          <p:nvSpPr>
            <p:cNvPr id="23" name="Rectangle 3"/>
            <p:cNvSpPr txBox="1">
              <a:spLocks/>
            </p:cNvSpPr>
            <p:nvPr/>
          </p:nvSpPr>
          <p:spPr>
            <a:xfrm>
              <a:off x="9792423" y="4492312"/>
              <a:ext cx="1646424" cy="107721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lvl="0" indent="0" defTabSz="457200">
                <a:spcBef>
                  <a:spcPts val="0"/>
                </a:spcBef>
                <a:buFontTx/>
                <a:buNone/>
                <a:defRPr sz="1600"/>
              </a:lvl1pPr>
              <a:lvl2pPr marL="241300" lvl="1" indent="-241300" defTabSz="457200">
                <a:spcBef>
                  <a:spcPts val="0"/>
                </a:spcBef>
                <a:buSzPct val="120000"/>
                <a:buFont typeface="Arial" pitchFamily="34" charset="0"/>
                <a:buChar char="•"/>
                <a:defRPr sz="1600"/>
              </a:lvl2pPr>
              <a:lvl3pPr marL="431800" lvl="2" indent="-173038" defTabSz="457200">
                <a:spcBef>
                  <a:spcPts val="0"/>
                </a:spcBef>
                <a:buFont typeface="Calibri" pitchFamily="34" charset="0"/>
                <a:buChar char="–"/>
                <a:defRPr sz="1600"/>
              </a:lvl3pPr>
              <a:lvl4pPr marL="617538" lvl="3" indent="-190500" defTabSz="457200">
                <a:spcBef>
                  <a:spcPts val="0"/>
                </a:spcBef>
                <a:buSzPct val="89000"/>
                <a:buFont typeface="Arial" pitchFamily="34" charset="0"/>
                <a:buChar char="•"/>
                <a:defRPr sz="1600"/>
              </a:lvl4pPr>
              <a:lvl5pPr marL="808038" lvl="4" indent="-176213" defTabSz="457200">
                <a:spcBef>
                  <a:spcPts val="0"/>
                </a:spcBef>
                <a:buFont typeface="Arial" pitchFamily="34" charset="0"/>
                <a:buChar char="-"/>
                <a:defRPr sz="16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sz="1400" b="1" dirty="0">
                  <a:solidFill>
                    <a:schemeClr val="tx2"/>
                  </a:solidFill>
                </a:rPr>
                <a:t>Review architechture to track module implementation and success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134310" y="3994507"/>
              <a:ext cx="3275151" cy="2020324"/>
              <a:chOff x="4747397" y="4274684"/>
              <a:chExt cx="2501916" cy="2061360"/>
            </a:xfrm>
          </p:grpSpPr>
          <p:graphicFrame>
            <p:nvGraphicFramePr>
              <p:cNvPr id="20" name="Object 19"/>
              <p:cNvGraphicFramePr>
                <a:graphicFrameLocks/>
              </p:cNvGraphicFramePr>
              <p:nvPr>
                <p:extLst/>
              </p:nvPr>
            </p:nvGraphicFramePr>
            <p:xfrm>
              <a:off x="4778778" y="4306378"/>
              <a:ext cx="2470535" cy="20296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9125" name="Slide" r:id="rId23" imgW="4090585" imgH="3069434" progId="PowerPoint.Slide.12">
                      <p:embed/>
                    </p:oleObj>
                  </mc:Choice>
                  <mc:Fallback>
                    <p:oleObj name="Slide" r:id="rId23" imgW="4090585" imgH="3069434" progId="PowerPoint.Slide.12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4778778" y="4306378"/>
                            <a:ext cx="2470535" cy="202966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" name="Rectangle 3"/>
              <p:cNvSpPr/>
              <p:nvPr/>
            </p:nvSpPr>
            <p:spPr>
              <a:xfrm>
                <a:off x="4747397" y="4274684"/>
                <a:ext cx="747549" cy="2204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1837222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Text2"/>
  <p:tag name="PREVIOUSNAME" val="C:\Users\Krishnakumar Thangar\Desktop\26-Nov-2018\1810-1110744\B series\BAS022_Infra and Manufacturing_Sales transformation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c4rVAHTXal1JxmXPqiZ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2"/>
  <p:tag name="2LEVEL" val="0.1"/>
  <p:tag name="3LEVEL" val="0.05"/>
  <p:tag name="4LEVEL" val="0.03"/>
  <p:tag name="5LEVEL" val="0.0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2"/>
  <p:tag name="2LEVEL" val="0.1"/>
  <p:tag name="3LEVEL" val="0.05"/>
  <p:tag name="4LEVEL" val="0.03"/>
  <p:tag name="5LEVEL" val="0.0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2"/>
  <p:tag name="2LEVEL" val="0.1"/>
  <p:tag name="3LEVEL" val="0.05"/>
  <p:tag name="4LEVEL" val="0.03"/>
  <p:tag name="5LEVEL" val="0.0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VBEhPfT128EYb5YNMHRA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21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230</Words>
  <Application>Microsoft Macintosh PowerPoint</Application>
  <PresentationFormat>Custom</PresentationFormat>
  <Paragraphs>32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30" baseType="lpstr">
      <vt:lpstr>Arial</vt:lpstr>
      <vt:lpstr>Georgia</vt:lpstr>
      <vt:lpstr>Gulim</vt:lpstr>
      <vt:lpstr>Times New Roman</vt:lpstr>
      <vt:lpstr>Wingdings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M&amp;S Theme</vt:lpstr>
      <vt:lpstr>Firm Format - template_Grey</vt:lpstr>
      <vt:lpstr>think-cell Slide</vt:lpstr>
      <vt:lpstr>Slide</vt:lpstr>
      <vt:lpstr>Client context and our objectives</vt:lpstr>
      <vt:lpstr>Sales academy - key process changes and enablers put in place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2019-05-01T18:55:27Z</dcterms:modified>
  <cp:category/>
  <cp:contentStatus/>
  <dc:language/>
  <cp:version/>
</cp:coreProperties>
</file>