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4.xml" ContentType="application/vnd.openxmlformats-officedocument.them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5.xml" ContentType="application/vnd.openxmlformats-officedocument.them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6.xml" ContentType="application/vnd.openxmlformats-officedocument.them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9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0.xml" ContentType="application/vnd.openxmlformats-officedocument.them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1.xml" ContentType="application/vnd.openxmlformats-officedocument.them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89" r:id="rId20"/>
    <p:sldMasterId id="2147483794" r:id="rId21"/>
  </p:sldMasterIdLst>
  <p:notesMasterIdLst>
    <p:notesMasterId r:id="rId25"/>
  </p:notesMasterIdLst>
  <p:handoutMasterIdLst>
    <p:handoutMasterId r:id="rId26"/>
  </p:handoutMasterIdLst>
  <p:sldIdLst>
    <p:sldId id="688" r:id="rId22"/>
    <p:sldId id="689" r:id="rId23"/>
    <p:sldId id="690" r:id="rId24"/>
  </p:sldIdLst>
  <p:sldSz cx="11949113" cy="6721475"/>
  <p:notesSz cx="9236075" cy="6954838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 userDrawn="1">
          <p15:clr>
            <a:srgbClr val="A4A3A4"/>
          </p15:clr>
        </p15:guide>
        <p15:guide id="2" pos="836" userDrawn="1">
          <p15:clr>
            <a:srgbClr val="A4A3A4"/>
          </p15:clr>
        </p15:guide>
        <p15:guide id="3" pos="2948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  <p15:guide id="5" pos="6476" userDrawn="1">
          <p15:clr>
            <a:srgbClr val="A4A3A4"/>
          </p15:clr>
        </p15:guide>
        <p15:guide id="6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4" autoAdjust="0"/>
    <p:restoredTop sz="96699" autoAdjust="0"/>
  </p:normalViewPr>
  <p:slideViewPr>
    <p:cSldViewPr snapToGrid="0" snapToObjects="1">
      <p:cViewPr>
        <p:scale>
          <a:sx n="120" d="100"/>
          <a:sy n="120" d="100"/>
        </p:scale>
        <p:origin x="1000" y="520"/>
      </p:cViewPr>
      <p:guideLst>
        <p:guide orient="horz" pos="1637"/>
        <p:guide pos="836"/>
        <p:guide pos="2948"/>
        <p:guide orient="horz" pos="2213"/>
        <p:guide pos="6476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tags" Target="tags/tag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8C587-12DE-4951-A0CB-D5398567468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225" y="536575"/>
            <a:ext cx="6727825" cy="37846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641" y="4619502"/>
            <a:ext cx="6197107" cy="2449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24.vml"/><Relationship Id="rId2" Type="http://schemas.openxmlformats.org/officeDocument/2006/relationships/tags" Target="../tags/tag11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4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9.vml"/><Relationship Id="rId2" Type="http://schemas.openxmlformats.org/officeDocument/2006/relationships/tags" Target="../tags/tag13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2.vml"/><Relationship Id="rId2" Type="http://schemas.openxmlformats.org/officeDocument/2006/relationships/tags" Target="../tags/tag15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3.vml"/><Relationship Id="rId2" Type="http://schemas.openxmlformats.org/officeDocument/2006/relationships/tags" Target="../tags/tag15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8.vml"/><Relationship Id="rId2" Type="http://schemas.openxmlformats.org/officeDocument/2006/relationships/tags" Target="../tags/tag17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3.vml"/><Relationship Id="rId2" Type="http://schemas.openxmlformats.org/officeDocument/2006/relationships/tags" Target="../tags/tag19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8.vml"/><Relationship Id="rId2" Type="http://schemas.openxmlformats.org/officeDocument/2006/relationships/tags" Target="../tags/tag21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3.vml"/><Relationship Id="rId2" Type="http://schemas.openxmlformats.org/officeDocument/2006/relationships/tags" Target="../tags/tag23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8.vml"/><Relationship Id="rId2" Type="http://schemas.openxmlformats.org/officeDocument/2006/relationships/tags" Target="../tags/tag259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3.vml"/><Relationship Id="rId2" Type="http://schemas.openxmlformats.org/officeDocument/2006/relationships/tags" Target="../tags/tag280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8.vml"/><Relationship Id="rId2" Type="http://schemas.openxmlformats.org/officeDocument/2006/relationships/tags" Target="../tags/tag30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3.vml"/><Relationship Id="rId2" Type="http://schemas.openxmlformats.org/officeDocument/2006/relationships/tags" Target="../tags/tag32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8.vml"/><Relationship Id="rId2" Type="http://schemas.openxmlformats.org/officeDocument/2006/relationships/tags" Target="../tags/tag34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3.vml"/><Relationship Id="rId2" Type="http://schemas.openxmlformats.org/officeDocument/2006/relationships/tags" Target="../tags/tag36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7.vml"/><Relationship Id="rId2" Type="http://schemas.openxmlformats.org/officeDocument/2006/relationships/tags" Target="../tags/tag38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2.vml"/><Relationship Id="rId2" Type="http://schemas.openxmlformats.org/officeDocument/2006/relationships/tags" Target="../tags/tag40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2.xml"/><Relationship Id="rId4" Type="http://schemas.openxmlformats.org/officeDocument/2006/relationships/tags" Target="../tags/tag443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5.vml"/><Relationship Id="rId2" Type="http://schemas.openxmlformats.org/officeDocument/2006/relationships/tags" Target="../tags/tag44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45.xml"/><Relationship Id="rId4" Type="http://schemas.openxmlformats.org/officeDocument/2006/relationships/tags" Target="../tags/tag446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7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6.vml"/><Relationship Id="rId2" Type="http://schemas.openxmlformats.org/officeDocument/2006/relationships/tags" Target="../tags/tag44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5.jpg"/><Relationship Id="rId5" Type="http://schemas.openxmlformats.org/officeDocument/2006/relationships/oleObject" Target="../embeddings/oleObject9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8.vml"/><Relationship Id="rId2" Type="http://schemas.openxmlformats.org/officeDocument/2006/relationships/tags" Target="../tags/tag47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tags" Target="../tags/tag481.xml"/><Relationship Id="rId2" Type="http://schemas.openxmlformats.org/officeDocument/2006/relationships/slideMaster" Target="../slideMasters/slideMaster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23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47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7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5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 Slid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91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4" name="think-cell Slide" r:id="rId4" imgW="439" imgH="438" progId="TCLayout.ActiveDocument.1">
                  <p:embed/>
                </p:oleObj>
              </mc:Choice>
              <mc:Fallback>
                <p:oleObj name="think-cell Slide" r:id="rId4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hevron 5"/>
          <p:cNvSpPr>
            <a:spLocks/>
          </p:cNvSpPr>
          <p:nvPr/>
        </p:nvSpPr>
        <p:spPr>
          <a:xfrm>
            <a:off x="2980737" y="0"/>
            <a:ext cx="5987639" cy="6721476"/>
          </a:xfrm>
          <a:prstGeom prst="chevron">
            <a:avLst>
              <a:gd name="adj" fmla="val 2042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>
          <a:xfrm>
            <a:off x="6915149" y="2"/>
            <a:ext cx="5033963" cy="6721476"/>
          </a:xfrm>
          <a:custGeom>
            <a:avLst/>
            <a:gdLst>
              <a:gd name="connsiteX0" fmla="*/ 0 w 6950767"/>
              <a:gd name="connsiteY0" fmla="*/ 0 h 6721476"/>
              <a:gd name="connsiteX1" fmla="*/ 6694714 w 6950767"/>
              <a:gd name="connsiteY1" fmla="*/ 0 h 6721476"/>
              <a:gd name="connsiteX2" fmla="*/ 6694714 w 6950767"/>
              <a:gd name="connsiteY2" fmla="*/ 1 h 6721476"/>
              <a:gd name="connsiteX3" fmla="*/ 6950767 w 6950767"/>
              <a:gd name="connsiteY3" fmla="*/ 1 h 6721476"/>
              <a:gd name="connsiteX4" fmla="*/ 6950767 w 6950767"/>
              <a:gd name="connsiteY4" fmla="*/ 6721476 h 6721476"/>
              <a:gd name="connsiteX5" fmla="*/ 6950765 w 6950767"/>
              <a:gd name="connsiteY5" fmla="*/ 6721476 h 6721476"/>
              <a:gd name="connsiteX6" fmla="*/ 6950765 w 6950767"/>
              <a:gd name="connsiteY6" fmla="*/ 6718239 h 6721476"/>
              <a:gd name="connsiteX7" fmla="*/ 32578 w 6950767"/>
              <a:gd name="connsiteY7" fmla="*/ 6718239 h 6721476"/>
              <a:gd name="connsiteX8" fmla="*/ 1977107 w 6950767"/>
              <a:gd name="connsiteY8" fmla="*/ 3360782 h 6721476"/>
              <a:gd name="connsiteX9" fmla="*/ 0 w 6950767"/>
              <a:gd name="connsiteY9" fmla="*/ 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50767" h="6721476">
                <a:moveTo>
                  <a:pt x="0" y="0"/>
                </a:moveTo>
                <a:lnTo>
                  <a:pt x="6694714" y="0"/>
                </a:lnTo>
                <a:lnTo>
                  <a:pt x="6694714" y="1"/>
                </a:lnTo>
                <a:lnTo>
                  <a:pt x="6950767" y="1"/>
                </a:lnTo>
                <a:lnTo>
                  <a:pt x="6950767" y="6721476"/>
                </a:lnTo>
                <a:lnTo>
                  <a:pt x="6950765" y="6721476"/>
                </a:lnTo>
                <a:lnTo>
                  <a:pt x="6950765" y="6718239"/>
                </a:lnTo>
                <a:lnTo>
                  <a:pt x="32578" y="6718239"/>
                </a:lnTo>
                <a:lnTo>
                  <a:pt x="1977107" y="3360782"/>
                </a:lnTo>
                <a:cubicBezTo>
                  <a:pt x="1303783" y="2240521"/>
                  <a:pt x="673324" y="112026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475488" y="230190"/>
            <a:ext cx="10969497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251" y="1619250"/>
            <a:ext cx="5461001" cy="10772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gray">
          <a:xfrm>
            <a:off x="10457644" y="50802"/>
            <a:ext cx="1166411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489"/>
            <a:endParaRPr lang="x-none" sz="45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51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10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4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9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1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5:26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7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9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9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1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83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3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8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1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7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1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4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6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1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0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2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5:26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5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4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7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1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3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6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7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3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0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2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5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7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9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8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5:26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7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0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27859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967635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69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45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 Slid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475488" y="230190"/>
            <a:ext cx="10969497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251" y="1619250"/>
            <a:ext cx="5461001" cy="10772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4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5:26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9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20" Type="http://schemas.openxmlformats.org/officeDocument/2006/relationships/tags" Target="../tags/tag210.xml"/><Relationship Id="rId21" Type="http://schemas.openxmlformats.org/officeDocument/2006/relationships/tags" Target="../tags/tag211.xml"/><Relationship Id="rId22" Type="http://schemas.openxmlformats.org/officeDocument/2006/relationships/tags" Target="../tags/tag212.xml"/><Relationship Id="rId23" Type="http://schemas.openxmlformats.org/officeDocument/2006/relationships/tags" Target="../tags/tag213.xml"/><Relationship Id="rId24" Type="http://schemas.openxmlformats.org/officeDocument/2006/relationships/oleObject" Target="../embeddings/oleObject44.bin"/><Relationship Id="rId25" Type="http://schemas.openxmlformats.org/officeDocument/2006/relationships/image" Target="../media/image1.emf"/><Relationship Id="rId10" Type="http://schemas.openxmlformats.org/officeDocument/2006/relationships/tags" Target="../tags/tag200.xml"/><Relationship Id="rId11" Type="http://schemas.openxmlformats.org/officeDocument/2006/relationships/tags" Target="../tags/tag201.xml"/><Relationship Id="rId12" Type="http://schemas.openxmlformats.org/officeDocument/2006/relationships/tags" Target="../tags/tag202.xml"/><Relationship Id="rId13" Type="http://schemas.openxmlformats.org/officeDocument/2006/relationships/tags" Target="../tags/tag203.xml"/><Relationship Id="rId14" Type="http://schemas.openxmlformats.org/officeDocument/2006/relationships/tags" Target="../tags/tag204.xml"/><Relationship Id="rId15" Type="http://schemas.openxmlformats.org/officeDocument/2006/relationships/tags" Target="../tags/tag205.xml"/><Relationship Id="rId16" Type="http://schemas.openxmlformats.org/officeDocument/2006/relationships/tags" Target="../tags/tag206.xml"/><Relationship Id="rId17" Type="http://schemas.openxmlformats.org/officeDocument/2006/relationships/tags" Target="../tags/tag207.xml"/><Relationship Id="rId18" Type="http://schemas.openxmlformats.org/officeDocument/2006/relationships/tags" Target="../tags/tag208.xml"/><Relationship Id="rId19" Type="http://schemas.openxmlformats.org/officeDocument/2006/relationships/tags" Target="../tags/tag209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4.vml"/><Relationship Id="rId7" Type="http://schemas.openxmlformats.org/officeDocument/2006/relationships/tags" Target="../tags/tag197.xml"/><Relationship Id="rId8" Type="http://schemas.openxmlformats.org/officeDocument/2006/relationships/tags" Target="../tags/tag19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20" Type="http://schemas.openxmlformats.org/officeDocument/2006/relationships/tags" Target="../tags/tag231.xml"/><Relationship Id="rId21" Type="http://schemas.openxmlformats.org/officeDocument/2006/relationships/tags" Target="../tags/tag232.xml"/><Relationship Id="rId22" Type="http://schemas.openxmlformats.org/officeDocument/2006/relationships/tags" Target="../tags/tag233.xml"/><Relationship Id="rId23" Type="http://schemas.openxmlformats.org/officeDocument/2006/relationships/tags" Target="../tags/tag234.xml"/><Relationship Id="rId24" Type="http://schemas.openxmlformats.org/officeDocument/2006/relationships/oleObject" Target="../embeddings/oleObject49.bin"/><Relationship Id="rId25" Type="http://schemas.openxmlformats.org/officeDocument/2006/relationships/image" Target="../media/image1.emf"/><Relationship Id="rId10" Type="http://schemas.openxmlformats.org/officeDocument/2006/relationships/tags" Target="../tags/tag221.xml"/><Relationship Id="rId11" Type="http://schemas.openxmlformats.org/officeDocument/2006/relationships/tags" Target="../tags/tag222.xml"/><Relationship Id="rId12" Type="http://schemas.openxmlformats.org/officeDocument/2006/relationships/tags" Target="../tags/tag223.xml"/><Relationship Id="rId13" Type="http://schemas.openxmlformats.org/officeDocument/2006/relationships/tags" Target="../tags/tag224.xml"/><Relationship Id="rId14" Type="http://schemas.openxmlformats.org/officeDocument/2006/relationships/tags" Target="../tags/tag225.xml"/><Relationship Id="rId15" Type="http://schemas.openxmlformats.org/officeDocument/2006/relationships/tags" Target="../tags/tag226.xml"/><Relationship Id="rId16" Type="http://schemas.openxmlformats.org/officeDocument/2006/relationships/tags" Target="../tags/tag227.xml"/><Relationship Id="rId17" Type="http://schemas.openxmlformats.org/officeDocument/2006/relationships/tags" Target="../tags/tag228.xml"/><Relationship Id="rId18" Type="http://schemas.openxmlformats.org/officeDocument/2006/relationships/tags" Target="../tags/tag229.xml"/><Relationship Id="rId19" Type="http://schemas.openxmlformats.org/officeDocument/2006/relationships/tags" Target="../tags/tag230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9.vml"/><Relationship Id="rId7" Type="http://schemas.openxmlformats.org/officeDocument/2006/relationships/tags" Target="../tags/tag218.xml"/><Relationship Id="rId8" Type="http://schemas.openxmlformats.org/officeDocument/2006/relationships/tags" Target="../tags/tag219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20" Type="http://schemas.openxmlformats.org/officeDocument/2006/relationships/tags" Target="../tags/tag252.xml"/><Relationship Id="rId21" Type="http://schemas.openxmlformats.org/officeDocument/2006/relationships/tags" Target="../tags/tag253.xml"/><Relationship Id="rId22" Type="http://schemas.openxmlformats.org/officeDocument/2006/relationships/tags" Target="../tags/tag254.xml"/><Relationship Id="rId23" Type="http://schemas.openxmlformats.org/officeDocument/2006/relationships/tags" Target="../tags/tag255.xml"/><Relationship Id="rId24" Type="http://schemas.openxmlformats.org/officeDocument/2006/relationships/oleObject" Target="../embeddings/oleObject54.bin"/><Relationship Id="rId25" Type="http://schemas.openxmlformats.org/officeDocument/2006/relationships/image" Target="../media/image1.emf"/><Relationship Id="rId10" Type="http://schemas.openxmlformats.org/officeDocument/2006/relationships/tags" Target="../tags/tag242.xml"/><Relationship Id="rId11" Type="http://schemas.openxmlformats.org/officeDocument/2006/relationships/tags" Target="../tags/tag243.xml"/><Relationship Id="rId12" Type="http://schemas.openxmlformats.org/officeDocument/2006/relationships/tags" Target="../tags/tag244.xml"/><Relationship Id="rId13" Type="http://schemas.openxmlformats.org/officeDocument/2006/relationships/tags" Target="../tags/tag245.xml"/><Relationship Id="rId14" Type="http://schemas.openxmlformats.org/officeDocument/2006/relationships/tags" Target="../tags/tag246.xml"/><Relationship Id="rId15" Type="http://schemas.openxmlformats.org/officeDocument/2006/relationships/tags" Target="../tags/tag247.xml"/><Relationship Id="rId16" Type="http://schemas.openxmlformats.org/officeDocument/2006/relationships/tags" Target="../tags/tag248.xml"/><Relationship Id="rId17" Type="http://schemas.openxmlformats.org/officeDocument/2006/relationships/tags" Target="../tags/tag249.xml"/><Relationship Id="rId18" Type="http://schemas.openxmlformats.org/officeDocument/2006/relationships/tags" Target="../tags/tag250.xml"/><Relationship Id="rId19" Type="http://schemas.openxmlformats.org/officeDocument/2006/relationships/tags" Target="../tags/tag251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4.vml"/><Relationship Id="rId7" Type="http://schemas.openxmlformats.org/officeDocument/2006/relationships/tags" Target="../tags/tag239.xml"/><Relationship Id="rId8" Type="http://schemas.openxmlformats.org/officeDocument/2006/relationships/tags" Target="../tags/tag240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20" Type="http://schemas.openxmlformats.org/officeDocument/2006/relationships/tags" Target="../tags/tag273.xml"/><Relationship Id="rId21" Type="http://schemas.openxmlformats.org/officeDocument/2006/relationships/tags" Target="../tags/tag274.xml"/><Relationship Id="rId22" Type="http://schemas.openxmlformats.org/officeDocument/2006/relationships/tags" Target="../tags/tag275.xml"/><Relationship Id="rId23" Type="http://schemas.openxmlformats.org/officeDocument/2006/relationships/tags" Target="../tags/tag276.xml"/><Relationship Id="rId24" Type="http://schemas.openxmlformats.org/officeDocument/2006/relationships/oleObject" Target="../embeddings/oleObject59.bin"/><Relationship Id="rId25" Type="http://schemas.openxmlformats.org/officeDocument/2006/relationships/image" Target="../media/image1.emf"/><Relationship Id="rId10" Type="http://schemas.openxmlformats.org/officeDocument/2006/relationships/tags" Target="../tags/tag263.xml"/><Relationship Id="rId11" Type="http://schemas.openxmlformats.org/officeDocument/2006/relationships/tags" Target="../tags/tag264.xml"/><Relationship Id="rId12" Type="http://schemas.openxmlformats.org/officeDocument/2006/relationships/tags" Target="../tags/tag265.xml"/><Relationship Id="rId13" Type="http://schemas.openxmlformats.org/officeDocument/2006/relationships/tags" Target="../tags/tag266.xml"/><Relationship Id="rId14" Type="http://schemas.openxmlformats.org/officeDocument/2006/relationships/tags" Target="../tags/tag267.xml"/><Relationship Id="rId15" Type="http://schemas.openxmlformats.org/officeDocument/2006/relationships/tags" Target="../tags/tag268.xml"/><Relationship Id="rId16" Type="http://schemas.openxmlformats.org/officeDocument/2006/relationships/tags" Target="../tags/tag269.xml"/><Relationship Id="rId17" Type="http://schemas.openxmlformats.org/officeDocument/2006/relationships/tags" Target="../tags/tag270.xml"/><Relationship Id="rId18" Type="http://schemas.openxmlformats.org/officeDocument/2006/relationships/tags" Target="../tags/tag271.xml"/><Relationship Id="rId19" Type="http://schemas.openxmlformats.org/officeDocument/2006/relationships/tags" Target="../tags/tag272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9.vml"/><Relationship Id="rId7" Type="http://schemas.openxmlformats.org/officeDocument/2006/relationships/tags" Target="../tags/tag260.xml"/><Relationship Id="rId8" Type="http://schemas.openxmlformats.org/officeDocument/2006/relationships/tags" Target="../tags/tag261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20" Type="http://schemas.openxmlformats.org/officeDocument/2006/relationships/tags" Target="../tags/tag294.xml"/><Relationship Id="rId21" Type="http://schemas.openxmlformats.org/officeDocument/2006/relationships/tags" Target="../tags/tag295.xml"/><Relationship Id="rId22" Type="http://schemas.openxmlformats.org/officeDocument/2006/relationships/tags" Target="../tags/tag296.xml"/><Relationship Id="rId23" Type="http://schemas.openxmlformats.org/officeDocument/2006/relationships/tags" Target="../tags/tag297.xml"/><Relationship Id="rId24" Type="http://schemas.openxmlformats.org/officeDocument/2006/relationships/oleObject" Target="../embeddings/oleObject64.bin"/><Relationship Id="rId25" Type="http://schemas.openxmlformats.org/officeDocument/2006/relationships/image" Target="../media/image1.emf"/><Relationship Id="rId10" Type="http://schemas.openxmlformats.org/officeDocument/2006/relationships/tags" Target="../tags/tag284.xml"/><Relationship Id="rId11" Type="http://schemas.openxmlformats.org/officeDocument/2006/relationships/tags" Target="../tags/tag285.xml"/><Relationship Id="rId12" Type="http://schemas.openxmlformats.org/officeDocument/2006/relationships/tags" Target="../tags/tag286.xml"/><Relationship Id="rId13" Type="http://schemas.openxmlformats.org/officeDocument/2006/relationships/tags" Target="../tags/tag287.xml"/><Relationship Id="rId14" Type="http://schemas.openxmlformats.org/officeDocument/2006/relationships/tags" Target="../tags/tag288.xml"/><Relationship Id="rId15" Type="http://schemas.openxmlformats.org/officeDocument/2006/relationships/tags" Target="../tags/tag289.xml"/><Relationship Id="rId16" Type="http://schemas.openxmlformats.org/officeDocument/2006/relationships/tags" Target="../tags/tag290.xml"/><Relationship Id="rId17" Type="http://schemas.openxmlformats.org/officeDocument/2006/relationships/tags" Target="../tags/tag291.xml"/><Relationship Id="rId18" Type="http://schemas.openxmlformats.org/officeDocument/2006/relationships/tags" Target="../tags/tag292.xml"/><Relationship Id="rId19" Type="http://schemas.openxmlformats.org/officeDocument/2006/relationships/tags" Target="../tags/tag29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4.vml"/><Relationship Id="rId7" Type="http://schemas.openxmlformats.org/officeDocument/2006/relationships/tags" Target="../tags/tag281.xml"/><Relationship Id="rId8" Type="http://schemas.openxmlformats.org/officeDocument/2006/relationships/tags" Target="../tags/tag28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20" Type="http://schemas.openxmlformats.org/officeDocument/2006/relationships/tags" Target="../tags/tag315.xml"/><Relationship Id="rId21" Type="http://schemas.openxmlformats.org/officeDocument/2006/relationships/tags" Target="../tags/tag316.xml"/><Relationship Id="rId22" Type="http://schemas.openxmlformats.org/officeDocument/2006/relationships/tags" Target="../tags/tag317.xml"/><Relationship Id="rId23" Type="http://schemas.openxmlformats.org/officeDocument/2006/relationships/tags" Target="../tags/tag318.xml"/><Relationship Id="rId24" Type="http://schemas.openxmlformats.org/officeDocument/2006/relationships/oleObject" Target="../embeddings/oleObject69.bin"/><Relationship Id="rId25" Type="http://schemas.openxmlformats.org/officeDocument/2006/relationships/image" Target="../media/image1.emf"/><Relationship Id="rId10" Type="http://schemas.openxmlformats.org/officeDocument/2006/relationships/tags" Target="../tags/tag305.xml"/><Relationship Id="rId11" Type="http://schemas.openxmlformats.org/officeDocument/2006/relationships/tags" Target="../tags/tag306.xml"/><Relationship Id="rId12" Type="http://schemas.openxmlformats.org/officeDocument/2006/relationships/tags" Target="../tags/tag307.xml"/><Relationship Id="rId13" Type="http://schemas.openxmlformats.org/officeDocument/2006/relationships/tags" Target="../tags/tag308.xml"/><Relationship Id="rId14" Type="http://schemas.openxmlformats.org/officeDocument/2006/relationships/tags" Target="../tags/tag309.xml"/><Relationship Id="rId15" Type="http://schemas.openxmlformats.org/officeDocument/2006/relationships/tags" Target="../tags/tag310.xml"/><Relationship Id="rId16" Type="http://schemas.openxmlformats.org/officeDocument/2006/relationships/tags" Target="../tags/tag311.xml"/><Relationship Id="rId17" Type="http://schemas.openxmlformats.org/officeDocument/2006/relationships/tags" Target="../tags/tag312.xml"/><Relationship Id="rId18" Type="http://schemas.openxmlformats.org/officeDocument/2006/relationships/tags" Target="../tags/tag313.xml"/><Relationship Id="rId19" Type="http://schemas.openxmlformats.org/officeDocument/2006/relationships/tags" Target="../tags/tag314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9.vml"/><Relationship Id="rId7" Type="http://schemas.openxmlformats.org/officeDocument/2006/relationships/tags" Target="../tags/tag302.xml"/><Relationship Id="rId8" Type="http://schemas.openxmlformats.org/officeDocument/2006/relationships/tags" Target="../tags/tag303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20" Type="http://schemas.openxmlformats.org/officeDocument/2006/relationships/tags" Target="../tags/tag336.xml"/><Relationship Id="rId21" Type="http://schemas.openxmlformats.org/officeDocument/2006/relationships/tags" Target="../tags/tag337.xml"/><Relationship Id="rId22" Type="http://schemas.openxmlformats.org/officeDocument/2006/relationships/tags" Target="../tags/tag338.xml"/><Relationship Id="rId23" Type="http://schemas.openxmlformats.org/officeDocument/2006/relationships/tags" Target="../tags/tag339.xml"/><Relationship Id="rId24" Type="http://schemas.openxmlformats.org/officeDocument/2006/relationships/oleObject" Target="../embeddings/oleObject74.bin"/><Relationship Id="rId25" Type="http://schemas.openxmlformats.org/officeDocument/2006/relationships/image" Target="../media/image1.emf"/><Relationship Id="rId10" Type="http://schemas.openxmlformats.org/officeDocument/2006/relationships/tags" Target="../tags/tag326.xml"/><Relationship Id="rId11" Type="http://schemas.openxmlformats.org/officeDocument/2006/relationships/tags" Target="../tags/tag327.xml"/><Relationship Id="rId12" Type="http://schemas.openxmlformats.org/officeDocument/2006/relationships/tags" Target="../tags/tag328.xml"/><Relationship Id="rId13" Type="http://schemas.openxmlformats.org/officeDocument/2006/relationships/tags" Target="../tags/tag329.xml"/><Relationship Id="rId14" Type="http://schemas.openxmlformats.org/officeDocument/2006/relationships/tags" Target="../tags/tag330.xml"/><Relationship Id="rId15" Type="http://schemas.openxmlformats.org/officeDocument/2006/relationships/tags" Target="../tags/tag331.xml"/><Relationship Id="rId16" Type="http://schemas.openxmlformats.org/officeDocument/2006/relationships/tags" Target="../tags/tag332.xml"/><Relationship Id="rId17" Type="http://schemas.openxmlformats.org/officeDocument/2006/relationships/tags" Target="../tags/tag333.xml"/><Relationship Id="rId18" Type="http://schemas.openxmlformats.org/officeDocument/2006/relationships/tags" Target="../tags/tag334.xml"/><Relationship Id="rId19" Type="http://schemas.openxmlformats.org/officeDocument/2006/relationships/tags" Target="../tags/tag335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4.vml"/><Relationship Id="rId7" Type="http://schemas.openxmlformats.org/officeDocument/2006/relationships/tags" Target="../tags/tag323.xml"/><Relationship Id="rId8" Type="http://schemas.openxmlformats.org/officeDocument/2006/relationships/tags" Target="../tags/tag324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20" Type="http://schemas.openxmlformats.org/officeDocument/2006/relationships/tags" Target="../tags/tag357.xml"/><Relationship Id="rId21" Type="http://schemas.openxmlformats.org/officeDocument/2006/relationships/tags" Target="../tags/tag358.xml"/><Relationship Id="rId22" Type="http://schemas.openxmlformats.org/officeDocument/2006/relationships/tags" Target="../tags/tag359.xml"/><Relationship Id="rId23" Type="http://schemas.openxmlformats.org/officeDocument/2006/relationships/tags" Target="../tags/tag360.xml"/><Relationship Id="rId24" Type="http://schemas.openxmlformats.org/officeDocument/2006/relationships/oleObject" Target="../embeddings/oleObject79.bin"/><Relationship Id="rId25" Type="http://schemas.openxmlformats.org/officeDocument/2006/relationships/image" Target="../media/image1.emf"/><Relationship Id="rId10" Type="http://schemas.openxmlformats.org/officeDocument/2006/relationships/tags" Target="../tags/tag347.xml"/><Relationship Id="rId11" Type="http://schemas.openxmlformats.org/officeDocument/2006/relationships/tags" Target="../tags/tag348.xml"/><Relationship Id="rId12" Type="http://schemas.openxmlformats.org/officeDocument/2006/relationships/tags" Target="../tags/tag349.xml"/><Relationship Id="rId13" Type="http://schemas.openxmlformats.org/officeDocument/2006/relationships/tags" Target="../tags/tag350.xml"/><Relationship Id="rId14" Type="http://schemas.openxmlformats.org/officeDocument/2006/relationships/tags" Target="../tags/tag351.xml"/><Relationship Id="rId15" Type="http://schemas.openxmlformats.org/officeDocument/2006/relationships/tags" Target="../tags/tag352.xml"/><Relationship Id="rId16" Type="http://schemas.openxmlformats.org/officeDocument/2006/relationships/tags" Target="../tags/tag353.xml"/><Relationship Id="rId17" Type="http://schemas.openxmlformats.org/officeDocument/2006/relationships/tags" Target="../tags/tag354.xml"/><Relationship Id="rId18" Type="http://schemas.openxmlformats.org/officeDocument/2006/relationships/tags" Target="../tags/tag355.xml"/><Relationship Id="rId19" Type="http://schemas.openxmlformats.org/officeDocument/2006/relationships/tags" Target="../tags/tag356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9.vml"/><Relationship Id="rId7" Type="http://schemas.openxmlformats.org/officeDocument/2006/relationships/tags" Target="../tags/tag344.xml"/><Relationship Id="rId8" Type="http://schemas.openxmlformats.org/officeDocument/2006/relationships/tags" Target="../tags/tag345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20" Type="http://schemas.openxmlformats.org/officeDocument/2006/relationships/tags" Target="../tags/tag379.xml"/><Relationship Id="rId21" Type="http://schemas.openxmlformats.org/officeDocument/2006/relationships/tags" Target="../tags/tag380.xml"/><Relationship Id="rId22" Type="http://schemas.openxmlformats.org/officeDocument/2006/relationships/tags" Target="../tags/tag381.xml"/><Relationship Id="rId23" Type="http://schemas.openxmlformats.org/officeDocument/2006/relationships/oleObject" Target="../embeddings/oleObject84.bin"/><Relationship Id="rId24" Type="http://schemas.openxmlformats.org/officeDocument/2006/relationships/image" Target="../media/image1.emf"/><Relationship Id="rId10" Type="http://schemas.openxmlformats.org/officeDocument/2006/relationships/tags" Target="../tags/tag369.xml"/><Relationship Id="rId11" Type="http://schemas.openxmlformats.org/officeDocument/2006/relationships/tags" Target="../tags/tag370.xml"/><Relationship Id="rId12" Type="http://schemas.openxmlformats.org/officeDocument/2006/relationships/tags" Target="../tags/tag371.xml"/><Relationship Id="rId13" Type="http://schemas.openxmlformats.org/officeDocument/2006/relationships/tags" Target="../tags/tag372.xml"/><Relationship Id="rId14" Type="http://schemas.openxmlformats.org/officeDocument/2006/relationships/tags" Target="../tags/tag373.xml"/><Relationship Id="rId15" Type="http://schemas.openxmlformats.org/officeDocument/2006/relationships/tags" Target="../tags/tag374.xml"/><Relationship Id="rId16" Type="http://schemas.openxmlformats.org/officeDocument/2006/relationships/tags" Target="../tags/tag375.xml"/><Relationship Id="rId17" Type="http://schemas.openxmlformats.org/officeDocument/2006/relationships/tags" Target="../tags/tag376.xml"/><Relationship Id="rId18" Type="http://schemas.openxmlformats.org/officeDocument/2006/relationships/tags" Target="../tags/tag377.xml"/><Relationship Id="rId19" Type="http://schemas.openxmlformats.org/officeDocument/2006/relationships/tags" Target="../tags/tag378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4.vml"/><Relationship Id="rId6" Type="http://schemas.openxmlformats.org/officeDocument/2006/relationships/tags" Target="../tags/tag365.xml"/><Relationship Id="rId7" Type="http://schemas.openxmlformats.org/officeDocument/2006/relationships/tags" Target="../tags/tag366.xml"/><Relationship Id="rId8" Type="http://schemas.openxmlformats.org/officeDocument/2006/relationships/tags" Target="../tags/tag367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20" Type="http://schemas.openxmlformats.org/officeDocument/2006/relationships/tags" Target="../tags/tag398.xml"/><Relationship Id="rId21" Type="http://schemas.openxmlformats.org/officeDocument/2006/relationships/tags" Target="../tags/tag399.xml"/><Relationship Id="rId22" Type="http://schemas.openxmlformats.org/officeDocument/2006/relationships/tags" Target="../tags/tag400.xml"/><Relationship Id="rId23" Type="http://schemas.openxmlformats.org/officeDocument/2006/relationships/tags" Target="../tags/tag401.xml"/><Relationship Id="rId24" Type="http://schemas.openxmlformats.org/officeDocument/2006/relationships/oleObject" Target="../embeddings/oleObject88.bin"/><Relationship Id="rId25" Type="http://schemas.openxmlformats.org/officeDocument/2006/relationships/image" Target="../media/image1.emf"/><Relationship Id="rId10" Type="http://schemas.openxmlformats.org/officeDocument/2006/relationships/tags" Target="../tags/tag388.xml"/><Relationship Id="rId11" Type="http://schemas.openxmlformats.org/officeDocument/2006/relationships/tags" Target="../tags/tag389.xml"/><Relationship Id="rId12" Type="http://schemas.openxmlformats.org/officeDocument/2006/relationships/tags" Target="../tags/tag390.xml"/><Relationship Id="rId13" Type="http://schemas.openxmlformats.org/officeDocument/2006/relationships/tags" Target="../tags/tag391.xml"/><Relationship Id="rId14" Type="http://schemas.openxmlformats.org/officeDocument/2006/relationships/tags" Target="../tags/tag392.xml"/><Relationship Id="rId15" Type="http://schemas.openxmlformats.org/officeDocument/2006/relationships/tags" Target="../tags/tag393.xml"/><Relationship Id="rId16" Type="http://schemas.openxmlformats.org/officeDocument/2006/relationships/tags" Target="../tags/tag394.xml"/><Relationship Id="rId17" Type="http://schemas.openxmlformats.org/officeDocument/2006/relationships/tags" Target="../tags/tag395.xml"/><Relationship Id="rId18" Type="http://schemas.openxmlformats.org/officeDocument/2006/relationships/tags" Target="../tags/tag396.xml"/><Relationship Id="rId19" Type="http://schemas.openxmlformats.org/officeDocument/2006/relationships/tags" Target="../tags/tag397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8.vml"/><Relationship Id="rId7" Type="http://schemas.openxmlformats.org/officeDocument/2006/relationships/tags" Target="../tags/tag385.xml"/><Relationship Id="rId8" Type="http://schemas.openxmlformats.org/officeDocument/2006/relationships/tags" Target="../tags/tag38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5" Type="http://schemas.openxmlformats.org/officeDocument/2006/relationships/theme" Target="../theme/theme20.x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vmlDrawing" Target="../drawings/vmlDrawing93.v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tags" Target="../tags/tag439.xml"/><Relationship Id="rId41" Type="http://schemas.openxmlformats.org/officeDocument/2006/relationships/oleObject" Target="../embeddings/oleObject93.bin"/><Relationship Id="rId42" Type="http://schemas.openxmlformats.org/officeDocument/2006/relationships/image" Target="../media/image1.emf"/><Relationship Id="rId43" Type="http://schemas.openxmlformats.org/officeDocument/2006/relationships/oleObject" Target="../embeddings/oleObject94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1.xml"/><Relationship Id="rId21" Type="http://schemas.openxmlformats.org/officeDocument/2006/relationships/tags" Target="../tags/tag462.xml"/><Relationship Id="rId22" Type="http://schemas.openxmlformats.org/officeDocument/2006/relationships/tags" Target="../tags/tag463.xml"/><Relationship Id="rId23" Type="http://schemas.openxmlformats.org/officeDocument/2006/relationships/tags" Target="../tags/tag464.xml"/><Relationship Id="rId24" Type="http://schemas.openxmlformats.org/officeDocument/2006/relationships/tags" Target="../tags/tag465.xml"/><Relationship Id="rId25" Type="http://schemas.openxmlformats.org/officeDocument/2006/relationships/tags" Target="../tags/tag466.xml"/><Relationship Id="rId26" Type="http://schemas.openxmlformats.org/officeDocument/2006/relationships/tags" Target="../tags/tag467.xml"/><Relationship Id="rId27" Type="http://schemas.openxmlformats.org/officeDocument/2006/relationships/tags" Target="../tags/tag468.xml"/><Relationship Id="rId28" Type="http://schemas.openxmlformats.org/officeDocument/2006/relationships/tags" Target="../tags/tag469.xml"/><Relationship Id="rId29" Type="http://schemas.openxmlformats.org/officeDocument/2006/relationships/tags" Target="../tags/tag470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7.vml"/><Relationship Id="rId30" Type="http://schemas.openxmlformats.org/officeDocument/2006/relationships/tags" Target="../tags/tag471.xml"/><Relationship Id="rId31" Type="http://schemas.openxmlformats.org/officeDocument/2006/relationships/tags" Target="../tags/tag472.xml"/><Relationship Id="rId32" Type="http://schemas.openxmlformats.org/officeDocument/2006/relationships/tags" Target="../tags/tag473.xml"/><Relationship Id="rId9" Type="http://schemas.openxmlformats.org/officeDocument/2006/relationships/tags" Target="../tags/tag450.xml"/><Relationship Id="rId6" Type="http://schemas.openxmlformats.org/officeDocument/2006/relationships/tags" Target="../tags/tag447.xml"/><Relationship Id="rId7" Type="http://schemas.openxmlformats.org/officeDocument/2006/relationships/tags" Target="../tags/tag448.xml"/><Relationship Id="rId8" Type="http://schemas.openxmlformats.org/officeDocument/2006/relationships/tags" Target="../tags/tag449.xml"/><Relationship Id="rId33" Type="http://schemas.openxmlformats.org/officeDocument/2006/relationships/tags" Target="../tags/tag474.xml"/><Relationship Id="rId34" Type="http://schemas.openxmlformats.org/officeDocument/2006/relationships/tags" Target="../tags/tag475.xml"/><Relationship Id="rId35" Type="http://schemas.openxmlformats.org/officeDocument/2006/relationships/tags" Target="../tags/tag476.xml"/><Relationship Id="rId36" Type="http://schemas.openxmlformats.org/officeDocument/2006/relationships/tags" Target="../tags/tag477.xml"/><Relationship Id="rId10" Type="http://schemas.openxmlformats.org/officeDocument/2006/relationships/tags" Target="../tags/tag451.xml"/><Relationship Id="rId11" Type="http://schemas.openxmlformats.org/officeDocument/2006/relationships/tags" Target="../tags/tag452.xml"/><Relationship Id="rId12" Type="http://schemas.openxmlformats.org/officeDocument/2006/relationships/tags" Target="../tags/tag453.xml"/><Relationship Id="rId13" Type="http://schemas.openxmlformats.org/officeDocument/2006/relationships/tags" Target="../tags/tag454.xml"/><Relationship Id="rId14" Type="http://schemas.openxmlformats.org/officeDocument/2006/relationships/tags" Target="../tags/tag455.xml"/><Relationship Id="rId15" Type="http://schemas.openxmlformats.org/officeDocument/2006/relationships/tags" Target="../tags/tag456.xml"/><Relationship Id="rId16" Type="http://schemas.openxmlformats.org/officeDocument/2006/relationships/tags" Target="../tags/tag457.xml"/><Relationship Id="rId17" Type="http://schemas.openxmlformats.org/officeDocument/2006/relationships/tags" Target="../tags/tag458.xml"/><Relationship Id="rId18" Type="http://schemas.openxmlformats.org/officeDocument/2006/relationships/tags" Target="../tags/tag459.xml"/><Relationship Id="rId19" Type="http://schemas.openxmlformats.org/officeDocument/2006/relationships/tags" Target="../tags/tag460.xml"/><Relationship Id="rId37" Type="http://schemas.openxmlformats.org/officeDocument/2006/relationships/tags" Target="../tags/tag478.xml"/><Relationship Id="rId38" Type="http://schemas.openxmlformats.org/officeDocument/2006/relationships/oleObject" Target="../embeddings/oleObject98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20" Type="http://schemas.openxmlformats.org/officeDocument/2006/relationships/tags" Target="../tags/tag102.xml"/><Relationship Id="rId21" Type="http://schemas.openxmlformats.org/officeDocument/2006/relationships/tags" Target="../tags/tag103.xml"/><Relationship Id="rId22" Type="http://schemas.openxmlformats.org/officeDocument/2006/relationships/tags" Target="../tags/tag104.xml"/><Relationship Id="rId23" Type="http://schemas.openxmlformats.org/officeDocument/2006/relationships/tags" Target="../tags/tag105.xml"/><Relationship Id="rId24" Type="http://schemas.openxmlformats.org/officeDocument/2006/relationships/oleObject" Target="../embeddings/oleObject20.bin"/><Relationship Id="rId25" Type="http://schemas.openxmlformats.org/officeDocument/2006/relationships/image" Target="../media/image1.emf"/><Relationship Id="rId10" Type="http://schemas.openxmlformats.org/officeDocument/2006/relationships/tags" Target="../tags/tag92.xml"/><Relationship Id="rId11" Type="http://schemas.openxmlformats.org/officeDocument/2006/relationships/tags" Target="../tags/tag93.xml"/><Relationship Id="rId12" Type="http://schemas.openxmlformats.org/officeDocument/2006/relationships/tags" Target="../tags/tag94.xml"/><Relationship Id="rId13" Type="http://schemas.openxmlformats.org/officeDocument/2006/relationships/tags" Target="../tags/tag95.xml"/><Relationship Id="rId14" Type="http://schemas.openxmlformats.org/officeDocument/2006/relationships/tags" Target="../tags/tag96.xml"/><Relationship Id="rId15" Type="http://schemas.openxmlformats.org/officeDocument/2006/relationships/tags" Target="../tags/tag97.xml"/><Relationship Id="rId16" Type="http://schemas.openxmlformats.org/officeDocument/2006/relationships/tags" Target="../tags/tag98.xml"/><Relationship Id="rId17" Type="http://schemas.openxmlformats.org/officeDocument/2006/relationships/tags" Target="../tags/tag99.xml"/><Relationship Id="rId18" Type="http://schemas.openxmlformats.org/officeDocument/2006/relationships/tags" Target="../tags/tag100.xml"/><Relationship Id="rId19" Type="http://schemas.openxmlformats.org/officeDocument/2006/relationships/tags" Target="../tags/tag101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5.xml"/><Relationship Id="rId6" Type="http://schemas.openxmlformats.org/officeDocument/2006/relationships/vmlDrawing" Target="../drawings/vmlDrawing20.vml"/><Relationship Id="rId7" Type="http://schemas.openxmlformats.org/officeDocument/2006/relationships/tags" Target="../tags/tag89.xml"/><Relationship Id="rId8" Type="http://schemas.openxmlformats.org/officeDocument/2006/relationships/tags" Target="../tags/tag9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20" Type="http://schemas.openxmlformats.org/officeDocument/2006/relationships/tags" Target="../tags/tag125.xml"/><Relationship Id="rId21" Type="http://schemas.openxmlformats.org/officeDocument/2006/relationships/tags" Target="../tags/tag126.xml"/><Relationship Id="rId22" Type="http://schemas.openxmlformats.org/officeDocument/2006/relationships/tags" Target="../tags/tag127.xml"/><Relationship Id="rId23" Type="http://schemas.openxmlformats.org/officeDocument/2006/relationships/tags" Target="../tags/tag128.xml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1.emf"/><Relationship Id="rId10" Type="http://schemas.openxmlformats.org/officeDocument/2006/relationships/tags" Target="../tags/tag115.xml"/><Relationship Id="rId11" Type="http://schemas.openxmlformats.org/officeDocument/2006/relationships/tags" Target="../tags/tag116.xml"/><Relationship Id="rId12" Type="http://schemas.openxmlformats.org/officeDocument/2006/relationships/tags" Target="../tags/tag117.xml"/><Relationship Id="rId13" Type="http://schemas.openxmlformats.org/officeDocument/2006/relationships/tags" Target="../tags/tag118.xml"/><Relationship Id="rId14" Type="http://schemas.openxmlformats.org/officeDocument/2006/relationships/tags" Target="../tags/tag119.xml"/><Relationship Id="rId15" Type="http://schemas.openxmlformats.org/officeDocument/2006/relationships/tags" Target="../tags/tag120.xml"/><Relationship Id="rId16" Type="http://schemas.openxmlformats.org/officeDocument/2006/relationships/tags" Target="../tags/tag121.xml"/><Relationship Id="rId17" Type="http://schemas.openxmlformats.org/officeDocument/2006/relationships/tags" Target="../tags/tag122.xml"/><Relationship Id="rId18" Type="http://schemas.openxmlformats.org/officeDocument/2006/relationships/tags" Target="../tags/tag123.xml"/><Relationship Id="rId19" Type="http://schemas.openxmlformats.org/officeDocument/2006/relationships/tags" Target="../tags/tag12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5.vml"/><Relationship Id="rId7" Type="http://schemas.openxmlformats.org/officeDocument/2006/relationships/tags" Target="../tags/tag112.xml"/><Relationship Id="rId8" Type="http://schemas.openxmlformats.org/officeDocument/2006/relationships/tags" Target="../tags/tag11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20" Type="http://schemas.openxmlformats.org/officeDocument/2006/relationships/tags" Target="../tags/tag147.xml"/><Relationship Id="rId21" Type="http://schemas.openxmlformats.org/officeDocument/2006/relationships/tags" Target="../tags/tag148.xml"/><Relationship Id="rId22" Type="http://schemas.openxmlformats.org/officeDocument/2006/relationships/tags" Target="../tags/tag149.xml"/><Relationship Id="rId23" Type="http://schemas.openxmlformats.org/officeDocument/2006/relationships/oleObject" Target="../embeddings/oleObject30.bin"/><Relationship Id="rId24" Type="http://schemas.openxmlformats.org/officeDocument/2006/relationships/image" Target="../media/image1.emf"/><Relationship Id="rId10" Type="http://schemas.openxmlformats.org/officeDocument/2006/relationships/tags" Target="../tags/tag137.xml"/><Relationship Id="rId11" Type="http://schemas.openxmlformats.org/officeDocument/2006/relationships/tags" Target="../tags/tag138.xml"/><Relationship Id="rId12" Type="http://schemas.openxmlformats.org/officeDocument/2006/relationships/tags" Target="../tags/tag139.xml"/><Relationship Id="rId13" Type="http://schemas.openxmlformats.org/officeDocument/2006/relationships/tags" Target="../tags/tag140.xml"/><Relationship Id="rId14" Type="http://schemas.openxmlformats.org/officeDocument/2006/relationships/tags" Target="../tags/tag141.xml"/><Relationship Id="rId15" Type="http://schemas.openxmlformats.org/officeDocument/2006/relationships/tags" Target="../tags/tag142.xml"/><Relationship Id="rId16" Type="http://schemas.openxmlformats.org/officeDocument/2006/relationships/tags" Target="../tags/tag143.xml"/><Relationship Id="rId17" Type="http://schemas.openxmlformats.org/officeDocument/2006/relationships/tags" Target="../tags/tag144.xml"/><Relationship Id="rId18" Type="http://schemas.openxmlformats.org/officeDocument/2006/relationships/tags" Target="../tags/tag145.xml"/><Relationship Id="rId19" Type="http://schemas.openxmlformats.org/officeDocument/2006/relationships/tags" Target="../tags/tag1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30.v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tags" Target="../tags/tag13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20" Type="http://schemas.openxmlformats.org/officeDocument/2006/relationships/tags" Target="../tags/tag168.xml"/><Relationship Id="rId21" Type="http://schemas.openxmlformats.org/officeDocument/2006/relationships/tags" Target="../tags/tag169.xml"/><Relationship Id="rId22" Type="http://schemas.openxmlformats.org/officeDocument/2006/relationships/tags" Target="../tags/tag170.xml"/><Relationship Id="rId23" Type="http://schemas.openxmlformats.org/officeDocument/2006/relationships/tags" Target="../tags/tag171.xml"/><Relationship Id="rId24" Type="http://schemas.openxmlformats.org/officeDocument/2006/relationships/oleObject" Target="../embeddings/oleObject34.bin"/><Relationship Id="rId25" Type="http://schemas.openxmlformats.org/officeDocument/2006/relationships/image" Target="../media/image1.emf"/><Relationship Id="rId10" Type="http://schemas.openxmlformats.org/officeDocument/2006/relationships/tags" Target="../tags/tag158.xml"/><Relationship Id="rId11" Type="http://schemas.openxmlformats.org/officeDocument/2006/relationships/tags" Target="../tags/tag159.xml"/><Relationship Id="rId12" Type="http://schemas.openxmlformats.org/officeDocument/2006/relationships/tags" Target="../tags/tag160.xml"/><Relationship Id="rId13" Type="http://schemas.openxmlformats.org/officeDocument/2006/relationships/tags" Target="../tags/tag161.xml"/><Relationship Id="rId14" Type="http://schemas.openxmlformats.org/officeDocument/2006/relationships/tags" Target="../tags/tag162.xml"/><Relationship Id="rId15" Type="http://schemas.openxmlformats.org/officeDocument/2006/relationships/tags" Target="../tags/tag163.xml"/><Relationship Id="rId16" Type="http://schemas.openxmlformats.org/officeDocument/2006/relationships/tags" Target="../tags/tag164.xml"/><Relationship Id="rId17" Type="http://schemas.openxmlformats.org/officeDocument/2006/relationships/tags" Target="../tags/tag165.xml"/><Relationship Id="rId18" Type="http://schemas.openxmlformats.org/officeDocument/2006/relationships/tags" Target="../tags/tag166.xml"/><Relationship Id="rId19" Type="http://schemas.openxmlformats.org/officeDocument/2006/relationships/tags" Target="../tags/tag167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4.vml"/><Relationship Id="rId7" Type="http://schemas.openxmlformats.org/officeDocument/2006/relationships/tags" Target="../tags/tag155.xml"/><Relationship Id="rId8" Type="http://schemas.openxmlformats.org/officeDocument/2006/relationships/tags" Target="../tags/tag15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20" Type="http://schemas.openxmlformats.org/officeDocument/2006/relationships/tags" Target="../tags/tag189.xml"/><Relationship Id="rId21" Type="http://schemas.openxmlformats.org/officeDocument/2006/relationships/tags" Target="../tags/tag190.xml"/><Relationship Id="rId22" Type="http://schemas.openxmlformats.org/officeDocument/2006/relationships/tags" Target="../tags/tag191.xml"/><Relationship Id="rId23" Type="http://schemas.openxmlformats.org/officeDocument/2006/relationships/tags" Target="../tags/tag192.xml"/><Relationship Id="rId24" Type="http://schemas.openxmlformats.org/officeDocument/2006/relationships/oleObject" Target="../embeddings/oleObject39.bin"/><Relationship Id="rId25" Type="http://schemas.openxmlformats.org/officeDocument/2006/relationships/image" Target="../media/image1.emf"/><Relationship Id="rId10" Type="http://schemas.openxmlformats.org/officeDocument/2006/relationships/tags" Target="../tags/tag179.xml"/><Relationship Id="rId11" Type="http://schemas.openxmlformats.org/officeDocument/2006/relationships/tags" Target="../tags/tag180.xml"/><Relationship Id="rId12" Type="http://schemas.openxmlformats.org/officeDocument/2006/relationships/tags" Target="../tags/tag181.xml"/><Relationship Id="rId13" Type="http://schemas.openxmlformats.org/officeDocument/2006/relationships/tags" Target="../tags/tag182.xml"/><Relationship Id="rId14" Type="http://schemas.openxmlformats.org/officeDocument/2006/relationships/tags" Target="../tags/tag183.xml"/><Relationship Id="rId15" Type="http://schemas.openxmlformats.org/officeDocument/2006/relationships/tags" Target="../tags/tag184.xml"/><Relationship Id="rId16" Type="http://schemas.openxmlformats.org/officeDocument/2006/relationships/tags" Target="../tags/tag185.xml"/><Relationship Id="rId17" Type="http://schemas.openxmlformats.org/officeDocument/2006/relationships/tags" Target="../tags/tag186.xml"/><Relationship Id="rId18" Type="http://schemas.openxmlformats.org/officeDocument/2006/relationships/tags" Target="../tags/tag187.xml"/><Relationship Id="rId19" Type="http://schemas.openxmlformats.org/officeDocument/2006/relationships/tags" Target="../tags/tag188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9.vml"/><Relationship Id="rId7" Type="http://schemas.openxmlformats.org/officeDocument/2006/relationships/tags" Target="../tags/tag176.xml"/><Relationship Id="rId8" Type="http://schemas.openxmlformats.org/officeDocument/2006/relationships/tags" Target="../tags/tag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7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8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3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7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1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2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1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7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6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5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3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9287065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1" imgW="270" imgH="270" progId="TCLayout.ActiveDocument.1">
                  <p:embed/>
                </p:oleObj>
              </mc:Choice>
              <mc:Fallback>
                <p:oleObj name="think-cell Slide" r:id="rId4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3" imgW="270" imgH="270" progId="TCLayout.ActiveDocument.1">
                  <p:embed/>
                </p:oleObj>
              </mc:Choice>
              <mc:Fallback>
                <p:oleObj name="think-cell Slide" r:id="rId4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2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1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6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0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  <p:sldLayoutId id="214748378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4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2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4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5:26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0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99.vml"/><Relationship Id="rId2" Type="http://schemas.openxmlformats.org/officeDocument/2006/relationships/tags" Target="../tags/tag482.xml"/><Relationship Id="rId3" Type="http://schemas.openxmlformats.org/officeDocument/2006/relationships/tags" Target="../tags/tag483.xml"/><Relationship Id="rId4" Type="http://schemas.openxmlformats.org/officeDocument/2006/relationships/tags" Target="../tags/tag484.xml"/><Relationship Id="rId5" Type="http://schemas.openxmlformats.org/officeDocument/2006/relationships/tags" Target="../tags/tag485.xml"/><Relationship Id="rId6" Type="http://schemas.openxmlformats.org/officeDocument/2006/relationships/tags" Target="../tags/tag486.xml"/><Relationship Id="rId7" Type="http://schemas.openxmlformats.org/officeDocument/2006/relationships/tags" Target="../tags/tag487.xml"/><Relationship Id="rId8" Type="http://schemas.openxmlformats.org/officeDocument/2006/relationships/tags" Target="../tags/tag488.xml"/><Relationship Id="rId9" Type="http://schemas.openxmlformats.org/officeDocument/2006/relationships/slideLayout" Target="../slideLayouts/slideLayout75.xml"/><Relationship Id="rId10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tags" Target="../tags/tag507.xml"/><Relationship Id="rId21" Type="http://schemas.openxmlformats.org/officeDocument/2006/relationships/slideLayout" Target="../slideLayouts/slideLayout75.xml"/><Relationship Id="rId22" Type="http://schemas.openxmlformats.org/officeDocument/2006/relationships/oleObject" Target="../embeddings/oleObject101.bin"/><Relationship Id="rId23" Type="http://schemas.openxmlformats.org/officeDocument/2006/relationships/image" Target="../media/image17.emf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1" Type="http://schemas.openxmlformats.org/officeDocument/2006/relationships/vmlDrawing" Target="../drawings/vmlDrawing100.vml"/><Relationship Id="rId2" Type="http://schemas.openxmlformats.org/officeDocument/2006/relationships/tags" Target="../tags/tag489.xml"/><Relationship Id="rId3" Type="http://schemas.openxmlformats.org/officeDocument/2006/relationships/tags" Target="../tags/tag490.xml"/><Relationship Id="rId4" Type="http://schemas.openxmlformats.org/officeDocument/2006/relationships/tags" Target="../tags/tag491.xml"/><Relationship Id="rId5" Type="http://schemas.openxmlformats.org/officeDocument/2006/relationships/tags" Target="../tags/tag492.xml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9" Type="http://schemas.openxmlformats.org/officeDocument/2006/relationships/tags" Target="../tags/tag496.xml"/><Relationship Id="rId6" Type="http://schemas.openxmlformats.org/officeDocument/2006/relationships/tags" Target="../tags/tag493.xml"/><Relationship Id="rId7" Type="http://schemas.openxmlformats.org/officeDocument/2006/relationships/tags" Target="../tags/tag494.xml"/><Relationship Id="rId8" Type="http://schemas.openxmlformats.org/officeDocument/2006/relationships/tags" Target="../tags/tag495.xml"/><Relationship Id="rId33" Type="http://schemas.openxmlformats.org/officeDocument/2006/relationships/image" Target="../media/image27.png"/><Relationship Id="rId10" Type="http://schemas.openxmlformats.org/officeDocument/2006/relationships/tags" Target="../tags/tag497.xml"/><Relationship Id="rId11" Type="http://schemas.openxmlformats.org/officeDocument/2006/relationships/tags" Target="../tags/tag498.xml"/><Relationship Id="rId12" Type="http://schemas.openxmlformats.org/officeDocument/2006/relationships/tags" Target="../tags/tag499.xml"/><Relationship Id="rId13" Type="http://schemas.openxmlformats.org/officeDocument/2006/relationships/tags" Target="../tags/tag500.xml"/><Relationship Id="rId14" Type="http://schemas.openxmlformats.org/officeDocument/2006/relationships/tags" Target="../tags/tag501.xml"/><Relationship Id="rId15" Type="http://schemas.openxmlformats.org/officeDocument/2006/relationships/tags" Target="../tags/tag502.xml"/><Relationship Id="rId16" Type="http://schemas.openxmlformats.org/officeDocument/2006/relationships/tags" Target="../tags/tag503.xml"/><Relationship Id="rId17" Type="http://schemas.openxmlformats.org/officeDocument/2006/relationships/tags" Target="../tags/tag504.xml"/><Relationship Id="rId18" Type="http://schemas.openxmlformats.org/officeDocument/2006/relationships/tags" Target="../tags/tag505.xml"/><Relationship Id="rId19" Type="http://schemas.openxmlformats.org/officeDocument/2006/relationships/tags" Target="../tags/tag5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" Type="http://schemas.openxmlformats.org/officeDocument/2006/relationships/tags" Target="../tags/tag508.xml"/><Relationship Id="rId2" Type="http://schemas.openxmlformats.org/officeDocument/2006/relationships/tags" Target="../tags/tag5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4851427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99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Rectangle 3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sz="24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Rectangle 11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+mn-lt"/>
              </a:rPr>
              <a:t>The Digital War Room approach unlocked a 20% increase in operating income </a:t>
            </a:r>
            <a:endParaRPr lang="en-US" altLang="de-DE" dirty="0"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8243FC1-106E-4152-8554-CFE4E7B66D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-3424"/>
            <a:ext cx="666524" cy="17275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CHA013</a:t>
            </a:r>
            <a:r>
              <a:rPr lang="pl-PL" sz="1000" dirty="0" smtClean="0">
                <a:solidFill>
                  <a:schemeClr val="bg1"/>
                </a:solidFill>
              </a:rPr>
              <a:t>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9F8BE2D-FB83-462F-B5CE-E1B4A337E0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622"/>
            <a:ext cx="1197301" cy="16740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>
                <a:solidFill>
                  <a:schemeClr val="bg1"/>
                </a:solidFill>
              </a:rPr>
              <a:t>GEM | America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Rectangle 6"/>
          <p:cNvSpPr txBox="1">
            <a:spLocks noChangeArrowheads="1"/>
          </p:cNvSpPr>
          <p:nvPr/>
        </p:nvSpPr>
        <p:spPr bwMode="gray">
          <a:xfrm>
            <a:off x="7803666" y="3578130"/>
            <a:ext cx="379576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b="1" dirty="0">
                <a:latin typeface="+mj-lt"/>
              </a:rPr>
              <a:t>Where is the impact opportunity …</a:t>
            </a:r>
          </a:p>
        </p:txBody>
      </p:sp>
      <p:sp>
        <p:nvSpPr>
          <p:cNvPr id="71" name="Rectangle 9"/>
          <p:cNvSpPr txBox="1">
            <a:spLocks noChangeArrowheads="1"/>
          </p:cNvSpPr>
          <p:nvPr/>
        </p:nvSpPr>
        <p:spPr bwMode="gray">
          <a:xfrm>
            <a:off x="7803666" y="3828138"/>
            <a:ext cx="3795763" cy="151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800"/>
              </a:spcBef>
              <a:buClr>
                <a:schemeClr val="bg1"/>
              </a:buClr>
            </a:pPr>
            <a:r>
              <a:rPr lang="en-US" sz="1200" b="1" dirty="0">
                <a:latin typeface="+mj-lt"/>
              </a:rPr>
              <a:t>Decentralized </a:t>
            </a:r>
            <a:r>
              <a:rPr lang="en-US" sz="1200" dirty="0">
                <a:latin typeface="+mj-lt"/>
              </a:rPr>
              <a:t>field sales forces, with </a:t>
            </a:r>
            <a:r>
              <a:rPr lang="en-US" sz="1200" b="1" dirty="0">
                <a:latin typeface="+mj-lt"/>
              </a:rPr>
              <a:t>large number of products </a:t>
            </a:r>
            <a:r>
              <a:rPr lang="en-US" sz="1200" dirty="0">
                <a:latin typeface="+mj-lt"/>
              </a:rPr>
              <a:t>and/or customers</a:t>
            </a:r>
            <a:r>
              <a:rPr lang="en-US" sz="1200" dirty="0" smtClean="0">
                <a:latin typeface="+mj-lt"/>
              </a:rPr>
              <a:t>. E.g</a:t>
            </a:r>
            <a:r>
              <a:rPr lang="en-US" sz="1200" dirty="0">
                <a:latin typeface="+mj-lt"/>
              </a:rPr>
              <a:t>.:</a:t>
            </a:r>
          </a:p>
          <a:p>
            <a:pPr lvl="2">
              <a:spcBef>
                <a:spcPts val="800"/>
              </a:spcBef>
              <a:buClr>
                <a:schemeClr val="bg1"/>
              </a:buClr>
            </a:pPr>
            <a:r>
              <a:rPr lang="en-US" sz="1200" dirty="0">
                <a:latin typeface="+mj-lt"/>
              </a:rPr>
              <a:t>Distribution companies (tech, pharma, GEM, etc.)</a:t>
            </a:r>
          </a:p>
          <a:p>
            <a:pPr lvl="2">
              <a:spcBef>
                <a:spcPts val="800"/>
              </a:spcBef>
              <a:buClr>
                <a:schemeClr val="bg1"/>
              </a:buClr>
            </a:pPr>
            <a:r>
              <a:rPr lang="en-US" sz="1200" dirty="0">
                <a:latin typeface="+mj-lt"/>
              </a:rPr>
              <a:t>Aftermarket companies</a:t>
            </a:r>
          </a:p>
          <a:p>
            <a:pPr lvl="2">
              <a:spcBef>
                <a:spcPts val="800"/>
              </a:spcBef>
              <a:buClr>
                <a:schemeClr val="bg1"/>
              </a:buClr>
            </a:pPr>
            <a:r>
              <a:rPr lang="en-US" sz="1200" dirty="0">
                <a:latin typeface="+mj-lt"/>
              </a:rPr>
              <a:t>SMB-focused companies</a:t>
            </a:r>
          </a:p>
          <a:p>
            <a:pPr lvl="1">
              <a:spcBef>
                <a:spcPts val="800"/>
              </a:spcBef>
              <a:buClr>
                <a:schemeClr val="bg1"/>
              </a:buClr>
            </a:pPr>
            <a:r>
              <a:rPr lang="en-US" sz="1200" dirty="0">
                <a:latin typeface="+mj-lt"/>
              </a:rPr>
              <a:t>RTS or other </a:t>
            </a:r>
            <a:r>
              <a:rPr lang="en-US" sz="1200" b="1" dirty="0">
                <a:latin typeface="+mj-lt"/>
              </a:rPr>
              <a:t>at-risk</a:t>
            </a:r>
            <a:r>
              <a:rPr lang="en-US" sz="1200" dirty="0">
                <a:latin typeface="+mj-lt"/>
              </a:rPr>
              <a:t> programs</a:t>
            </a:r>
          </a:p>
        </p:txBody>
      </p:sp>
      <p:sp>
        <p:nvSpPr>
          <p:cNvPr id="3" name="TextBox 2"/>
          <p:cNvSpPr txBox="1"/>
          <p:nvPr>
            <p:custDataLst>
              <p:tags r:id="rId6"/>
            </p:custDataLst>
          </p:nvPr>
        </p:nvSpPr>
        <p:spPr>
          <a:xfrm>
            <a:off x="3754842" y="1718995"/>
            <a:ext cx="3441394" cy="29473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16000"/>
              </a:spcBef>
            </a:pPr>
            <a:r>
              <a:rPr lang="en-US" sz="1200" dirty="0" smtClean="0"/>
              <a:t>Analyzed </a:t>
            </a:r>
            <a:r>
              <a:rPr lang="en-US" sz="1200" b="1" dirty="0" smtClean="0">
                <a:solidFill>
                  <a:schemeClr val="accent4"/>
                </a:solidFill>
              </a:rPr>
              <a:t>10m+ invoice lines </a:t>
            </a:r>
            <a:r>
              <a:rPr lang="en-US" sz="1200" dirty="0" smtClean="0"/>
              <a:t>and 300k+ product/customer combinations</a:t>
            </a:r>
          </a:p>
          <a:p>
            <a:pPr lvl="1">
              <a:spcBef>
                <a:spcPct val="16000"/>
              </a:spcBef>
            </a:pPr>
            <a:r>
              <a:rPr lang="en-US" sz="1200" dirty="0" smtClean="0"/>
              <a:t>Changed prices on </a:t>
            </a:r>
            <a:r>
              <a:rPr lang="en-US" sz="1200" b="1" dirty="0" smtClean="0">
                <a:solidFill>
                  <a:schemeClr val="accent4"/>
                </a:solidFill>
              </a:rPr>
              <a:t>&gt;100k product/customer combinations</a:t>
            </a:r>
          </a:p>
          <a:p>
            <a:pPr lvl="1">
              <a:spcBef>
                <a:spcPct val="16000"/>
              </a:spcBef>
            </a:pPr>
            <a:r>
              <a:rPr lang="en-US" sz="1200" dirty="0" smtClean="0"/>
              <a:t>Trained </a:t>
            </a:r>
            <a:r>
              <a:rPr lang="en-US" sz="1200" b="1" dirty="0" smtClean="0">
                <a:solidFill>
                  <a:schemeClr val="accent4"/>
                </a:solidFill>
              </a:rPr>
              <a:t>&gt;400 reps and managers</a:t>
            </a:r>
          </a:p>
          <a:p>
            <a:pPr lvl="1">
              <a:spcBef>
                <a:spcPct val="16000"/>
              </a:spcBef>
            </a:pPr>
            <a:r>
              <a:rPr lang="en-US" sz="1200" dirty="0" smtClean="0"/>
              <a:t>Launched field workshops in three weeks, where field committed to price changes worth </a:t>
            </a:r>
            <a:r>
              <a:rPr lang="en-US" sz="1200" b="1" dirty="0" smtClean="0">
                <a:solidFill>
                  <a:schemeClr val="accent4"/>
                </a:solidFill>
              </a:rPr>
              <a:t>25-40% of target in 2 hours</a:t>
            </a:r>
          </a:p>
          <a:p>
            <a:pPr lvl="1">
              <a:spcBef>
                <a:spcPct val="16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Custom coding </a:t>
            </a:r>
            <a:r>
              <a:rPr lang="en-US" sz="1200" dirty="0" smtClean="0"/>
              <a:t>created to integrate Tableau and SFDC</a:t>
            </a:r>
          </a:p>
          <a:p>
            <a:pPr lvl="1">
              <a:spcBef>
                <a:spcPct val="16000"/>
              </a:spcBef>
            </a:pPr>
            <a:r>
              <a:rPr lang="en-US" sz="1200" dirty="0" smtClean="0"/>
              <a:t>Full pricing analytics refreshed weekly; churn &amp; growth analytics </a:t>
            </a:r>
            <a:r>
              <a:rPr lang="en-US" sz="1200" b="1" dirty="0" smtClean="0">
                <a:solidFill>
                  <a:schemeClr val="accent4"/>
                </a:solidFill>
              </a:rPr>
              <a:t>refreshed daily</a:t>
            </a:r>
          </a:p>
          <a:p>
            <a:pPr lvl="1">
              <a:spcBef>
                <a:spcPct val="16000"/>
              </a:spcBef>
            </a:pPr>
            <a:r>
              <a:rPr lang="en-US" sz="1200" dirty="0" smtClean="0"/>
              <a:t>Incorporated tools into</a:t>
            </a:r>
            <a:r>
              <a:rPr lang="en-US" sz="1200" b="1" dirty="0" smtClean="0">
                <a:solidFill>
                  <a:schemeClr val="accent4"/>
                </a:solidFill>
              </a:rPr>
              <a:t> interactive 3D war room</a:t>
            </a:r>
            <a:r>
              <a:rPr lang="en-US" sz="1200" dirty="0" smtClean="0"/>
              <a:t>, used for all senior management meetings</a:t>
            </a:r>
            <a:endParaRPr lang="en-US" sz="1200" dirty="0"/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188120" y="1718995"/>
            <a:ext cx="3294578" cy="233422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16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Rapid ramp-up and rollout of both pricing and sales growth implementations</a:t>
            </a:r>
            <a:r>
              <a:rPr lang="en-US" sz="1200" dirty="0" smtClean="0"/>
              <a:t>, with new tools in the field in as little as 3 weeks</a:t>
            </a:r>
          </a:p>
          <a:p>
            <a:pPr lvl="1">
              <a:spcBef>
                <a:spcPct val="16000"/>
              </a:spcBef>
            </a:pPr>
            <a:r>
              <a:rPr lang="en-US" sz="1200" dirty="0" smtClean="0"/>
              <a:t>Leveraged agile organization principles to </a:t>
            </a:r>
            <a:r>
              <a:rPr lang="en-US" sz="1200" b="1" dirty="0" smtClean="0">
                <a:solidFill>
                  <a:schemeClr val="accent4"/>
                </a:solidFill>
              </a:rPr>
              <a:t>source and scale ideas from the field</a:t>
            </a:r>
          </a:p>
          <a:p>
            <a:pPr lvl="1">
              <a:spcBef>
                <a:spcPct val="16000"/>
              </a:spcBef>
            </a:pPr>
            <a:r>
              <a:rPr lang="en-US" sz="1200" dirty="0" smtClean="0"/>
              <a:t>Tools</a:t>
            </a:r>
            <a:r>
              <a:rPr lang="en-US" sz="1200" b="1" dirty="0" smtClean="0">
                <a:solidFill>
                  <a:schemeClr val="accent4"/>
                </a:solidFill>
              </a:rPr>
              <a:t> fully integrated into client data systems </a:t>
            </a:r>
            <a:r>
              <a:rPr lang="en-US" sz="1200" dirty="0" smtClean="0"/>
              <a:t>with custom MDL functionality</a:t>
            </a:r>
          </a:p>
          <a:p>
            <a:pPr lvl="1">
              <a:spcBef>
                <a:spcPct val="16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“War room” execution cadence </a:t>
            </a:r>
            <a:r>
              <a:rPr lang="en-US" sz="1200" dirty="0" smtClean="0"/>
              <a:t>held at all levels of sales org each week</a:t>
            </a:r>
          </a:p>
          <a:p>
            <a:pPr lvl="1">
              <a:spcBef>
                <a:spcPct val="16000"/>
              </a:spcBef>
            </a:pPr>
            <a:r>
              <a:rPr lang="en-US" sz="1200" dirty="0" smtClean="0"/>
              <a:t>Extensive </a:t>
            </a:r>
            <a:r>
              <a:rPr lang="en-US" sz="1200" b="1" dirty="0" smtClean="0">
                <a:solidFill>
                  <a:schemeClr val="accent4"/>
                </a:solidFill>
              </a:rPr>
              <a:t>gamification and visual performance management- </a:t>
            </a:r>
            <a:r>
              <a:rPr lang="en-US" sz="1200" dirty="0" smtClean="0"/>
              <a:t>including an </a:t>
            </a:r>
            <a:r>
              <a:rPr lang="en-US" sz="1200" b="1" dirty="0" smtClean="0">
                <a:solidFill>
                  <a:schemeClr val="accent4"/>
                </a:solidFill>
              </a:rPr>
              <a:t>interactive 3D physical war room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>
            <p:custDataLst>
              <p:tags r:id="rId8"/>
            </p:custDataLst>
          </p:nvPr>
        </p:nvSpPr>
        <p:spPr>
          <a:xfrm>
            <a:off x="7671063" y="1718995"/>
            <a:ext cx="3928366" cy="15660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16000"/>
              </a:spcBef>
            </a:pPr>
            <a:r>
              <a:rPr lang="en-US" sz="1200" dirty="0" smtClean="0"/>
              <a:t>On track to deliver </a:t>
            </a:r>
            <a:r>
              <a:rPr lang="en-US" sz="1200" b="1" dirty="0" smtClean="0">
                <a:solidFill>
                  <a:schemeClr val="accent4"/>
                </a:solidFill>
              </a:rPr>
              <a:t>&gt;300bps improvement in margins – with $1-2M annual run-rate improvements still seen weekly</a:t>
            </a:r>
          </a:p>
          <a:p>
            <a:pPr lvl="1">
              <a:spcBef>
                <a:spcPct val="16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20% increase </a:t>
            </a:r>
            <a:r>
              <a:rPr lang="en-US" sz="1200" dirty="0" smtClean="0"/>
              <a:t>in operating income</a:t>
            </a:r>
          </a:p>
          <a:p>
            <a:pPr lvl="1">
              <a:spcBef>
                <a:spcPct val="16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No elasticity impact </a:t>
            </a:r>
            <a:r>
              <a:rPr lang="en-US" sz="1200" dirty="0" smtClean="0"/>
              <a:t>observed in customers impacted by price changes</a:t>
            </a:r>
          </a:p>
          <a:p>
            <a:pPr lvl="1">
              <a:spcBef>
                <a:spcPct val="16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500 bps churn improvement </a:t>
            </a:r>
            <a:r>
              <a:rPr lang="en-US" sz="1200" dirty="0" smtClean="0"/>
              <a:t>in first month after churn reduction tool roll-out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123728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3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775" y="1207687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207687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648" y="1207687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6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553302" y="1179865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1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7492429" y="1179865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610607" y="1533304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7530663" y="1565584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59738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59738"/>
            <a:ext cx="3284829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0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8758525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23" name="think-cell Slide" r:id="rId22" imgW="493" imgH="493" progId="TCLayout.ActiveDocument.1">
                  <p:embed/>
                </p:oleObj>
              </mc:Choice>
              <mc:Fallback>
                <p:oleObj name="think-cell Slide" r:id="rId22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Soup up your Performance Engine with the Digital War Room</a:t>
            </a:r>
          </a:p>
        </p:txBody>
      </p:sp>
      <p:sp>
        <p:nvSpPr>
          <p:cNvPr id="156" name="Slide Number"/>
          <p:cNvSpPr txBox="1">
            <a:spLocks/>
          </p:cNvSpPr>
          <p:nvPr/>
        </p:nvSpPr>
        <p:spPr>
          <a:xfrm>
            <a:off x="11422593" y="6508273"/>
            <a:ext cx="57708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8C1-A84F-4A39-A664-DBA00541A8C6}" type="slidenum"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157" name="SlideLogoText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27074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chemeClr val="accent6"/>
                </a:solidFill>
                <a:latin typeface="+mn-lt"/>
              </a:rPr>
              <a:t>McKinsey &amp; Company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277" y="2021086"/>
            <a:ext cx="3522662" cy="4331742"/>
          </a:xfrm>
          <a:prstGeom prst="rect">
            <a:avLst/>
          </a:prstGeom>
        </p:spPr>
      </p:pic>
      <p:sp>
        <p:nvSpPr>
          <p:cNvPr id="47" name="Rectangle 3"/>
          <p:cNvSpPr txBox="1"/>
          <p:nvPr>
            <p:custDataLst>
              <p:tags r:id="rId5"/>
            </p:custDataLst>
          </p:nvPr>
        </p:nvSpPr>
        <p:spPr>
          <a:xfrm>
            <a:off x="343604" y="1943075"/>
            <a:ext cx="2509788" cy="982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  <a:effectLst/>
        </p:spPr>
        <p:txBody>
          <a:bodyPr vert="horz" lIns="76200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512395" y="2086848"/>
            <a:ext cx="2272146" cy="69516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Advanced analytics to identify and prioritize granular opportunities</a:t>
            </a:r>
          </a:p>
        </p:txBody>
      </p:sp>
      <p:sp>
        <p:nvSpPr>
          <p:cNvPr id="49" name="Rectangle 3"/>
          <p:cNvSpPr txBox="1"/>
          <p:nvPr>
            <p:custDataLst>
              <p:tags r:id="rId6"/>
            </p:custDataLst>
          </p:nvPr>
        </p:nvSpPr>
        <p:spPr>
          <a:xfrm>
            <a:off x="343604" y="3020366"/>
            <a:ext cx="2509788" cy="982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  <a:effectLst/>
        </p:spPr>
        <p:txBody>
          <a:bodyPr vert="horz" lIns="76200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512395" y="3164139"/>
            <a:ext cx="2272146" cy="69516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Create accountability by setting targets at the rep level</a:t>
            </a:r>
          </a:p>
        </p:txBody>
      </p:sp>
      <p:sp>
        <p:nvSpPr>
          <p:cNvPr id="51" name="Rectangle 3"/>
          <p:cNvSpPr txBox="1"/>
          <p:nvPr>
            <p:custDataLst>
              <p:tags r:id="rId7"/>
            </p:custDataLst>
          </p:nvPr>
        </p:nvSpPr>
        <p:spPr>
          <a:xfrm>
            <a:off x="343604" y="4097656"/>
            <a:ext cx="2509788" cy="982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  <a:effectLst/>
        </p:spPr>
        <p:txBody>
          <a:bodyPr vert="horz" lIns="76200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12395" y="4241429"/>
            <a:ext cx="2272146" cy="6951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Interactive visualizations </a:t>
            </a:r>
          </a:p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 create buy-in, and </a:t>
            </a:r>
          </a:p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track progress</a:t>
            </a:r>
          </a:p>
        </p:txBody>
      </p:sp>
      <p:sp>
        <p:nvSpPr>
          <p:cNvPr id="53" name="Rectangle 3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43604" y="5174946"/>
            <a:ext cx="2509788" cy="982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  <a:effectLst/>
        </p:spPr>
        <p:txBody>
          <a:bodyPr vert="horz" lIns="76200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512395" y="5235416"/>
            <a:ext cx="2272146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Full integration into client data systems to create </a:t>
            </a:r>
          </a:p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real-time data and sustain the change</a:t>
            </a: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159207" y="1009305"/>
            <a:ext cx="5306187" cy="8002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76200" tIns="76200" rIns="76200" bIns="7620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Digitally automate and integrate advanced analytics and visualization tools to ID opportunity and track progress</a:t>
            </a:r>
          </a:p>
        </p:txBody>
      </p:sp>
      <p:sp>
        <p:nvSpPr>
          <p:cNvPr id="56" name="Oval 2"/>
          <p:cNvSpPr txBox="1"/>
          <p:nvPr>
            <p:custDataLst>
              <p:tags r:id="rId9"/>
            </p:custDataLst>
          </p:nvPr>
        </p:nvSpPr>
        <p:spPr>
          <a:xfrm>
            <a:off x="159208" y="2283674"/>
            <a:ext cx="301515" cy="301515"/>
          </a:xfrm>
          <a:prstGeom prst="ellipse">
            <a:avLst/>
          </a:prstGeom>
          <a:solidFill>
            <a:schemeClr val="accent4"/>
          </a:solidFill>
          <a:ln>
            <a:solidFill>
              <a:srgbClr val="FFFFFF"/>
            </a:solidFill>
          </a:ln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7" name="Oval 2"/>
          <p:cNvSpPr txBox="1"/>
          <p:nvPr>
            <p:custDataLst>
              <p:tags r:id="rId10"/>
            </p:custDataLst>
          </p:nvPr>
        </p:nvSpPr>
        <p:spPr>
          <a:xfrm>
            <a:off x="159208" y="3360965"/>
            <a:ext cx="301515" cy="301515"/>
          </a:xfrm>
          <a:prstGeom prst="ellipse">
            <a:avLst/>
          </a:prstGeom>
          <a:solidFill>
            <a:schemeClr val="accent4"/>
          </a:solidFill>
          <a:ln>
            <a:solidFill>
              <a:srgbClr val="FFFFFF"/>
            </a:solidFill>
          </a:ln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58" name="Oval 2"/>
          <p:cNvSpPr txBox="1"/>
          <p:nvPr>
            <p:custDataLst>
              <p:tags r:id="rId11"/>
            </p:custDataLst>
          </p:nvPr>
        </p:nvSpPr>
        <p:spPr>
          <a:xfrm>
            <a:off x="159208" y="4438255"/>
            <a:ext cx="301515" cy="301515"/>
          </a:xfrm>
          <a:prstGeom prst="ellipse">
            <a:avLst/>
          </a:prstGeom>
          <a:solidFill>
            <a:schemeClr val="accent4"/>
          </a:solidFill>
          <a:ln>
            <a:solidFill>
              <a:srgbClr val="FFFFFF"/>
            </a:solidFill>
          </a:ln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59" name="Oval 2"/>
          <p:cNvSpPr txBox="1"/>
          <p:nvPr>
            <p:custDataLst>
              <p:tags r:id="rId12"/>
            </p:custDataLst>
          </p:nvPr>
        </p:nvSpPr>
        <p:spPr>
          <a:xfrm>
            <a:off x="159208" y="5515545"/>
            <a:ext cx="301515" cy="301515"/>
          </a:xfrm>
          <a:prstGeom prst="ellipse">
            <a:avLst/>
          </a:prstGeom>
          <a:solidFill>
            <a:schemeClr val="accent4"/>
          </a:solidFill>
          <a:ln>
            <a:solidFill>
              <a:srgbClr val="FFFFFF"/>
            </a:solidFill>
          </a:ln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60" name="Picture 59"/>
          <p:cNvPicPr>
            <a:picLocks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34" y="2102643"/>
            <a:ext cx="1299901" cy="73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4"/>
            </a:solidFill>
          </a:ln>
          <a:effectLst/>
        </p:spPr>
      </p:pic>
      <p:sp>
        <p:nvSpPr>
          <p:cNvPr id="61" name="TextBox 60"/>
          <p:cNvSpPr txBox="1">
            <a:spLocks/>
          </p:cNvSpPr>
          <p:nvPr/>
        </p:nvSpPr>
        <p:spPr>
          <a:xfrm>
            <a:off x="6228029" y="1009305"/>
            <a:ext cx="5422621" cy="8002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76200" tIns="76200" rIns="76200" bIns="7620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Combine a relentless execution mindset with capability building and focus on soft factors to make it stick</a:t>
            </a:r>
          </a:p>
        </p:txBody>
      </p:sp>
      <p:sp>
        <p:nvSpPr>
          <p:cNvPr id="63" name="Rectangle 3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61184" y="1943075"/>
            <a:ext cx="2509788" cy="982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/>
            </a:solidFill>
          </a:ln>
          <a:effectLst/>
        </p:spPr>
        <p:txBody>
          <a:bodyPr vert="horz" lIns="76200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8029975" y="2065385"/>
            <a:ext cx="2272146" cy="73809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Front-line training to build conviction and confidence</a:t>
            </a:r>
          </a:p>
        </p:txBody>
      </p:sp>
      <p:sp>
        <p:nvSpPr>
          <p:cNvPr id="65" name="Rectangle 3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7861184" y="3020366"/>
            <a:ext cx="2509788" cy="982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/>
            </a:solidFill>
          </a:ln>
          <a:effectLst/>
        </p:spPr>
        <p:txBody>
          <a:bodyPr vert="horz" lIns="76200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8029975" y="3065175"/>
            <a:ext cx="2272146" cy="89309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An RTS-like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execution cadence to drive accountability and results</a:t>
            </a:r>
          </a:p>
        </p:txBody>
      </p:sp>
      <p:sp>
        <p:nvSpPr>
          <p:cNvPr id="67" name="Rectangle 3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7861184" y="4097656"/>
            <a:ext cx="2509788" cy="982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/>
            </a:solidFill>
          </a:ln>
          <a:effectLst/>
        </p:spPr>
        <p:txBody>
          <a:bodyPr vert="horz" lIns="76200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8029975" y="4225790"/>
            <a:ext cx="2272146" cy="73809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Creative rewards and recognition</a:t>
            </a:r>
          </a:p>
        </p:txBody>
      </p:sp>
      <p:sp>
        <p:nvSpPr>
          <p:cNvPr id="69" name="Rectangle 3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7861184" y="5174946"/>
            <a:ext cx="2509788" cy="982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/>
            </a:solidFill>
          </a:ln>
          <a:effectLst/>
        </p:spPr>
        <p:txBody>
          <a:bodyPr vert="horz" lIns="76200" tIns="76200" rIns="76200" bIns="7620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8029975" y="5217810"/>
            <a:ext cx="2272146" cy="86177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Surrounded by a next-gen digital “nerve center”</a:t>
            </a:r>
          </a:p>
        </p:txBody>
      </p:sp>
      <p:sp>
        <p:nvSpPr>
          <p:cNvPr id="71" name="Oval 2"/>
          <p:cNvSpPr txBox="1"/>
          <p:nvPr>
            <p:custDataLst>
              <p:tags r:id="rId17"/>
            </p:custDataLst>
          </p:nvPr>
        </p:nvSpPr>
        <p:spPr>
          <a:xfrm>
            <a:off x="7680172" y="2283674"/>
            <a:ext cx="301515" cy="301515"/>
          </a:xfrm>
          <a:prstGeom prst="ellipse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txBody>
          <a:bodyPr vert="horz" lIns="3810" tIns="0" rIns="3810" bIns="0" rtlCol="0" anchor="ctr" anchorCtr="1">
            <a:no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buClr>
                <a:schemeClr val="lt1"/>
              </a:buClr>
              <a:buSzPct val="100000"/>
              <a:defRPr sz="1400" b="1" baseline="0">
                <a:solidFill>
                  <a:schemeClr val="lt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2" name="Oval 2"/>
          <p:cNvSpPr txBox="1"/>
          <p:nvPr>
            <p:custDataLst>
              <p:tags r:id="rId18"/>
            </p:custDataLst>
          </p:nvPr>
        </p:nvSpPr>
        <p:spPr>
          <a:xfrm>
            <a:off x="7680172" y="3360965"/>
            <a:ext cx="301515" cy="301515"/>
          </a:xfrm>
          <a:prstGeom prst="ellipse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txBody>
          <a:bodyPr vert="horz" lIns="3810" tIns="0" rIns="3810" bIns="0" rtlCol="0" anchor="ctr" anchorCtr="1">
            <a:no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buClr>
                <a:schemeClr val="lt1"/>
              </a:buClr>
              <a:buSzPct val="100000"/>
              <a:defRPr sz="1400" b="1" baseline="0">
                <a:solidFill>
                  <a:schemeClr val="lt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3" name="Oval 2"/>
          <p:cNvSpPr txBox="1"/>
          <p:nvPr>
            <p:custDataLst>
              <p:tags r:id="rId19"/>
            </p:custDataLst>
          </p:nvPr>
        </p:nvSpPr>
        <p:spPr>
          <a:xfrm>
            <a:off x="7680172" y="4438255"/>
            <a:ext cx="301515" cy="301515"/>
          </a:xfrm>
          <a:prstGeom prst="ellipse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txBody>
          <a:bodyPr vert="horz" lIns="3810" tIns="0" rIns="3810" bIns="0" rtlCol="0" anchor="ctr" anchorCtr="1">
            <a:no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buClr>
                <a:schemeClr val="lt1"/>
              </a:buClr>
              <a:buSzPct val="100000"/>
              <a:defRPr sz="1400" b="1" baseline="0">
                <a:solidFill>
                  <a:schemeClr val="lt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74" name="Oval 2"/>
          <p:cNvSpPr txBox="1"/>
          <p:nvPr>
            <p:custDataLst>
              <p:tags r:id="rId20"/>
            </p:custDataLst>
          </p:nvPr>
        </p:nvSpPr>
        <p:spPr>
          <a:xfrm>
            <a:off x="7680172" y="5515545"/>
            <a:ext cx="301515" cy="301515"/>
          </a:xfrm>
          <a:prstGeom prst="ellipse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txBody>
          <a:bodyPr vert="horz" lIns="3810" tIns="0" rIns="3810" bIns="0" rtlCol="0" anchor="ctr" anchorCtr="1">
            <a:no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buClr>
                <a:schemeClr val="lt1"/>
              </a:buClr>
              <a:buSzPct val="100000"/>
              <a:defRPr sz="1400" b="1" baseline="0">
                <a:solidFill>
                  <a:schemeClr val="lt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8</a:t>
            </a:r>
          </a:p>
        </p:txBody>
      </p:sp>
      <p:pic>
        <p:nvPicPr>
          <p:cNvPr id="75" name="Picture 74"/>
          <p:cNvPicPr>
            <a:picLocks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89" y="3155903"/>
            <a:ext cx="1299901" cy="73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/>
            </a:solidFill>
          </a:ln>
          <a:effectLst/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89" y="5300381"/>
            <a:ext cx="1299901" cy="73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/>
            </a:solidFill>
          </a:ln>
          <a:effectLst/>
        </p:spPr>
      </p:pic>
      <p:pic>
        <p:nvPicPr>
          <p:cNvPr id="77" name="Picture 76"/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77" y="2228017"/>
            <a:ext cx="1299901" cy="73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/>
            </a:solidFill>
          </a:ln>
          <a:effectLst/>
        </p:spPr>
      </p:pic>
      <p:pic>
        <p:nvPicPr>
          <p:cNvPr id="78" name="Picture 77"/>
          <p:cNvPicPr>
            <a:picLocks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89" y="1971078"/>
            <a:ext cx="1299901" cy="73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/>
            </a:solidFill>
          </a:ln>
          <a:effectLst/>
        </p:spPr>
      </p:pic>
      <p:pic>
        <p:nvPicPr>
          <p:cNvPr id="79" name="Picture 78"/>
          <p:cNvPicPr>
            <a:picLocks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34" y="4223091"/>
            <a:ext cx="1299901" cy="73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4"/>
            </a:solidFill>
          </a:ln>
          <a:effectLst/>
        </p:spPr>
      </p:pic>
      <p:pic>
        <p:nvPicPr>
          <p:cNvPr id="80" name="Picture 79"/>
          <p:cNvPicPr>
            <a:picLocks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34" y="3164139"/>
            <a:ext cx="1299901" cy="73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4"/>
            </a:solidFill>
          </a:ln>
          <a:effectLst/>
        </p:spPr>
      </p:pic>
      <p:pic>
        <p:nvPicPr>
          <p:cNvPr id="81" name="Picture 80"/>
          <p:cNvPicPr>
            <a:picLocks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34" y="5300381"/>
            <a:ext cx="1299901" cy="73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4"/>
            </a:solidFill>
          </a:ln>
          <a:effectLst/>
        </p:spPr>
      </p:pic>
      <p:pic>
        <p:nvPicPr>
          <p:cNvPr id="82" name="Picture 81"/>
          <p:cNvPicPr>
            <a:picLocks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89" y="4228915"/>
            <a:ext cx="1299901" cy="73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/>
            </a:solidFill>
          </a:ln>
          <a:effectLst/>
        </p:spPr>
      </p:pic>
      <p:sp>
        <p:nvSpPr>
          <p:cNvPr id="83" name="1. On-page tracker"/>
          <p:cNvSpPr>
            <a:spLocks noChangeArrowheads="1"/>
          </p:cNvSpPr>
          <p:nvPr/>
        </p:nvSpPr>
        <p:spPr bwMode="gray">
          <a:xfrm>
            <a:off x="158758" y="75764"/>
            <a:ext cx="270426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 anchorCtr="0">
            <a:spAutoFit/>
          </a:bodyPr>
          <a:lstStyle/>
          <a:p>
            <a:r>
              <a:rPr lang="en-US" sz="800" cap="all" dirty="0">
                <a:solidFill>
                  <a:schemeClr val="accent6"/>
                </a:solidFill>
                <a:latin typeface="+mn-lt"/>
              </a:rPr>
              <a:t>B2B Distributor DIGITAL SALES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194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/>
          <p:cNvSpPr txBox="1">
            <a:spLocks/>
          </p:cNvSpPr>
          <p:nvPr/>
        </p:nvSpPr>
        <p:spPr bwMode="gray">
          <a:xfrm>
            <a:off x="219895" y="467860"/>
            <a:ext cx="275190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685122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06508" algn="l"/>
              </a:tabLst>
              <a:defRPr sz="153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2pPr>
            <a:lvl3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3pPr>
            <a:lvl4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4pPr>
            <a:lvl5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5pPr>
            <a:lvl6pPr marL="349849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6pPr>
            <a:lvl7pPr marL="699699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7pPr>
            <a:lvl8pPr marL="1049548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8pPr>
            <a:lvl9pPr marL="1399398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2"/>
                </a:solidFill>
              </a:rPr>
              <a:t>Where is this applicable?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 bwMode="gray">
          <a:xfrm>
            <a:off x="3443525" y="579418"/>
            <a:ext cx="36178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685122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06508" algn="l"/>
              </a:tabLst>
              <a:defRPr sz="153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2pPr>
            <a:lvl3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3pPr>
            <a:lvl4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4pPr>
            <a:lvl5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5pPr>
            <a:lvl6pPr marL="349849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6pPr>
            <a:lvl7pPr marL="699699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7pPr>
            <a:lvl8pPr marL="1049548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8pPr>
            <a:lvl9pPr marL="1399398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2"/>
                </a:solidFill>
              </a:rPr>
              <a:t>Who should I talk to?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 bwMode="gray">
          <a:xfrm>
            <a:off x="8577201" y="467860"/>
            <a:ext cx="26295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685122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06508" algn="l"/>
              </a:tabLst>
              <a:defRPr sz="153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2pPr>
            <a:lvl3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3pPr>
            <a:lvl4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4pPr>
            <a:lvl5pPr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5pPr>
            <a:lvl6pPr marL="349849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6pPr>
            <a:lvl7pPr marL="699699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7pPr>
            <a:lvl8pPr marL="1049548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8pPr>
            <a:lvl9pPr marL="1399398" algn="l" defTabSz="685122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2"/>
                </a:solidFill>
              </a:rPr>
              <a:t>What resources are available?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161173" y="1159261"/>
            <a:ext cx="346622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/>
              <a:t>Roland John, </a:t>
            </a:r>
            <a:br>
              <a:rPr lang="en-US" b="1" dirty="0"/>
            </a:br>
            <a:r>
              <a:rPr lang="en-US" i="1" dirty="0"/>
              <a:t>Senior Partner</a:t>
            </a:r>
          </a:p>
        </p:txBody>
      </p:sp>
      <p:pic>
        <p:nvPicPr>
          <p:cNvPr id="31" name="Picture 30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293" y="1159261"/>
            <a:ext cx="435461" cy="571561"/>
          </a:xfrm>
          <a:prstGeom prst="rect">
            <a:avLst/>
          </a:prstGeom>
        </p:spPr>
      </p:pic>
      <p:sp>
        <p:nvSpPr>
          <p:cNvPr id="33" name="TextBox 32"/>
          <p:cNvSpPr txBox="1">
            <a:spLocks/>
          </p:cNvSpPr>
          <p:nvPr/>
        </p:nvSpPr>
        <p:spPr>
          <a:xfrm>
            <a:off x="4614488" y="1859641"/>
            <a:ext cx="270582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/>
              <a:t>Georg Winkler, </a:t>
            </a:r>
            <a:r>
              <a:rPr lang="en-US" i="1" dirty="0"/>
              <a:t>Partner</a:t>
            </a:r>
          </a:p>
        </p:txBody>
      </p:sp>
      <p:pic>
        <p:nvPicPr>
          <p:cNvPr id="35" name="Picture 34"/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3608" y="1859641"/>
            <a:ext cx="435461" cy="571561"/>
          </a:xfrm>
          <a:prstGeom prst="rect">
            <a:avLst/>
          </a:prstGeom>
        </p:spPr>
      </p:pic>
      <p:sp>
        <p:nvSpPr>
          <p:cNvPr id="37" name="TextBox 36"/>
          <p:cNvSpPr txBox="1">
            <a:spLocks/>
          </p:cNvSpPr>
          <p:nvPr/>
        </p:nvSpPr>
        <p:spPr>
          <a:xfrm>
            <a:off x="5067803" y="2560021"/>
            <a:ext cx="292049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/>
              <a:t>Wilson McCrory, </a:t>
            </a:r>
            <a:r>
              <a:rPr lang="en-US" i="1" dirty="0"/>
              <a:t>Partner</a:t>
            </a:r>
          </a:p>
        </p:txBody>
      </p:sp>
      <p:pic>
        <p:nvPicPr>
          <p:cNvPr id="39" name="Picture 38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923" y="2560021"/>
            <a:ext cx="435461" cy="571561"/>
          </a:xfrm>
          <a:prstGeom prst="rect">
            <a:avLst/>
          </a:prstGeom>
        </p:spPr>
      </p:pic>
      <p:sp>
        <p:nvSpPr>
          <p:cNvPr id="42" name="TextBox 41"/>
          <p:cNvSpPr txBox="1">
            <a:spLocks/>
          </p:cNvSpPr>
          <p:nvPr/>
        </p:nvSpPr>
        <p:spPr>
          <a:xfrm>
            <a:off x="4652788" y="4661161"/>
            <a:ext cx="2667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/>
              <a:t>Warren Davis, </a:t>
            </a:r>
          </a:p>
          <a:p>
            <a:r>
              <a:rPr lang="en-US" i="1" dirty="0"/>
              <a:t>Engagement Manager</a:t>
            </a:r>
          </a:p>
        </p:txBody>
      </p:sp>
      <p:sp>
        <p:nvSpPr>
          <p:cNvPr id="43" name="TextBox 4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218622" y="5361541"/>
            <a:ext cx="2667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/>
              <a:t>Shivani Kumar, </a:t>
            </a:r>
            <a:r>
              <a:rPr lang="en-US" i="1" dirty="0"/>
              <a:t>Engagement Manager</a:t>
            </a: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3784457" y="6061918"/>
            <a:ext cx="2667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/>
              <a:t>Julie Duregger, </a:t>
            </a:r>
          </a:p>
          <a:p>
            <a:r>
              <a:rPr lang="en-US" i="1" dirty="0"/>
              <a:t>Engagement Manager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20239" y="3260401"/>
            <a:ext cx="2777917" cy="571561"/>
            <a:chOff x="5020239" y="3260401"/>
            <a:chExt cx="2777917" cy="571561"/>
          </a:xfrm>
        </p:grpSpPr>
        <p:sp>
          <p:nvSpPr>
            <p:cNvPr id="40" name="TextBox 39"/>
            <p:cNvSpPr txBox="1">
              <a:spLocks/>
            </p:cNvSpPr>
            <p:nvPr/>
          </p:nvSpPr>
          <p:spPr>
            <a:xfrm>
              <a:off x="5521119" y="3260401"/>
              <a:ext cx="2277037" cy="4093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b="1" dirty="0"/>
                <a:t>Prasoon Sharma, </a:t>
              </a:r>
              <a:br>
                <a:rPr lang="en-US" b="1" dirty="0"/>
              </a:br>
              <a:r>
                <a:rPr lang="en-US" i="1" dirty="0"/>
                <a:t>Digital Partner</a:t>
              </a:r>
            </a:p>
          </p:txBody>
        </p:sp>
        <p:pic>
          <p:nvPicPr>
            <p:cNvPr id="45" name="Picture 44"/>
            <p:cNvPicPr>
              <a:picLocks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20239" y="3260401"/>
              <a:ext cx="435461" cy="57156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586073" y="3960781"/>
            <a:ext cx="2513446" cy="571561"/>
            <a:chOff x="4586073" y="3960781"/>
            <a:chExt cx="2513446" cy="571561"/>
          </a:xfrm>
        </p:grpSpPr>
        <p:sp>
          <p:nvSpPr>
            <p:cNvPr id="41" name="TextBox 40"/>
            <p:cNvSpPr txBox="1">
              <a:spLocks/>
            </p:cNvSpPr>
            <p:nvPr/>
          </p:nvSpPr>
          <p:spPr>
            <a:xfrm>
              <a:off x="5086953" y="3960781"/>
              <a:ext cx="2012566" cy="4093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b="1" dirty="0"/>
                <a:t>Malcolm Smith, </a:t>
              </a:r>
              <a:br>
                <a:rPr lang="en-US" b="1" dirty="0"/>
              </a:br>
              <a:r>
                <a:rPr lang="en-US" i="1" dirty="0"/>
                <a:t>Digital Expert</a:t>
              </a:r>
            </a:p>
          </p:txBody>
        </p:sp>
        <p:pic>
          <p:nvPicPr>
            <p:cNvPr id="46" name="Picture 4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86073" y="3960781"/>
              <a:ext cx="435461" cy="571561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7743" y="5361541"/>
            <a:ext cx="435461" cy="571561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3578" y="6061918"/>
            <a:ext cx="435461" cy="571561"/>
          </a:xfrm>
          <a:prstGeom prst="rect">
            <a:avLst/>
          </a:prstGeom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145437" y="1445606"/>
            <a:ext cx="3189127" cy="2100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85750" lvl="1" indent="-285750">
              <a:spcBef>
                <a:spcPct val="30000"/>
              </a:spcBef>
              <a:buClr>
                <a:schemeClr val="bg1"/>
              </a:buClr>
            </a:pPr>
            <a:r>
              <a:rPr lang="en-US" sz="1400" b="1" dirty="0"/>
              <a:t>Decentralized </a:t>
            </a:r>
            <a:r>
              <a:rPr lang="en-US" sz="1400" dirty="0"/>
              <a:t>field sales forces, with </a:t>
            </a:r>
            <a:r>
              <a:rPr lang="en-US" sz="1400" b="1" dirty="0"/>
              <a:t>large number of products </a:t>
            </a:r>
            <a:r>
              <a:rPr lang="en-US" sz="1400" dirty="0"/>
              <a:t>and/or customers</a:t>
            </a:r>
            <a:r>
              <a:rPr lang="en-US" sz="1400" dirty="0" smtClean="0"/>
              <a:t>. E.g</a:t>
            </a:r>
            <a:r>
              <a:rPr lang="en-US" sz="1400" dirty="0"/>
              <a:t>.:</a:t>
            </a:r>
          </a:p>
          <a:p>
            <a:pPr marL="628650" lvl="2" indent="-342900">
              <a:spcBef>
                <a:spcPct val="15000"/>
              </a:spcBef>
              <a:buClr>
                <a:schemeClr val="bg1"/>
              </a:buClr>
            </a:pPr>
            <a:r>
              <a:rPr lang="fr-FR" sz="1400" dirty="0"/>
              <a:t>Distribution companies (tech, pharma, GEM, etc.)</a:t>
            </a:r>
          </a:p>
          <a:p>
            <a:pPr marL="628650" lvl="2" indent="-342900">
              <a:spcBef>
                <a:spcPct val="15000"/>
              </a:spcBef>
              <a:buClr>
                <a:schemeClr val="bg1"/>
              </a:buClr>
            </a:pPr>
            <a:r>
              <a:rPr lang="en-US" sz="1400" dirty="0"/>
              <a:t>Aftermarket companies</a:t>
            </a:r>
          </a:p>
          <a:p>
            <a:pPr marL="628650" lvl="2" indent="-342900">
              <a:spcBef>
                <a:spcPct val="15000"/>
              </a:spcBef>
              <a:buClr>
                <a:schemeClr val="bg1"/>
              </a:buClr>
            </a:pPr>
            <a:r>
              <a:rPr lang="en-US" sz="1400" dirty="0"/>
              <a:t>SMB-focused companies</a:t>
            </a:r>
          </a:p>
          <a:p>
            <a:pPr marL="285750" lvl="1" indent="-285750">
              <a:spcBef>
                <a:spcPct val="30000"/>
              </a:spcBef>
              <a:buClr>
                <a:schemeClr val="bg1"/>
              </a:buClr>
            </a:pPr>
            <a:r>
              <a:rPr lang="en-US" sz="1400" dirty="0">
                <a:cs typeface="Arial" panose="020B0604020202020204" pitchFamily="34" charset="0"/>
              </a:rPr>
              <a:t>RTS or other 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b="1" dirty="0">
                <a:cs typeface="Arial" panose="020B0604020202020204" pitchFamily="34" charset="0"/>
              </a:rPr>
              <a:t>at-risk</a:t>
            </a:r>
            <a:r>
              <a:rPr lang="en-US" sz="1400" dirty="0">
                <a:cs typeface="Arial" panose="020B0604020202020204" pitchFamily="34" charset="0"/>
              </a:rPr>
              <a:t> programs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8577200" y="1332515"/>
            <a:ext cx="3003193" cy="20682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85750" lvl="1" indent="-285750">
              <a:spcBef>
                <a:spcPct val="30000"/>
              </a:spcBef>
              <a:buClr>
                <a:schemeClr val="bg1"/>
              </a:buClr>
            </a:pPr>
            <a:r>
              <a:rPr lang="en-US" sz="1400" dirty="0"/>
              <a:t>Full </a:t>
            </a:r>
            <a:r>
              <a:rPr lang="en-US" sz="1400" b="1" dirty="0"/>
              <a:t>CXO document </a:t>
            </a:r>
            <a:r>
              <a:rPr lang="en-US" sz="1400" dirty="0"/>
              <a:t>with deep dives for each “cylinder”</a:t>
            </a:r>
          </a:p>
          <a:p>
            <a:pPr marL="285750" lvl="1" indent="-285750">
              <a:spcBef>
                <a:spcPct val="30000"/>
              </a:spcBef>
              <a:buClr>
                <a:schemeClr val="bg1"/>
              </a:buClr>
            </a:pPr>
            <a:r>
              <a:rPr lang="en-US" sz="1400" b="1" dirty="0"/>
              <a:t>Go-and-see </a:t>
            </a:r>
            <a:r>
              <a:rPr lang="en-US" sz="1400" dirty="0"/>
              <a:t>availability at a client who has been through the transformation</a:t>
            </a:r>
          </a:p>
          <a:p>
            <a:pPr marL="285750" lvl="1" indent="-285750">
              <a:spcBef>
                <a:spcPct val="30000"/>
              </a:spcBef>
              <a:buClr>
                <a:schemeClr val="bg1"/>
              </a:buClr>
            </a:pPr>
            <a:r>
              <a:rPr lang="en-US" sz="1400" dirty="0"/>
              <a:t>Under development</a:t>
            </a:r>
            <a:r>
              <a:rPr lang="en-US" sz="1400" dirty="0" smtClean="0"/>
              <a:t>: full </a:t>
            </a:r>
            <a:r>
              <a:rPr lang="en-US" sz="1400" dirty="0"/>
              <a:t>interactive </a:t>
            </a:r>
            <a:r>
              <a:rPr lang="en-US" sz="1400" b="1" dirty="0"/>
              <a:t>mock-up war room using Oblong </a:t>
            </a:r>
            <a:r>
              <a:rPr lang="en-US" sz="1400" dirty="0"/>
              <a:t>hardware in McKinsey offices (e.g., Chicago)</a:t>
            </a: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3660293" y="1795232"/>
            <a:ext cx="4031145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4113608" y="2495612"/>
            <a:ext cx="3851673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4566923" y="3195992"/>
            <a:ext cx="3707921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566923" y="3874254"/>
            <a:ext cx="3560283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151908" y="4596752"/>
            <a:ext cx="3682405" cy="635970"/>
            <a:chOff x="4151908" y="4596752"/>
            <a:chExt cx="3682405" cy="635970"/>
          </a:xfrm>
        </p:grpSpPr>
        <p:pic>
          <p:nvPicPr>
            <p:cNvPr id="47" name="Picture 46"/>
            <p:cNvPicPr>
              <a:picLocks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51908" y="4661161"/>
              <a:ext cx="435461" cy="571561"/>
            </a:xfrm>
            <a:prstGeom prst="rect">
              <a:avLst/>
            </a:prstGeom>
          </p:spPr>
        </p:pic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4586073" y="4596752"/>
              <a:ext cx="3248240" cy="0"/>
            </a:xfrm>
            <a:prstGeom prst="line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4151908" y="5297132"/>
            <a:ext cx="337919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3717743" y="5997510"/>
            <a:ext cx="3508557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7074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latin typeface="+mn-lt"/>
              </a:rPr>
              <a:t>McKinsey &amp; Company</a:t>
            </a:r>
          </a:p>
        </p:txBody>
      </p:sp>
      <p:sp>
        <p:nvSpPr>
          <p:cNvPr id="58" name="Slide Number"/>
          <p:cNvSpPr txBox="1">
            <a:spLocks/>
          </p:cNvSpPr>
          <p:nvPr/>
        </p:nvSpPr>
        <p:spPr>
          <a:xfrm>
            <a:off x="11422593" y="6508273"/>
            <a:ext cx="57708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4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548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4"/>
  <p:tag name="THINKCELLUNDODONOTDELETE" val="0"/>
  <p:tag name="PREVIOUSNAME" val="\\che-fs01\RRD-New\VG-RRD-ALL\VGI\21- Nov- Es\1810-1110744\For QC\CHA013_The Digital War Room approach unlocked a 20% increase in operating incom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GEjKkMi06raK0hzMtEy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mF9meOU68hE1c_ymCd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2"/>
  <p:tag name="2LEVEL" val="0.16"/>
  <p:tag name="3LEVEL" val="0.08"/>
  <p:tag name="4LEVEL" val="0.04"/>
  <p:tag name="5LEVEL" val="0.0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2"/>
  <p:tag name="2LEVEL" val="0.16"/>
  <p:tag name="3LEVEL" val="0.08"/>
  <p:tag name="4LEVEL" val="0.04"/>
  <p:tag name="5LEVEL" val="0.0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2"/>
  <p:tag name="2LEVEL" val="0.16"/>
  <p:tag name="3LEVEL" val="0.08"/>
  <p:tag name="4LEVEL" val="0.04"/>
  <p:tag name="5LEVEL" val="0.0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GNdbnfTP.6AdMnu_3Ch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535</Words>
  <Application>Microsoft Macintosh PowerPoint</Application>
  <PresentationFormat>Custom</PresentationFormat>
  <Paragraphs>82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28" baseType="lpstr">
      <vt:lpstr>Georgia</vt:lpstr>
      <vt:lpstr>Times New Roman</vt:lpstr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The Digital War Room approach unlocked a 20% increase in operating income </vt:lpstr>
      <vt:lpstr>Soup up your Performance Engine with the Digital War Room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2019-05-01T20:25:25Z</dcterms:modified>
  <cp:category/>
  <cp:contentStatus/>
  <dc:language/>
  <cp:version/>
</cp:coreProperties>
</file>