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vml" ContentType="application/vnd.openxmlformats-officedocument.vmlDrawi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  <p:sldMasterId id="2147483675" r:id="rId3"/>
    <p:sldMasterId id="2147483679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88825" cy="6721475"/>
  <p:notesSz cx="7315200" cy="96012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20" autoAdjust="0"/>
    <p:restoredTop sz="94426" autoAdjust="0"/>
  </p:normalViewPr>
  <p:slideViewPr>
    <p:cSldViewPr snapToGrid="0" snapToObjects="1">
      <p:cViewPr>
        <p:scale>
          <a:sx n="120" d="100"/>
          <a:sy n="120" d="100"/>
        </p:scale>
        <p:origin x="1112" y="520"/>
      </p:cViewPr>
      <p:guideLst>
        <p:guide orient="horz" pos="2117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tags" Target="tags/tag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168275" y="601663"/>
            <a:ext cx="7659688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D5073A-4E93-4800-9B59-AEDC0EA99F88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86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3784600" y="1239838"/>
            <a:ext cx="14866938" cy="8199437"/>
          </a:xfrm>
          <a:ln/>
        </p:spPr>
      </p:sp>
      <p:sp>
        <p:nvSpPr>
          <p:cNvPr id="86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822" y="348552"/>
            <a:ext cx="6508978" cy="25394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3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3.jpg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3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6.jpg"/><Relationship Id="rId5" Type="http://schemas.openxmlformats.org/officeDocument/2006/relationships/oleObject" Target="../embeddings/oleObject9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8.vml"/><Relationship Id="rId2" Type="http://schemas.openxmlformats.org/officeDocument/2006/relationships/tags" Target="../tags/tag14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149.xml"/><Relationship Id="rId2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ags" Target="../tags/tag150.xml"/><Relationship Id="rId2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4.jpg"/><Relationship Id="rId5" Type="http://schemas.openxmlformats.org/officeDocument/2006/relationships/oleObject" Target="../embeddings/oleObject4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4.vml"/><Relationship Id="rId2" Type="http://schemas.openxmlformats.org/officeDocument/2006/relationships/tags" Target="../tags/tag6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65.xml"/><Relationship Id="rId2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4" Type="http://schemas.openxmlformats.org/officeDocument/2006/relationships/slideMaster" Target="../slideMasters/slideMaster3.xml"/><Relationship Id="rId5" Type="http://schemas.openxmlformats.org/officeDocument/2006/relationships/image" Target="../media/image5.jpg"/><Relationship Id="rId6" Type="http://schemas.openxmlformats.org/officeDocument/2006/relationships/oleObject" Target="../embeddings/oleObject6.bin"/><Relationship Id="rId7" Type="http://schemas.openxmlformats.org/officeDocument/2006/relationships/image" Target="../media/image2.emf"/><Relationship Id="rId8" Type="http://schemas.openxmlformats.org/officeDocument/2006/relationships/image" Target="../media/image3.jpg"/><Relationship Id="rId9" Type="http://schemas.openxmlformats.org/officeDocument/2006/relationships/oleObject" Target="../embeddings/oleObject7.bin"/><Relationship Id="rId1" Type="http://schemas.openxmlformats.org/officeDocument/2006/relationships/vmlDrawing" Target="../drawings/vmlDrawing6.vml"/><Relationship Id="rId2" Type="http://schemas.openxmlformats.org/officeDocument/2006/relationships/tags" Target="../tags/tag1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12.xml"/><Relationship Id="rId2" Type="http://schemas.openxmlformats.org/officeDocument/2006/relationships/tags" Target="../tags/tag113.xml"/><Relationship Id="rId3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4.xml"/><Relationship Id="rId2" Type="http://schemas.openxmlformats.org/officeDocument/2006/relationships/tags" Target="../tags/tag115.xml"/><Relationship Id="rId3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2188825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837223" y="1"/>
            <a:ext cx="9353762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60" y="1589"/>
          <a:ext cx="215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0" y="1589"/>
                        <a:ext cx="215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50947" y="6287539"/>
            <a:ext cx="379479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50947" y="6410649"/>
            <a:ext cx="403787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8/2/2018 4:07 PM Central European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50947" y="6533760"/>
            <a:ext cx="379479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85164" y="1434420"/>
            <a:ext cx="8475944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85164" y="3119079"/>
            <a:ext cx="8475944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85164" y="3582218"/>
            <a:ext cx="847594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11484918" y="36514"/>
            <a:ext cx="40161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3085163" y="150654"/>
            <a:ext cx="296099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3085164" y="6410649"/>
            <a:ext cx="482095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"/>
            <a:ext cx="12188825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61" y="1590"/>
          <a:ext cx="215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1" y="1590"/>
                        <a:ext cx="215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835477" y="3392"/>
            <a:ext cx="9353348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484919" y="36515"/>
            <a:ext cx="40161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268480" y="6254081"/>
            <a:ext cx="90026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268479" y="6377192"/>
            <a:ext cx="39203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268481" y="6500304"/>
            <a:ext cx="361805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85164" y="1434421"/>
            <a:ext cx="8475944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85164" y="3119079"/>
            <a:ext cx="8475944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85164" y="3584143"/>
            <a:ext cx="847594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96709" y="192025"/>
            <a:ext cx="2220651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837222" y="6254080"/>
            <a:ext cx="5223239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49019" y="6508273"/>
            <a:ext cx="12754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478702" y="6508273"/>
            <a:ext cx="103342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44104" y="50802"/>
            <a:ext cx="143941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49019" y="6508273"/>
            <a:ext cx="12754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78702" y="6508273"/>
            <a:ext cx="103342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44104" y="50802"/>
            <a:ext cx="143941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1164901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499025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992615" y="50802"/>
            <a:ext cx="89391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488" userDrawn="1">
          <p15:clr>
            <a:srgbClr val="F26B43"/>
          </p15:clr>
        </p15:guide>
        <p15:guide id="2" pos="101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64901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499025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992615" y="50802"/>
            <a:ext cx="89391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11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8" userDrawn="1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2188825" cy="672107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2837223" y="3047"/>
            <a:ext cx="9353762" cy="398060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60" y="1589"/>
          <a:ext cx="215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0" y="1589"/>
                        <a:ext cx="215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481441" y="36514"/>
            <a:ext cx="405094" cy="1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gray">
          <a:xfrm>
            <a:off x="8150946" y="6287539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gray">
          <a:xfrm>
            <a:off x="8150946" y="6410649"/>
            <a:ext cx="404003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8/2/2018 4:07 PM Central European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gray">
          <a:xfrm>
            <a:off x="8150947" y="6533760"/>
            <a:ext cx="379479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85164" y="1434420"/>
            <a:ext cx="8475944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85164" y="3119079"/>
            <a:ext cx="8475944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3085163" y="3581761"/>
            <a:ext cx="8475944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/>
          <p:cNvSpPr>
            <a:spLocks noEditPoints="1"/>
          </p:cNvSpPr>
          <p:nvPr userDrawn="1"/>
        </p:nvSpPr>
        <p:spPr bwMode="auto">
          <a:xfrm>
            <a:off x="3084410" y="155449"/>
            <a:ext cx="296099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template_Blue" hidden="1"/>
          <p:cNvSpPr>
            <a:spLocks noChangeArrowheads="1"/>
          </p:cNvSpPr>
          <p:nvPr userDrawn="1"/>
        </p:nvSpPr>
        <p:spPr bwMode="black">
          <a:xfrm>
            <a:off x="3085164" y="6267797"/>
            <a:ext cx="4820958" cy="3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7" userDrawn="1">
          <p15:clr>
            <a:srgbClr val="FBAE40"/>
          </p15:clr>
        </p15:guide>
        <p15:guide id="2" pos="383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1164901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499025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604294" y="50802"/>
            <a:ext cx="128224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488" userDrawn="1">
          <p15:clr>
            <a:srgbClr val="F26B43"/>
          </p15:clr>
        </p15:guide>
        <p15:guide id="2" pos="101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64901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499025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604294" y="50802"/>
            <a:ext cx="128224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11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8" userDrawn="1">
          <p15:clr>
            <a:srgbClr val="00000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2188918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835477" y="-1"/>
            <a:ext cx="9353348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07706302"/>
              </p:ext>
            </p:extLst>
          </p:nvPr>
        </p:nvGraphicFramePr>
        <p:xfrm>
          <a:off x="2161" y="1590"/>
          <a:ext cx="215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09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61" y="1590"/>
                        <a:ext cx="215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592888" y="36515"/>
            <a:ext cx="40161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268480" y="6254081"/>
            <a:ext cx="90026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268480" y="6377192"/>
            <a:ext cx="3814792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268481" y="6500304"/>
            <a:ext cx="361805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85164" y="1434421"/>
            <a:ext cx="8475944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85164" y="3119079"/>
            <a:ext cx="8475944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85164" y="3584143"/>
            <a:ext cx="847594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94229" y="187976"/>
            <a:ext cx="2220651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837222" y="6254081"/>
            <a:ext cx="5223239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pic>
        <p:nvPicPr>
          <p:cNvPr id="14" name="background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2188825" cy="6721079"/>
          </a:xfrm>
          <a:prstGeom prst="rect">
            <a:avLst/>
          </a:prstGeom>
        </p:spPr>
      </p:pic>
      <p:sp>
        <p:nvSpPr>
          <p:cNvPr id="15" name="TitleRectangle"/>
          <p:cNvSpPr>
            <a:spLocks/>
          </p:cNvSpPr>
          <p:nvPr userDrawn="1"/>
        </p:nvSpPr>
        <p:spPr bwMode="white">
          <a:xfrm>
            <a:off x="2837223" y="1"/>
            <a:ext cx="9353762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6" name="Object 15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2160" y="1589"/>
          <a:ext cx="215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0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60" y="1589"/>
                        <a:ext cx="215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Working Draft Text"/>
          <p:cNvSpPr txBox="1">
            <a:spLocks noChangeArrowheads="1"/>
          </p:cNvSpPr>
          <p:nvPr userDrawn="1"/>
        </p:nvSpPr>
        <p:spPr bwMode="black">
          <a:xfrm>
            <a:off x="8150947" y="6287539"/>
            <a:ext cx="379479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18" name="Working Draft"/>
          <p:cNvSpPr txBox="1">
            <a:spLocks noChangeArrowheads="1"/>
          </p:cNvSpPr>
          <p:nvPr userDrawn="1"/>
        </p:nvSpPr>
        <p:spPr bwMode="black">
          <a:xfrm>
            <a:off x="8150947" y="6410649"/>
            <a:ext cx="403787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8/2/2018 4:07 PM Central European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9" name="Printed"/>
          <p:cNvSpPr txBox="1">
            <a:spLocks noChangeArrowheads="1"/>
          </p:cNvSpPr>
          <p:nvPr userDrawn="1"/>
        </p:nvSpPr>
        <p:spPr bwMode="black">
          <a:xfrm>
            <a:off x="8150947" y="6533760"/>
            <a:ext cx="379479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20" name="Title"/>
          <p:cNvSpPr>
            <a:spLocks noGrp="1" noChangeArrowheads="1"/>
          </p:cNvSpPr>
          <p:nvPr>
            <p:ph type="ctrTitle"/>
          </p:nvPr>
        </p:nvSpPr>
        <p:spPr>
          <a:xfrm>
            <a:off x="3085164" y="1434420"/>
            <a:ext cx="8475944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1" name="Subtitle"/>
          <p:cNvSpPr>
            <a:spLocks noGrp="1" noChangeArrowheads="1"/>
          </p:cNvSpPr>
          <p:nvPr>
            <p:ph type="subTitle" idx="1"/>
          </p:nvPr>
        </p:nvSpPr>
        <p:spPr>
          <a:xfrm>
            <a:off x="3085164" y="3119079"/>
            <a:ext cx="8475944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2" name="Document type" hidden="1"/>
          <p:cNvSpPr txBox="1">
            <a:spLocks noChangeArrowheads="1"/>
          </p:cNvSpPr>
          <p:nvPr userDrawn="1"/>
        </p:nvSpPr>
        <p:spPr bwMode="gray">
          <a:xfrm>
            <a:off x="3085164" y="3582218"/>
            <a:ext cx="847594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3" name="doc id" hidden="1"/>
          <p:cNvSpPr txBox="1">
            <a:spLocks noChangeArrowheads="1"/>
          </p:cNvSpPr>
          <p:nvPr userDrawn="1"/>
        </p:nvSpPr>
        <p:spPr bwMode="white">
          <a:xfrm>
            <a:off x="11484918" y="36514"/>
            <a:ext cx="40161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4" name="LogoImage"/>
          <p:cNvSpPr>
            <a:spLocks noEditPoints="1"/>
          </p:cNvSpPr>
          <p:nvPr userDrawn="1"/>
        </p:nvSpPr>
        <p:spPr bwMode="auto">
          <a:xfrm>
            <a:off x="3085163" y="150654"/>
            <a:ext cx="296099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5" name="Disclaimer-English (United States)" hidden="1"/>
          <p:cNvSpPr>
            <a:spLocks noChangeArrowheads="1"/>
          </p:cNvSpPr>
          <p:nvPr userDrawn="1"/>
        </p:nvSpPr>
        <p:spPr bwMode="black">
          <a:xfrm>
            <a:off x="3085164" y="6410649"/>
            <a:ext cx="482095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61944" y="230189"/>
            <a:ext cx="11722431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49019" y="6508273"/>
            <a:ext cx="12754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478702" y="6508273"/>
            <a:ext cx="103342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55227" y="50803"/>
            <a:ext cx="1231242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447904" y="-13134"/>
            <a:ext cx="1735746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36654" y="-495300"/>
            <a:ext cx="188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  <p:sp>
        <p:nvSpPr>
          <p:cNvPr id="10" name="Slide Number"/>
          <p:cNvSpPr txBox="1">
            <a:spLocks/>
          </p:cNvSpPr>
          <p:nvPr userDrawn="1"/>
        </p:nvSpPr>
        <p:spPr bwMode="auto">
          <a:xfrm>
            <a:off x="1164901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1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0499025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12" name="doc id" hidden="1"/>
          <p:cNvSpPr>
            <a:spLocks noChangeArrowheads="1"/>
          </p:cNvSpPr>
          <p:nvPr userDrawn="1"/>
        </p:nvSpPr>
        <p:spPr bwMode="auto">
          <a:xfrm>
            <a:off x="10992615" y="50802"/>
            <a:ext cx="89391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5" pos="7488" userDrawn="1">
          <p15:clr>
            <a:srgbClr val="F26B43"/>
          </p15:clr>
        </p15:guide>
        <p15:guide id="6" pos="101" userDrawn="1">
          <p15:clr>
            <a:srgbClr val="F26B43"/>
          </p15:clr>
        </p15:guide>
        <p15:guide id="7" orient="horz" pos="571" userDrawn="1">
          <p15:clr>
            <a:srgbClr val="F26B43"/>
          </p15:clr>
        </p15:guide>
        <p15:guide id="8" orient="horz" pos="3911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49019" y="6508273"/>
            <a:ext cx="12754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78702" y="6508273"/>
            <a:ext cx="103342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55227" y="50803"/>
            <a:ext cx="1231242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Slide Number"/>
          <p:cNvSpPr txBox="1">
            <a:spLocks/>
          </p:cNvSpPr>
          <p:nvPr userDrawn="1"/>
        </p:nvSpPr>
        <p:spPr>
          <a:xfrm>
            <a:off x="1164901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0499025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8" name="doc id" hidden="1"/>
          <p:cNvSpPr>
            <a:spLocks noChangeArrowheads="1"/>
          </p:cNvSpPr>
          <p:nvPr userDrawn="1"/>
        </p:nvSpPr>
        <p:spPr bwMode="auto">
          <a:xfrm>
            <a:off x="10992615" y="50802"/>
            <a:ext cx="89391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4" pos="96">
          <p15:clr>
            <a:srgbClr val="000000"/>
          </p15:clr>
        </p15:guide>
        <p15:guide id="5" pos="5411" userDrawn="1">
          <p15:clr>
            <a:srgbClr val="000000"/>
          </p15:clr>
        </p15:guide>
        <p15:guide id="6" orient="horz" pos="570" userDrawn="1">
          <p15:clr>
            <a:srgbClr val="000000"/>
          </p15:clr>
        </p15:guide>
        <p15:guide id="7" orient="horz" pos="3912" userDrawn="1">
          <p15:clr>
            <a:srgbClr val="000000"/>
          </p15:clr>
        </p15:guide>
        <p15:guide id="8" pos="98" userDrawn="1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tags" Target="../tags/tag16.xml"/><Relationship Id="rId21" Type="http://schemas.openxmlformats.org/officeDocument/2006/relationships/tags" Target="../tags/tag17.xml"/><Relationship Id="rId22" Type="http://schemas.openxmlformats.org/officeDocument/2006/relationships/tags" Target="../tags/tag18.xml"/><Relationship Id="rId23" Type="http://schemas.openxmlformats.org/officeDocument/2006/relationships/tags" Target="../tags/tag19.xml"/><Relationship Id="rId24" Type="http://schemas.openxmlformats.org/officeDocument/2006/relationships/tags" Target="../tags/tag20.xml"/><Relationship Id="rId25" Type="http://schemas.openxmlformats.org/officeDocument/2006/relationships/tags" Target="../tags/tag21.xml"/><Relationship Id="rId26" Type="http://schemas.openxmlformats.org/officeDocument/2006/relationships/tags" Target="../tags/tag22.xml"/><Relationship Id="rId27" Type="http://schemas.openxmlformats.org/officeDocument/2006/relationships/tags" Target="../tags/tag23.xml"/><Relationship Id="rId28" Type="http://schemas.openxmlformats.org/officeDocument/2006/relationships/tags" Target="../tags/tag24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vmlDrawing" Target="../drawings/vmlDrawing1.vml"/><Relationship Id="rId30" Type="http://schemas.openxmlformats.org/officeDocument/2006/relationships/tags" Target="../tags/tag26.xml"/><Relationship Id="rId31" Type="http://schemas.openxmlformats.org/officeDocument/2006/relationships/tags" Target="../tags/tag27.xml"/><Relationship Id="rId32" Type="http://schemas.openxmlformats.org/officeDocument/2006/relationships/tags" Target="../tags/tag28.xml"/><Relationship Id="rId9" Type="http://schemas.openxmlformats.org/officeDocument/2006/relationships/tags" Target="../tags/tag5.xml"/><Relationship Id="rId6" Type="http://schemas.openxmlformats.org/officeDocument/2006/relationships/tags" Target="../tags/tag2.xml"/><Relationship Id="rId7" Type="http://schemas.openxmlformats.org/officeDocument/2006/relationships/tags" Target="../tags/tag3.xml"/><Relationship Id="rId8" Type="http://schemas.openxmlformats.org/officeDocument/2006/relationships/tags" Target="../tags/tag4.xml"/><Relationship Id="rId33" Type="http://schemas.openxmlformats.org/officeDocument/2006/relationships/tags" Target="../tags/tag29.xml"/><Relationship Id="rId34" Type="http://schemas.openxmlformats.org/officeDocument/2006/relationships/tags" Target="../tags/tag30.xml"/><Relationship Id="rId35" Type="http://schemas.openxmlformats.org/officeDocument/2006/relationships/oleObject" Target="../embeddings/oleObject1.bin"/><Relationship Id="rId36" Type="http://schemas.openxmlformats.org/officeDocument/2006/relationships/image" Target="../media/image1.emf"/><Relationship Id="rId10" Type="http://schemas.openxmlformats.org/officeDocument/2006/relationships/tags" Target="../tags/tag6.xml"/><Relationship Id="rId11" Type="http://schemas.openxmlformats.org/officeDocument/2006/relationships/tags" Target="../tags/tag7.xml"/><Relationship Id="rId12" Type="http://schemas.openxmlformats.org/officeDocument/2006/relationships/tags" Target="../tags/tag8.xml"/><Relationship Id="rId13" Type="http://schemas.openxmlformats.org/officeDocument/2006/relationships/tags" Target="../tags/tag9.xml"/><Relationship Id="rId14" Type="http://schemas.openxmlformats.org/officeDocument/2006/relationships/tags" Target="../tags/tag10.xml"/><Relationship Id="rId15" Type="http://schemas.openxmlformats.org/officeDocument/2006/relationships/tags" Target="../tags/tag11.xml"/><Relationship Id="rId16" Type="http://schemas.openxmlformats.org/officeDocument/2006/relationships/tags" Target="../tags/tag12.xml"/><Relationship Id="rId17" Type="http://schemas.openxmlformats.org/officeDocument/2006/relationships/tags" Target="../tags/tag13.xml"/><Relationship Id="rId18" Type="http://schemas.openxmlformats.org/officeDocument/2006/relationships/tags" Target="../tags/tag14.xml"/><Relationship Id="rId19" Type="http://schemas.openxmlformats.org/officeDocument/2006/relationships/tags" Target="../tags/tag15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tags" Target="../tags/tag48.xml"/><Relationship Id="rId21" Type="http://schemas.openxmlformats.org/officeDocument/2006/relationships/tags" Target="../tags/tag49.xml"/><Relationship Id="rId22" Type="http://schemas.openxmlformats.org/officeDocument/2006/relationships/tags" Target="../tags/tag50.xml"/><Relationship Id="rId23" Type="http://schemas.openxmlformats.org/officeDocument/2006/relationships/tags" Target="../tags/tag51.xml"/><Relationship Id="rId24" Type="http://schemas.openxmlformats.org/officeDocument/2006/relationships/tags" Target="../tags/tag52.xml"/><Relationship Id="rId25" Type="http://schemas.openxmlformats.org/officeDocument/2006/relationships/tags" Target="../tags/tag53.xml"/><Relationship Id="rId26" Type="http://schemas.openxmlformats.org/officeDocument/2006/relationships/tags" Target="../tags/tag54.xml"/><Relationship Id="rId27" Type="http://schemas.openxmlformats.org/officeDocument/2006/relationships/tags" Target="../tags/tag55.xml"/><Relationship Id="rId28" Type="http://schemas.openxmlformats.org/officeDocument/2006/relationships/tags" Target="../tags/tag56.xml"/><Relationship Id="rId29" Type="http://schemas.openxmlformats.org/officeDocument/2006/relationships/tags" Target="../tags/tag57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3.vml"/><Relationship Id="rId30" Type="http://schemas.openxmlformats.org/officeDocument/2006/relationships/tags" Target="../tags/tag58.xml"/><Relationship Id="rId31" Type="http://schemas.openxmlformats.org/officeDocument/2006/relationships/tags" Target="../tags/tag59.xml"/><Relationship Id="rId32" Type="http://schemas.openxmlformats.org/officeDocument/2006/relationships/tags" Target="../tags/tag60.xml"/><Relationship Id="rId9" Type="http://schemas.openxmlformats.org/officeDocument/2006/relationships/tags" Target="../tags/tag37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33" Type="http://schemas.openxmlformats.org/officeDocument/2006/relationships/tags" Target="../tags/tag61.xml"/><Relationship Id="rId34" Type="http://schemas.openxmlformats.org/officeDocument/2006/relationships/tags" Target="../tags/tag62.xml"/><Relationship Id="rId35" Type="http://schemas.openxmlformats.org/officeDocument/2006/relationships/oleObject" Target="../embeddings/oleObject3.bin"/><Relationship Id="rId36" Type="http://schemas.openxmlformats.org/officeDocument/2006/relationships/image" Target="../media/image1.emf"/><Relationship Id="rId10" Type="http://schemas.openxmlformats.org/officeDocument/2006/relationships/tags" Target="../tags/tag38.xml"/><Relationship Id="rId11" Type="http://schemas.openxmlformats.org/officeDocument/2006/relationships/tags" Target="../tags/tag39.xml"/><Relationship Id="rId12" Type="http://schemas.openxmlformats.org/officeDocument/2006/relationships/tags" Target="../tags/tag40.xml"/><Relationship Id="rId13" Type="http://schemas.openxmlformats.org/officeDocument/2006/relationships/tags" Target="../tags/tag41.xml"/><Relationship Id="rId14" Type="http://schemas.openxmlformats.org/officeDocument/2006/relationships/tags" Target="../tags/tag42.xml"/><Relationship Id="rId15" Type="http://schemas.openxmlformats.org/officeDocument/2006/relationships/tags" Target="../tags/tag43.xml"/><Relationship Id="rId16" Type="http://schemas.openxmlformats.org/officeDocument/2006/relationships/tags" Target="../tags/tag44.xml"/><Relationship Id="rId17" Type="http://schemas.openxmlformats.org/officeDocument/2006/relationships/tags" Target="../tags/tag45.xml"/><Relationship Id="rId18" Type="http://schemas.openxmlformats.org/officeDocument/2006/relationships/tags" Target="../tags/tag46.xml"/><Relationship Id="rId19" Type="http://schemas.openxmlformats.org/officeDocument/2006/relationships/tags" Target="../tags/tag47.xml"/></Relationships>
</file>

<file path=ppt/slideMasters/_rels/slideMaster3.xml.rels><?xml version="1.0" encoding="UTF-8" standalone="yes"?>
<Relationships xmlns="http://schemas.openxmlformats.org/package/2006/relationships"><Relationship Id="rId46" Type="http://schemas.openxmlformats.org/officeDocument/2006/relationships/tags" Target="../tags/tag106.xml"/><Relationship Id="rId47" Type="http://schemas.openxmlformats.org/officeDocument/2006/relationships/tags" Target="../tags/tag107.xml"/><Relationship Id="rId48" Type="http://schemas.openxmlformats.org/officeDocument/2006/relationships/tags" Target="../tags/tag108.xml"/><Relationship Id="rId49" Type="http://schemas.openxmlformats.org/officeDocument/2006/relationships/tags" Target="../tags/tag109.xml"/><Relationship Id="rId20" Type="http://schemas.openxmlformats.org/officeDocument/2006/relationships/tags" Target="../tags/tag80.xml"/><Relationship Id="rId21" Type="http://schemas.openxmlformats.org/officeDocument/2006/relationships/tags" Target="../tags/tag81.xml"/><Relationship Id="rId22" Type="http://schemas.openxmlformats.org/officeDocument/2006/relationships/tags" Target="../tags/tag82.xml"/><Relationship Id="rId23" Type="http://schemas.openxmlformats.org/officeDocument/2006/relationships/tags" Target="../tags/tag83.xml"/><Relationship Id="rId24" Type="http://schemas.openxmlformats.org/officeDocument/2006/relationships/tags" Target="../tags/tag84.xml"/><Relationship Id="rId25" Type="http://schemas.openxmlformats.org/officeDocument/2006/relationships/tags" Target="../tags/tag85.xml"/><Relationship Id="rId26" Type="http://schemas.openxmlformats.org/officeDocument/2006/relationships/tags" Target="../tags/tag86.xml"/><Relationship Id="rId27" Type="http://schemas.openxmlformats.org/officeDocument/2006/relationships/tags" Target="../tags/tag87.xml"/><Relationship Id="rId28" Type="http://schemas.openxmlformats.org/officeDocument/2006/relationships/tags" Target="../tags/tag88.xml"/><Relationship Id="rId29" Type="http://schemas.openxmlformats.org/officeDocument/2006/relationships/tags" Target="../tags/tag89.xml"/><Relationship Id="rId50" Type="http://schemas.openxmlformats.org/officeDocument/2006/relationships/oleObject" Target="../embeddings/oleObject5.bin"/><Relationship Id="rId51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5" Type="http://schemas.openxmlformats.org/officeDocument/2006/relationships/vmlDrawing" Target="../drawings/vmlDrawing5.vml"/><Relationship Id="rId30" Type="http://schemas.openxmlformats.org/officeDocument/2006/relationships/tags" Target="../tags/tag90.xml"/><Relationship Id="rId31" Type="http://schemas.openxmlformats.org/officeDocument/2006/relationships/tags" Target="../tags/tag91.xml"/><Relationship Id="rId32" Type="http://schemas.openxmlformats.org/officeDocument/2006/relationships/tags" Target="../tags/tag92.xml"/><Relationship Id="rId9" Type="http://schemas.openxmlformats.org/officeDocument/2006/relationships/tags" Target="../tags/tag69.xml"/><Relationship Id="rId6" Type="http://schemas.openxmlformats.org/officeDocument/2006/relationships/tags" Target="../tags/tag66.xml"/><Relationship Id="rId7" Type="http://schemas.openxmlformats.org/officeDocument/2006/relationships/tags" Target="../tags/tag67.xml"/><Relationship Id="rId8" Type="http://schemas.openxmlformats.org/officeDocument/2006/relationships/tags" Target="../tags/tag68.xml"/><Relationship Id="rId33" Type="http://schemas.openxmlformats.org/officeDocument/2006/relationships/tags" Target="../tags/tag93.xml"/><Relationship Id="rId34" Type="http://schemas.openxmlformats.org/officeDocument/2006/relationships/tags" Target="../tags/tag94.xml"/><Relationship Id="rId35" Type="http://schemas.openxmlformats.org/officeDocument/2006/relationships/tags" Target="../tags/tag95.xml"/><Relationship Id="rId36" Type="http://schemas.openxmlformats.org/officeDocument/2006/relationships/tags" Target="../tags/tag96.xml"/><Relationship Id="rId10" Type="http://schemas.openxmlformats.org/officeDocument/2006/relationships/tags" Target="../tags/tag70.xml"/><Relationship Id="rId11" Type="http://schemas.openxmlformats.org/officeDocument/2006/relationships/tags" Target="../tags/tag71.xml"/><Relationship Id="rId12" Type="http://schemas.openxmlformats.org/officeDocument/2006/relationships/tags" Target="../tags/tag72.xml"/><Relationship Id="rId13" Type="http://schemas.openxmlformats.org/officeDocument/2006/relationships/tags" Target="../tags/tag73.xml"/><Relationship Id="rId14" Type="http://schemas.openxmlformats.org/officeDocument/2006/relationships/tags" Target="../tags/tag74.xml"/><Relationship Id="rId15" Type="http://schemas.openxmlformats.org/officeDocument/2006/relationships/tags" Target="../tags/tag75.xml"/><Relationship Id="rId16" Type="http://schemas.openxmlformats.org/officeDocument/2006/relationships/tags" Target="../tags/tag76.xml"/><Relationship Id="rId17" Type="http://schemas.openxmlformats.org/officeDocument/2006/relationships/tags" Target="../tags/tag77.xml"/><Relationship Id="rId18" Type="http://schemas.openxmlformats.org/officeDocument/2006/relationships/tags" Target="../tags/tag78.xml"/><Relationship Id="rId19" Type="http://schemas.openxmlformats.org/officeDocument/2006/relationships/tags" Target="../tags/tag79.xml"/><Relationship Id="rId37" Type="http://schemas.openxmlformats.org/officeDocument/2006/relationships/tags" Target="../tags/tag97.xml"/><Relationship Id="rId38" Type="http://schemas.openxmlformats.org/officeDocument/2006/relationships/tags" Target="../tags/tag98.xml"/><Relationship Id="rId39" Type="http://schemas.openxmlformats.org/officeDocument/2006/relationships/tags" Target="../tags/tag99.xml"/><Relationship Id="rId40" Type="http://schemas.openxmlformats.org/officeDocument/2006/relationships/tags" Target="../tags/tag100.xml"/><Relationship Id="rId41" Type="http://schemas.openxmlformats.org/officeDocument/2006/relationships/tags" Target="../tags/tag101.xml"/><Relationship Id="rId42" Type="http://schemas.openxmlformats.org/officeDocument/2006/relationships/tags" Target="../tags/tag102.xml"/><Relationship Id="rId43" Type="http://schemas.openxmlformats.org/officeDocument/2006/relationships/tags" Target="../tags/tag103.xml"/><Relationship Id="rId44" Type="http://schemas.openxmlformats.org/officeDocument/2006/relationships/tags" Target="../tags/tag104.xml"/><Relationship Id="rId45" Type="http://schemas.openxmlformats.org/officeDocument/2006/relationships/tags" Target="../tags/tag105.xml"/></Relationships>
</file>

<file path=ppt/slideMasters/_rels/slideMaster4.xml.rels><?xml version="1.0" encoding="UTF-8" standalone="yes"?>
<Relationships xmlns="http://schemas.openxmlformats.org/package/2006/relationships"><Relationship Id="rId20" Type="http://schemas.openxmlformats.org/officeDocument/2006/relationships/tags" Target="../tags/tag130.xml"/><Relationship Id="rId21" Type="http://schemas.openxmlformats.org/officeDocument/2006/relationships/tags" Target="../tags/tag131.xml"/><Relationship Id="rId22" Type="http://schemas.openxmlformats.org/officeDocument/2006/relationships/tags" Target="../tags/tag132.xml"/><Relationship Id="rId23" Type="http://schemas.openxmlformats.org/officeDocument/2006/relationships/tags" Target="../tags/tag133.xml"/><Relationship Id="rId24" Type="http://schemas.openxmlformats.org/officeDocument/2006/relationships/tags" Target="../tags/tag134.xml"/><Relationship Id="rId25" Type="http://schemas.openxmlformats.org/officeDocument/2006/relationships/tags" Target="../tags/tag135.xml"/><Relationship Id="rId26" Type="http://schemas.openxmlformats.org/officeDocument/2006/relationships/tags" Target="../tags/tag136.xml"/><Relationship Id="rId27" Type="http://schemas.openxmlformats.org/officeDocument/2006/relationships/tags" Target="../tags/tag137.xml"/><Relationship Id="rId28" Type="http://schemas.openxmlformats.org/officeDocument/2006/relationships/tags" Target="../tags/tag138.xml"/><Relationship Id="rId29" Type="http://schemas.openxmlformats.org/officeDocument/2006/relationships/tags" Target="../tags/tag139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5" Type="http://schemas.openxmlformats.org/officeDocument/2006/relationships/vmlDrawing" Target="../drawings/vmlDrawing7.vml"/><Relationship Id="rId30" Type="http://schemas.openxmlformats.org/officeDocument/2006/relationships/tags" Target="../tags/tag140.xml"/><Relationship Id="rId31" Type="http://schemas.openxmlformats.org/officeDocument/2006/relationships/tags" Target="../tags/tag141.xml"/><Relationship Id="rId32" Type="http://schemas.openxmlformats.org/officeDocument/2006/relationships/tags" Target="../tags/tag142.xml"/><Relationship Id="rId9" Type="http://schemas.openxmlformats.org/officeDocument/2006/relationships/tags" Target="../tags/tag119.xml"/><Relationship Id="rId6" Type="http://schemas.openxmlformats.org/officeDocument/2006/relationships/tags" Target="../tags/tag116.xml"/><Relationship Id="rId7" Type="http://schemas.openxmlformats.org/officeDocument/2006/relationships/tags" Target="../tags/tag117.xml"/><Relationship Id="rId8" Type="http://schemas.openxmlformats.org/officeDocument/2006/relationships/tags" Target="../tags/tag118.xml"/><Relationship Id="rId33" Type="http://schemas.openxmlformats.org/officeDocument/2006/relationships/tags" Target="../tags/tag143.xml"/><Relationship Id="rId34" Type="http://schemas.openxmlformats.org/officeDocument/2006/relationships/tags" Target="../tags/tag144.xml"/><Relationship Id="rId35" Type="http://schemas.openxmlformats.org/officeDocument/2006/relationships/tags" Target="../tags/tag145.xml"/><Relationship Id="rId36" Type="http://schemas.openxmlformats.org/officeDocument/2006/relationships/tags" Target="../tags/tag146.xml"/><Relationship Id="rId10" Type="http://schemas.openxmlformats.org/officeDocument/2006/relationships/tags" Target="../tags/tag120.xml"/><Relationship Id="rId11" Type="http://schemas.openxmlformats.org/officeDocument/2006/relationships/tags" Target="../tags/tag121.xml"/><Relationship Id="rId12" Type="http://schemas.openxmlformats.org/officeDocument/2006/relationships/tags" Target="../tags/tag122.xml"/><Relationship Id="rId13" Type="http://schemas.openxmlformats.org/officeDocument/2006/relationships/tags" Target="../tags/tag123.xml"/><Relationship Id="rId14" Type="http://schemas.openxmlformats.org/officeDocument/2006/relationships/tags" Target="../tags/tag124.xml"/><Relationship Id="rId15" Type="http://schemas.openxmlformats.org/officeDocument/2006/relationships/tags" Target="../tags/tag125.xml"/><Relationship Id="rId16" Type="http://schemas.openxmlformats.org/officeDocument/2006/relationships/tags" Target="../tags/tag126.xml"/><Relationship Id="rId17" Type="http://schemas.openxmlformats.org/officeDocument/2006/relationships/tags" Target="../tags/tag127.xml"/><Relationship Id="rId18" Type="http://schemas.openxmlformats.org/officeDocument/2006/relationships/tags" Target="../tags/tag128.xml"/><Relationship Id="rId19" Type="http://schemas.openxmlformats.org/officeDocument/2006/relationships/tags" Target="../tags/tag129.xml"/><Relationship Id="rId37" Type="http://schemas.openxmlformats.org/officeDocument/2006/relationships/tags" Target="../tags/tag147.xml"/><Relationship Id="rId38" Type="http://schemas.openxmlformats.org/officeDocument/2006/relationships/oleObject" Target="../embeddings/oleObject8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302310082"/>
              </p:ext>
            </p:extLst>
          </p:nvPr>
        </p:nvGraphicFramePr>
        <p:xfrm>
          <a:off x="0" y="0"/>
          <a:ext cx="215922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5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22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922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70915" y="1940591"/>
            <a:ext cx="224580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8/2/2018 4:07 PM Central European Standard Time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71189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943" y="230189"/>
            <a:ext cx="117224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943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943" y="554866"/>
            <a:ext cx="117224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943" y="6305946"/>
            <a:ext cx="1172243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942" y="6507559"/>
            <a:ext cx="979302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30238" algn="l"/>
              </a:tabLst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975694" y="1951380"/>
            <a:ext cx="5851499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75692" y="1257754"/>
            <a:ext cx="5799678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411039" y="285751"/>
            <a:ext cx="473335" cy="150811"/>
            <a:chOff x="8392771" y="285750"/>
            <a:chExt cx="348004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92771" y="285750"/>
              <a:ext cx="348004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92771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92771" y="436561"/>
              <a:ext cx="348004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11573446" y="6327340"/>
            <a:ext cx="62184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10992615" y="50802"/>
            <a:ext cx="89391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10260391" y="272354"/>
            <a:ext cx="1360683" cy="761545"/>
            <a:chOff x="7607284" y="279400"/>
            <a:chExt cx="1000398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438423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438423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438423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 userDrawn="1"/>
        </p:nvGrpSpPr>
        <p:grpSpPr>
          <a:xfrm>
            <a:off x="10679282" y="272458"/>
            <a:ext cx="941794" cy="1028245"/>
            <a:chOff x="5894005" y="919828"/>
            <a:chExt cx="692423" cy="1028245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438423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438423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438423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438423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10588595" y="271952"/>
            <a:ext cx="1032481" cy="1317003"/>
            <a:chOff x="5894005" y="2695123"/>
            <a:chExt cx="759098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438423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438423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438423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438423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438423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5922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7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22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5922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61943" y="230189"/>
            <a:ext cx="117224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5694" y="1951380"/>
            <a:ext cx="5851499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sp>
        <p:nvSpPr>
          <p:cNvPr id="24" name="Working Draft"/>
          <p:cNvSpPr txBox="1">
            <a:spLocks noChangeArrowheads="1"/>
          </p:cNvSpPr>
          <p:nvPr userDrawn="1"/>
        </p:nvSpPr>
        <p:spPr bwMode="auto">
          <a:xfrm rot="5400000">
            <a:off x="10970915" y="1940591"/>
            <a:ext cx="224580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8/2/2018 4:07 PM Central European Standard Time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5" name="Printed"/>
          <p:cNvSpPr txBox="1">
            <a:spLocks noChangeArrowheads="1"/>
          </p:cNvSpPr>
          <p:nvPr userDrawn="1"/>
        </p:nvSpPr>
        <p:spPr bwMode="auto">
          <a:xfrm rot="5400000">
            <a:off x="11971189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161943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161942" y="554866"/>
            <a:ext cx="117224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29" name="4. Footnote" hidden="1"/>
          <p:cNvSpPr txBox="1">
            <a:spLocks noChangeArrowheads="1"/>
          </p:cNvSpPr>
          <p:nvPr/>
        </p:nvSpPr>
        <p:spPr bwMode="auto">
          <a:xfrm>
            <a:off x="161943" y="6305946"/>
            <a:ext cx="116274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30" name="5. Source" hidden="1"/>
          <p:cNvSpPr>
            <a:spLocks noChangeArrowheads="1"/>
          </p:cNvSpPr>
          <p:nvPr/>
        </p:nvSpPr>
        <p:spPr bwMode="auto">
          <a:xfrm>
            <a:off x="161943" y="6507559"/>
            <a:ext cx="933432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1975692" y="1257754"/>
            <a:ext cx="5799678" cy="508000"/>
            <a:chOff x="915" y="710"/>
            <a:chExt cx="2686" cy="320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Sticker" hidden="1"/>
          <p:cNvGrpSpPr/>
          <p:nvPr userDrawn="1"/>
        </p:nvGrpSpPr>
        <p:grpSpPr>
          <a:xfrm>
            <a:off x="11411039" y="285751"/>
            <a:ext cx="473335" cy="150811"/>
            <a:chOff x="8392771" y="285750"/>
            <a:chExt cx="348004" cy="150811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392771" y="285750"/>
              <a:ext cx="348004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392771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392771" y="436561"/>
              <a:ext cx="348004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11968842" y="6328651"/>
            <a:ext cx="62184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10604294" y="50802"/>
            <a:ext cx="128224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10260391" y="272354"/>
            <a:ext cx="1360683" cy="761545"/>
            <a:chOff x="7607284" y="279400"/>
            <a:chExt cx="1000398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3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438423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4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438423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65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438423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66" name="LegendBoxes" hidden="1"/>
          <p:cNvGrpSpPr/>
          <p:nvPr userDrawn="1"/>
        </p:nvGrpSpPr>
        <p:grpSpPr>
          <a:xfrm>
            <a:off x="10679282" y="272458"/>
            <a:ext cx="941794" cy="1028245"/>
            <a:chOff x="5894005" y="919828"/>
            <a:chExt cx="692423" cy="1028245"/>
          </a:xfrm>
        </p:grpSpPr>
        <p:sp>
          <p:nvSpPr>
            <p:cNvPr id="67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8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9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0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438423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438423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438423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4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438423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10588595" y="271952"/>
            <a:ext cx="1032481" cy="1317003"/>
            <a:chOff x="5894005" y="2695123"/>
            <a:chExt cx="759098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438423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438423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438423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438423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438423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774431139"/>
              </p:ext>
            </p:extLst>
          </p:nvPr>
        </p:nvGraphicFramePr>
        <p:xfrm>
          <a:off x="0" y="0"/>
          <a:ext cx="215922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50" imgW="270" imgH="270" progId="TCLayout.ActiveDocument.1">
                  <p:embed/>
                </p:oleObj>
              </mc:Choice>
              <mc:Fallback>
                <p:oleObj name="think-cell Slide" r:id="rId5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22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922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655227" y="50803"/>
            <a:ext cx="1231242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71190" y="4113493"/>
            <a:ext cx="245260" cy="9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944" y="230190"/>
            <a:ext cx="117224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944" y="75765"/>
            <a:ext cx="5003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944" y="554866"/>
            <a:ext cx="117224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943" y="6305946"/>
            <a:ext cx="116274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943" y="6507559"/>
            <a:ext cx="1015267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5692" y="1254580"/>
            <a:ext cx="579967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401529" y="285751"/>
            <a:ext cx="482831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105298" y="279401"/>
            <a:ext cx="779077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91315" y="279401"/>
            <a:ext cx="1093060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37285" y="250825"/>
            <a:ext cx="847089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35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4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49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36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4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47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37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4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4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38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4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43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39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4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41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2000092" y="6507559"/>
            <a:ext cx="46636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81705" y="1951380"/>
            <a:ext cx="4388430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sp>
        <p:nvSpPr>
          <p:cNvPr id="62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75694" y="1951380"/>
            <a:ext cx="5851499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63" name="ACET" hidden="1"/>
          <p:cNvGrpSpPr>
            <a:grpSpLocks/>
          </p:cNvGrpSpPr>
          <p:nvPr userDrawn="1"/>
        </p:nvGrpSpPr>
        <p:grpSpPr bwMode="gray">
          <a:xfrm>
            <a:off x="1975692" y="1257754"/>
            <a:ext cx="5799678" cy="508000"/>
            <a:chOff x="915" y="710"/>
            <a:chExt cx="2686" cy="320"/>
          </a:xfrm>
        </p:grpSpPr>
        <p:cxnSp>
          <p:nvCxnSpPr>
            <p:cNvPr id="64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66" name="Sticker" hidden="1"/>
          <p:cNvGrpSpPr/>
          <p:nvPr userDrawn="1"/>
        </p:nvGrpSpPr>
        <p:grpSpPr bwMode="gray">
          <a:xfrm>
            <a:off x="11411039" y="285751"/>
            <a:ext cx="473335" cy="150811"/>
            <a:chOff x="8392771" y="285750"/>
            <a:chExt cx="348004" cy="150811"/>
          </a:xfrm>
        </p:grpSpPr>
        <p:sp>
          <p:nvSpPr>
            <p:cNvPr id="67" name="StickerRectangle"/>
            <p:cNvSpPr>
              <a:spLocks noChangeArrowheads="1"/>
            </p:cNvSpPr>
            <p:nvPr/>
          </p:nvSpPr>
          <p:spPr bwMode="gray">
            <a:xfrm>
              <a:off x="8392771" y="285750"/>
              <a:ext cx="348004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68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92771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92771" y="436561"/>
              <a:ext cx="348004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0" name="SlideBottomBar" hidden="1"/>
          <p:cNvSpPr/>
          <p:nvPr userDrawn="1"/>
        </p:nvSpPr>
        <p:spPr>
          <a:xfrm>
            <a:off x="11573446" y="6327340"/>
            <a:ext cx="62184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1" name="doc id" hidden="1"/>
          <p:cNvSpPr>
            <a:spLocks noChangeArrowheads="1"/>
          </p:cNvSpPr>
          <p:nvPr userDrawn="1"/>
        </p:nvSpPr>
        <p:spPr bwMode="auto">
          <a:xfrm>
            <a:off x="10992615" y="50802"/>
            <a:ext cx="89391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72" name="LegendLines" hidden="1"/>
          <p:cNvGrpSpPr/>
          <p:nvPr userDrawn="1"/>
        </p:nvGrpSpPr>
        <p:grpSpPr>
          <a:xfrm>
            <a:off x="10260391" y="272354"/>
            <a:ext cx="1360683" cy="761545"/>
            <a:chOff x="7607284" y="279400"/>
            <a:chExt cx="1000398" cy="761545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438423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438423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78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438423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Boxes" hidden="1"/>
          <p:cNvGrpSpPr/>
          <p:nvPr userDrawn="1"/>
        </p:nvGrpSpPr>
        <p:grpSpPr>
          <a:xfrm>
            <a:off x="10679282" y="272458"/>
            <a:ext cx="941794" cy="1028245"/>
            <a:chOff x="5894005" y="919828"/>
            <a:chExt cx="692423" cy="1028245"/>
          </a:xfrm>
        </p:grpSpPr>
        <p:sp>
          <p:nvSpPr>
            <p:cNvPr id="80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81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82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83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84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438423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5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438423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438423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438423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8" name="LegendMoons" hidden="1"/>
          <p:cNvGrpSpPr/>
          <p:nvPr userDrawn="1"/>
        </p:nvGrpSpPr>
        <p:grpSpPr>
          <a:xfrm>
            <a:off x="10588595" y="271952"/>
            <a:ext cx="1032481" cy="1317003"/>
            <a:chOff x="5894005" y="2695123"/>
            <a:chExt cx="759098" cy="1317003"/>
          </a:xfrm>
        </p:grpSpPr>
        <p:grpSp>
          <p:nvGrpSpPr>
            <p:cNvPr id="89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07" name="Oval 106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8" name="Arc 107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0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05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6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1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03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4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2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01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2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3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99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0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94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438423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5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438423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96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438423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7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438423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8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438423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874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5922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3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22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922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71190" y="4113493"/>
            <a:ext cx="245260" cy="9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944" y="230190"/>
            <a:ext cx="117224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944" y="75765"/>
            <a:ext cx="5003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944" y="554866"/>
            <a:ext cx="117224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943" y="6305946"/>
            <a:ext cx="116274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943" y="6507559"/>
            <a:ext cx="1015267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75694" y="1951380"/>
            <a:ext cx="3674376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5692" y="1254580"/>
            <a:ext cx="579967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401529" y="285751"/>
            <a:ext cx="482831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105298" y="279401"/>
            <a:ext cx="779077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91315" y="279401"/>
            <a:ext cx="1093060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37285" y="250825"/>
            <a:ext cx="847089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2000092" y="6507559"/>
            <a:ext cx="46636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444104" y="50802"/>
            <a:ext cx="143941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1055552" y="431801"/>
            <a:ext cx="779077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741569" y="431801"/>
            <a:ext cx="1093060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987539" y="403225"/>
            <a:ext cx="847089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728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4" Type="http://schemas.openxmlformats.org/officeDocument/2006/relationships/tags" Target="../tags/tag153.xml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1.xml"/><Relationship Id="rId7" Type="http://schemas.openxmlformats.org/officeDocument/2006/relationships/oleObject" Target="../embeddings/oleObject10.bin"/><Relationship Id="rId1" Type="http://schemas.openxmlformats.org/officeDocument/2006/relationships/vmlDrawing" Target="../drawings/vmlDrawing9.vml"/><Relationship Id="rId2" Type="http://schemas.openxmlformats.org/officeDocument/2006/relationships/tags" Target="../tags/tag1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9138" name="Rectangle 2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1613693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3" name="think-cell Slide" r:id="rId7" imgW="0" imgH="0" progId="TCLayout.ActiveDocument.1">
                  <p:embed/>
                </p:oleObj>
              </mc:Choice>
              <mc:Fallback>
                <p:oleObj name="think-cell Slide" r:id="rId7" imgW="0" imgH="0" progId="TCLayout.ActiveDocument.1">
                  <p:embed/>
                  <p:pic>
                    <p:nvPicPr>
                      <p:cNvPr id="859138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613693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9140" name="Rectangle 4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364011" y="230189"/>
            <a:ext cx="10215384" cy="3693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Global home and personal care company redesigned its Operating Model</a:t>
            </a:r>
          </a:p>
        </p:txBody>
      </p:sp>
      <p:sp>
        <p:nvSpPr>
          <p:cNvPr id="859152" name="5. Source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175205" y="6508274"/>
            <a:ext cx="720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altLang="zh-CN" sz="800" dirty="0">
                <a:solidFill>
                  <a:srgbClr val="808080"/>
                </a:solidFill>
                <a:latin typeface="+mn-lt"/>
              </a:rPr>
              <a:t>SOURCE: McKinsey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40115" y="1604876"/>
            <a:ext cx="3181198" cy="225292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marL="192088" lvl="1" indent="-190500" defTabSz="893763" eaLnBrk="0" hangingPunct="0">
              <a:spcBef>
                <a:spcPct val="30000"/>
              </a:spcBef>
            </a:pPr>
            <a:r>
              <a:rPr lang="en-US" sz="1200" b="1" dirty="0">
                <a:solidFill>
                  <a:schemeClr val="tx2"/>
                </a:solidFill>
              </a:rPr>
              <a:t>Aligned top team</a:t>
            </a:r>
            <a:r>
              <a:rPr lang="en-US" sz="1200" dirty="0"/>
              <a:t> around objectives, key design principles, and higher degree of transparency </a:t>
            </a:r>
          </a:p>
          <a:p>
            <a:pPr marL="192088" lvl="1" indent="-190500" defTabSz="893763" eaLnBrk="0" hangingPunct="0">
              <a:spcBef>
                <a:spcPct val="30000"/>
              </a:spcBef>
            </a:pPr>
            <a:r>
              <a:rPr lang="en-US" sz="1200" b="1" dirty="0">
                <a:solidFill>
                  <a:schemeClr val="tx2"/>
                </a:solidFill>
              </a:rPr>
              <a:t>Faster decision making</a:t>
            </a:r>
            <a:r>
              <a:rPr lang="en-US" sz="1200" dirty="0"/>
              <a:t> with fewer people involved</a:t>
            </a:r>
          </a:p>
          <a:p>
            <a:pPr marL="192088" lvl="1" indent="-190500" defTabSz="893763" eaLnBrk="0" hangingPunct="0">
              <a:spcBef>
                <a:spcPct val="30000"/>
              </a:spcBef>
            </a:pPr>
            <a:r>
              <a:rPr lang="en-US" sz="1200" dirty="0"/>
              <a:t>Increased </a:t>
            </a:r>
            <a:r>
              <a:rPr lang="en-US" sz="1200" b="1" dirty="0">
                <a:solidFill>
                  <a:schemeClr val="tx2"/>
                </a:solidFill>
              </a:rPr>
              <a:t>leverage of economies of scale</a:t>
            </a:r>
            <a:r>
              <a:rPr lang="en-US" sz="1200" dirty="0"/>
              <a:t> across functions</a:t>
            </a:r>
          </a:p>
          <a:p>
            <a:pPr marL="192088" lvl="1" indent="-190500" defTabSz="893763" eaLnBrk="0" hangingPunct="0">
              <a:spcBef>
                <a:spcPct val="30000"/>
              </a:spcBef>
            </a:pPr>
            <a:r>
              <a:rPr lang="en-US" sz="1200" b="1" dirty="0">
                <a:solidFill>
                  <a:schemeClr val="tx2"/>
                </a:solidFill>
              </a:rPr>
              <a:t>Reduced redundancies</a:t>
            </a:r>
            <a:r>
              <a:rPr lang="en-US" sz="1200" dirty="0"/>
              <a:t>, more appropriate spans of control </a:t>
            </a:r>
          </a:p>
          <a:p>
            <a:pPr marL="192088" lvl="1" indent="-190500" defTabSz="893763" eaLnBrk="0" hangingPunct="0">
              <a:spcBef>
                <a:spcPct val="30000"/>
              </a:spcBef>
            </a:pPr>
            <a:r>
              <a:rPr lang="en-US" sz="1200" dirty="0"/>
              <a:t>Identified potential for </a:t>
            </a:r>
            <a:br>
              <a:rPr lang="en-US" sz="1200" dirty="0"/>
            </a:br>
            <a:r>
              <a:rPr lang="en-US" sz="1200" b="1" dirty="0">
                <a:solidFill>
                  <a:schemeClr val="tx2"/>
                </a:solidFill>
              </a:rPr>
              <a:t>15 - 20% </a:t>
            </a:r>
            <a:r>
              <a:rPr lang="en-US" sz="1200" b="1" dirty="0" err="1">
                <a:solidFill>
                  <a:schemeClr val="tx2"/>
                </a:solidFill>
              </a:rPr>
              <a:t>SG&amp;A</a:t>
            </a:r>
            <a:r>
              <a:rPr lang="en-US" sz="1200" b="1" dirty="0">
                <a:solidFill>
                  <a:schemeClr val="tx2"/>
                </a:solidFill>
              </a:rPr>
              <a:t> cost reduction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4585" y="1604876"/>
            <a:ext cx="3160335" cy="32131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lvl="1">
              <a:spcBef>
                <a:spcPct val="30000"/>
              </a:spcBef>
              <a:buNone/>
            </a:pPr>
            <a:r>
              <a:rPr lang="en-US" sz="1200" b="1" dirty="0">
                <a:solidFill>
                  <a:schemeClr val="tx2"/>
                </a:solidFill>
              </a:rPr>
              <a:t>Client description</a:t>
            </a:r>
          </a:p>
          <a:p>
            <a:pPr marL="192088" lvl="1" indent="-190500" defTabSz="893763" eaLnBrk="0" hangingPunct="0">
              <a:spcBef>
                <a:spcPct val="30000"/>
              </a:spcBef>
            </a:pPr>
            <a:r>
              <a:rPr lang="en-US" sz="1200" dirty="0"/>
              <a:t>Global home and personal care company</a:t>
            </a:r>
          </a:p>
          <a:p>
            <a:pPr marL="192088" lvl="1" indent="-190500" defTabSz="893763" eaLnBrk="0" hangingPunct="0">
              <a:spcBef>
                <a:spcPct val="30000"/>
              </a:spcBef>
            </a:pPr>
            <a:r>
              <a:rPr lang="en-US" sz="1200" dirty="0"/>
              <a:t>Company facing stagnating revenues with inefficient organizational structure leading to high </a:t>
            </a:r>
            <a:r>
              <a:rPr lang="en-US" sz="1200" dirty="0" err="1"/>
              <a:t>SG&amp;A</a:t>
            </a:r>
            <a:r>
              <a:rPr lang="en-US" sz="1200" dirty="0"/>
              <a:t> cost </a:t>
            </a:r>
          </a:p>
          <a:p>
            <a:pPr marL="192088" lvl="1" indent="-190500" defTabSz="893763" eaLnBrk="0" hangingPunct="0">
              <a:spcBef>
                <a:spcPct val="30000"/>
              </a:spcBef>
            </a:pPr>
            <a:r>
              <a:rPr lang="de-DE" sz="1200" dirty="0"/>
              <a:t>Brand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category</a:t>
            </a:r>
            <a:r>
              <a:rPr lang="de-DE" sz="1200" dirty="0"/>
              <a:t> </a:t>
            </a:r>
            <a:r>
              <a:rPr lang="de-DE" sz="1200" dirty="0" err="1"/>
              <a:t>development</a:t>
            </a:r>
            <a:r>
              <a:rPr lang="de-DE" sz="1200" dirty="0"/>
              <a:t> </a:t>
            </a:r>
            <a:r>
              <a:rPr lang="de-DE" sz="1200" dirty="0" err="1"/>
              <a:t>mainly</a:t>
            </a:r>
            <a:r>
              <a:rPr lang="de-DE" sz="1200" dirty="0"/>
              <a:t> </a:t>
            </a:r>
            <a:r>
              <a:rPr lang="de-DE" sz="1200" dirty="0" err="1"/>
              <a:t>driven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regions</a:t>
            </a:r>
            <a:endParaRPr lang="en-US" sz="1200" dirty="0"/>
          </a:p>
          <a:p>
            <a:pPr marL="1587" lvl="1" indent="0">
              <a:spcBef>
                <a:spcPct val="30000"/>
              </a:spcBef>
              <a:buNone/>
            </a:pPr>
            <a:r>
              <a:rPr lang="en-US" sz="1200" b="1" dirty="0">
                <a:solidFill>
                  <a:schemeClr val="tx2"/>
                </a:solidFill>
              </a:rPr>
              <a:t>Objective</a:t>
            </a:r>
          </a:p>
          <a:p>
            <a:pPr marL="192088" lvl="1" indent="-190500" defTabSz="893763" eaLnBrk="0" hangingPunct="0">
              <a:spcBef>
                <a:spcPct val="30000"/>
              </a:spcBef>
            </a:pPr>
            <a:r>
              <a:rPr lang="en-US" sz="1200" dirty="0"/>
              <a:t>Improve speed and effectiveness of decision making</a:t>
            </a:r>
          </a:p>
          <a:p>
            <a:pPr marL="192088" lvl="1" indent="-190500" defTabSz="893763" eaLnBrk="0" hangingPunct="0">
              <a:spcBef>
                <a:spcPct val="30000"/>
              </a:spcBef>
            </a:pPr>
            <a:r>
              <a:rPr lang="en-US" sz="1200" dirty="0"/>
              <a:t>More effectively leverage economies of scale and scope</a:t>
            </a:r>
          </a:p>
          <a:p>
            <a:pPr marL="192088" lvl="1" indent="-190500" defTabSz="893763" eaLnBrk="0" hangingPunct="0">
              <a:spcBef>
                <a:spcPct val="30000"/>
              </a:spcBef>
            </a:pPr>
            <a:r>
              <a:rPr lang="en-US" sz="1200" dirty="0"/>
              <a:t>Reduce the number of layers and increase accountabilities</a:t>
            </a:r>
          </a:p>
          <a:p>
            <a:pPr marL="192088" lvl="1" indent="-190500" defTabSz="893763" eaLnBrk="0" hangingPunct="0">
              <a:spcBef>
                <a:spcPct val="30000"/>
              </a:spcBef>
            </a:pPr>
            <a:r>
              <a:rPr lang="en-US" sz="1200" dirty="0"/>
              <a:t>Increase cost effectiveness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11407" y="1604876"/>
            <a:ext cx="3913067" cy="267765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marL="192088" lvl="1" indent="-190500" defTabSz="893763" eaLnBrk="0" hangingPunct="0">
              <a:spcBef>
                <a:spcPct val="30000"/>
              </a:spcBef>
            </a:pPr>
            <a:r>
              <a:rPr lang="en-US" sz="1200" b="1" dirty="0">
                <a:solidFill>
                  <a:schemeClr val="tx2"/>
                </a:solidFill>
              </a:rPr>
              <a:t>Redesigned Operating Model </a:t>
            </a:r>
            <a:r>
              <a:rPr lang="en-US" sz="1200" dirty="0"/>
              <a:t>with clearly defined roles for global, regional, and market teams to avoid double work and inefficiencies</a:t>
            </a:r>
          </a:p>
          <a:p>
            <a:pPr marL="192088" lvl="1" indent="-190500" defTabSz="893763" eaLnBrk="0" hangingPunct="0">
              <a:spcBef>
                <a:spcPct val="30000"/>
              </a:spcBef>
            </a:pPr>
            <a:r>
              <a:rPr lang="en-US" sz="1200" dirty="0"/>
              <a:t>Created </a:t>
            </a:r>
            <a:r>
              <a:rPr lang="en-US" sz="1200" b="1" dirty="0">
                <a:solidFill>
                  <a:schemeClr val="tx2"/>
                </a:solidFill>
              </a:rPr>
              <a:t>new governance model </a:t>
            </a:r>
            <a:r>
              <a:rPr lang="en-US" sz="1200" dirty="0"/>
              <a:t>to ensure faster and more consistent decision making</a:t>
            </a:r>
          </a:p>
          <a:p>
            <a:pPr marL="192088" lvl="1" indent="-190500" defTabSz="893763" eaLnBrk="0" hangingPunct="0">
              <a:spcBef>
                <a:spcPct val="30000"/>
              </a:spcBef>
            </a:pPr>
            <a:r>
              <a:rPr lang="en-US" sz="1200" dirty="0"/>
              <a:t>Defined </a:t>
            </a:r>
            <a:r>
              <a:rPr lang="en-US" sz="1200" b="1" dirty="0">
                <a:solidFill>
                  <a:schemeClr val="tx2"/>
                </a:solidFill>
              </a:rPr>
              <a:t>target staffing, grading, and spans of control</a:t>
            </a:r>
            <a:r>
              <a:rPr lang="en-US" sz="1200" dirty="0"/>
              <a:t> per organizational unit</a:t>
            </a:r>
          </a:p>
          <a:p>
            <a:pPr marL="192088" lvl="1" indent="-190500" defTabSz="893763" eaLnBrk="0" hangingPunct="0">
              <a:spcBef>
                <a:spcPct val="30000"/>
              </a:spcBef>
            </a:pPr>
            <a:r>
              <a:rPr lang="en-US" sz="1200" dirty="0"/>
              <a:t>Designed </a:t>
            </a:r>
            <a:r>
              <a:rPr lang="en-US" sz="1200" b="1" dirty="0">
                <a:solidFill>
                  <a:schemeClr val="tx2"/>
                </a:solidFill>
              </a:rPr>
              <a:t>country clusters </a:t>
            </a:r>
            <a:r>
              <a:rPr lang="en-US" sz="1200" dirty="0"/>
              <a:t>to realize cross-market synergies in smaller countries</a:t>
            </a:r>
          </a:p>
          <a:p>
            <a:pPr marL="192088" lvl="1" indent="-190500" defTabSz="893763" eaLnBrk="0" hangingPunct="0">
              <a:spcBef>
                <a:spcPct val="30000"/>
              </a:spcBef>
            </a:pPr>
            <a:r>
              <a:rPr lang="en-US" sz="1200" dirty="0"/>
              <a:t>Limited organization primarily to </a:t>
            </a:r>
            <a:r>
              <a:rPr lang="en-US" sz="1200" b="1" dirty="0">
                <a:solidFill>
                  <a:schemeClr val="tx2"/>
                </a:solidFill>
              </a:rPr>
              <a:t>2 management layers</a:t>
            </a:r>
          </a:p>
          <a:p>
            <a:pPr marL="192088" lvl="1" indent="-190500" defTabSz="893763" eaLnBrk="0" hangingPunct="0">
              <a:spcBef>
                <a:spcPct val="30000"/>
              </a:spcBef>
            </a:pPr>
            <a:r>
              <a:rPr lang="en-US" sz="1200" dirty="0"/>
              <a:t>Created </a:t>
            </a:r>
            <a:r>
              <a:rPr lang="en-US" sz="1200" b="1" dirty="0">
                <a:solidFill>
                  <a:schemeClr val="tx2"/>
                </a:solidFill>
              </a:rPr>
              <a:t>global marketing organization </a:t>
            </a:r>
            <a:r>
              <a:rPr lang="en-US" sz="1200" dirty="0"/>
              <a:t>to steer global brands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xmlns="" id="{AD3C37E0-F064-874C-98C3-4BB8D824CEC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701" y="1"/>
            <a:ext cx="3670008" cy="14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Chemicals &amp; </a:t>
            </a:r>
            <a:r>
              <a:rPr lang="pl-PL" sz="1000" dirty="0" err="1">
                <a:solidFill>
                  <a:srgbClr val="FFFFFF"/>
                </a:solidFill>
                <a:latin typeface="Arial" pitchFamily="34" charset="0"/>
              </a:rPr>
              <a:t>Agriculture</a:t>
            </a:r>
            <a:r>
              <a:rPr lang="pl-PL" sz="1000">
                <a:solidFill>
                  <a:srgbClr val="FFFFFF"/>
                </a:solidFill>
                <a:latin typeface="Arial" pitchFamily="34" charset="0"/>
              </a:rPr>
              <a:t> (GEM) </a:t>
            </a:r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| Western Europe</a:t>
            </a:r>
          </a:p>
        </p:txBody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xmlns="" id="{27815A95-0882-6C4C-A9C6-A2BC65CEA3C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521313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CPG011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76225" y="942974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2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406" y="1026933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1026933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04" y="1026933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35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3670858" y="999111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6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8044060" y="999111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3728163" y="1352550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8082294" y="1384830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198415" y="5678984"/>
            <a:ext cx="3310808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3911407" y="5678984"/>
            <a:ext cx="3913067" cy="76944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1376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9"/>
  <p:tag name="NEWNAMES" val="True"/>
  <p:tag name="ISNEWSLIDENUMBER" val="True"/>
  <p:tag name="THINKCELLUNDODONOTDELETE" val="0"/>
  <p:tag name="PREVIOUSNAME" val="C:\Users\Anuradha Sarin\Documents\16 Case Codification process\M&amp;S Cases\Henkel\Henkel_marekting_Marketing Organization and Redesgine_Global home and personal care company redesigned its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FECB3D48-C27E-4017-8EB9-276E3244A451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735BD031-95CA-4CBF-B5D5-BBC31B769455}"/>
    </a:ext>
  </a:extLst>
</a:theme>
</file>

<file path=ppt/theme/theme3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4.xml><?xml version="1.0" encoding="utf-8"?>
<a:theme xmlns:a="http://schemas.openxmlformats.org/drawingml/2006/main" name="1_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Normal</Template>
  <TotalTime>0</TotalTime>
  <Words>213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Georgia</vt:lpstr>
      <vt:lpstr>Times New Roman</vt:lpstr>
      <vt:lpstr>Firm Format - template_Blue</vt:lpstr>
      <vt:lpstr>Firm Format - template_Grey</vt:lpstr>
      <vt:lpstr>M&amp;S Theme</vt:lpstr>
      <vt:lpstr>1_Firm Format - template_Grey</vt:lpstr>
      <vt:lpstr>think-cell Slide</vt:lpstr>
      <vt:lpstr>Global home and personal care company redesigned its Operating Model</vt:lpstr>
    </vt:vector>
  </TitlesOfParts>
  <Manager/>
  <Company/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2018-03-22T15:02:53Z</dcterms:created>
  <dcterms:modified xsi:type="dcterms:W3CDTF">2019-05-01T21:03:15Z</dcterms:modified>
  <cp:category/>
  <cp:contentStatus/>
  <dc:language/>
  <cp:version/>
</cp:coreProperties>
</file>