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</p:sldMasterIdLst>
  <p:notesMasterIdLst>
    <p:notesMasterId r:id="rId6"/>
  </p:notesMasterIdLst>
  <p:handoutMasterIdLst>
    <p:handoutMasterId r:id="rId7"/>
  </p:handoutMasterIdLst>
  <p:sldIdLst>
    <p:sldId id="362" r:id="rId5"/>
  </p:sldIdLst>
  <p:sldSz cx="12161838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88" autoAdjust="0"/>
    <p:restoredTop sz="94426" autoAdjust="0"/>
  </p:normalViewPr>
  <p:slideViewPr>
    <p:cSldViewPr snapToGrid="0" snapToObjects="1">
      <p:cViewPr>
        <p:scale>
          <a:sx n="127" d="100"/>
          <a:sy n="127" d="100"/>
        </p:scale>
        <p:origin x="1256" y="336"/>
      </p:cViewPr>
      <p:guideLst>
        <p:guide orient="horz" pos="2117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58750" y="601663"/>
            <a:ext cx="7640638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8750" y="601663"/>
            <a:ext cx="7640638" cy="4224337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4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50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5.jpg"/><Relationship Id="rId6" Type="http://schemas.openxmlformats.org/officeDocument/2006/relationships/oleObject" Target="../embeddings/oleObject6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tags" Target="../tags/tag1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4.xml"/><Relationship Id="rId2" Type="http://schemas.openxmlformats.org/officeDocument/2006/relationships/tags" Target="../tags/tag115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6:21 PM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830941" y="3047"/>
            <a:ext cx="9333052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456020" y="36514"/>
            <a:ext cx="404197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8132900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8132899" y="6410649"/>
            <a:ext cx="40310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6:21 PM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78332" y="3581761"/>
            <a:ext cx="8457178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77580" y="155449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78333" y="6267797"/>
            <a:ext cx="481028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83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15667898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6:21 PM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471" userDrawn="1">
          <p15:clr>
            <a:srgbClr val="F26B43"/>
          </p15:clr>
        </p15:guide>
        <p15:guide id="6" pos="100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4" pos="96">
          <p15:clr>
            <a:srgbClr val="000000"/>
          </p15:clr>
        </p15:guide>
        <p15:guide id="5" pos="5399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8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8.xml"/><Relationship Id="rId21" Type="http://schemas.openxmlformats.org/officeDocument/2006/relationships/tags" Target="../tags/tag49.xml"/><Relationship Id="rId22" Type="http://schemas.openxmlformats.org/officeDocument/2006/relationships/tags" Target="../tags/tag50.xml"/><Relationship Id="rId23" Type="http://schemas.openxmlformats.org/officeDocument/2006/relationships/tags" Target="../tags/tag51.xml"/><Relationship Id="rId24" Type="http://schemas.openxmlformats.org/officeDocument/2006/relationships/tags" Target="../tags/tag52.xml"/><Relationship Id="rId25" Type="http://schemas.openxmlformats.org/officeDocument/2006/relationships/tags" Target="../tags/tag53.xml"/><Relationship Id="rId26" Type="http://schemas.openxmlformats.org/officeDocument/2006/relationships/tags" Target="../tags/tag54.xml"/><Relationship Id="rId27" Type="http://schemas.openxmlformats.org/officeDocument/2006/relationships/tags" Target="../tags/tag55.xml"/><Relationship Id="rId28" Type="http://schemas.openxmlformats.org/officeDocument/2006/relationships/tags" Target="../tags/tag56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30" Type="http://schemas.openxmlformats.org/officeDocument/2006/relationships/tags" Target="../tags/tag58.xml"/><Relationship Id="rId31" Type="http://schemas.openxmlformats.org/officeDocument/2006/relationships/tags" Target="../tags/tag59.xml"/><Relationship Id="rId32" Type="http://schemas.openxmlformats.org/officeDocument/2006/relationships/tags" Target="../tags/tag60.xml"/><Relationship Id="rId9" Type="http://schemas.openxmlformats.org/officeDocument/2006/relationships/tags" Target="../tags/tag37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33" Type="http://schemas.openxmlformats.org/officeDocument/2006/relationships/tags" Target="../tags/tag61.xml"/><Relationship Id="rId34" Type="http://schemas.openxmlformats.org/officeDocument/2006/relationships/tags" Target="../tags/tag62.xml"/><Relationship Id="rId35" Type="http://schemas.openxmlformats.org/officeDocument/2006/relationships/oleObject" Target="../embeddings/oleObject3.bin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1" Type="http://schemas.openxmlformats.org/officeDocument/2006/relationships/tags" Target="../tags/tag39.xml"/><Relationship Id="rId12" Type="http://schemas.openxmlformats.org/officeDocument/2006/relationships/tags" Target="../tags/tag40.xml"/><Relationship Id="rId13" Type="http://schemas.openxmlformats.org/officeDocument/2006/relationships/tags" Target="../tags/tag41.xml"/><Relationship Id="rId14" Type="http://schemas.openxmlformats.org/officeDocument/2006/relationships/tags" Target="../tags/tag42.xml"/><Relationship Id="rId15" Type="http://schemas.openxmlformats.org/officeDocument/2006/relationships/tags" Target="../tags/tag43.xml"/><Relationship Id="rId16" Type="http://schemas.openxmlformats.org/officeDocument/2006/relationships/tags" Target="../tags/tag44.xml"/><Relationship Id="rId17" Type="http://schemas.openxmlformats.org/officeDocument/2006/relationships/tags" Target="../tags/tag45.xml"/><Relationship Id="rId18" Type="http://schemas.openxmlformats.org/officeDocument/2006/relationships/tags" Target="../tags/tag46.xml"/><Relationship Id="rId19" Type="http://schemas.openxmlformats.org/officeDocument/2006/relationships/tags" Target="../tags/tag47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6.xml"/><Relationship Id="rId47" Type="http://schemas.openxmlformats.org/officeDocument/2006/relationships/tags" Target="../tags/tag107.xml"/><Relationship Id="rId48" Type="http://schemas.openxmlformats.org/officeDocument/2006/relationships/tags" Target="../tags/tag108.xml"/><Relationship Id="rId49" Type="http://schemas.openxmlformats.org/officeDocument/2006/relationships/tags" Target="../tags/tag109.xml"/><Relationship Id="rId20" Type="http://schemas.openxmlformats.org/officeDocument/2006/relationships/tags" Target="../tags/tag80.xml"/><Relationship Id="rId21" Type="http://schemas.openxmlformats.org/officeDocument/2006/relationships/tags" Target="../tags/tag81.xml"/><Relationship Id="rId22" Type="http://schemas.openxmlformats.org/officeDocument/2006/relationships/tags" Target="../tags/tag82.xml"/><Relationship Id="rId23" Type="http://schemas.openxmlformats.org/officeDocument/2006/relationships/tags" Target="../tags/tag83.xml"/><Relationship Id="rId24" Type="http://schemas.openxmlformats.org/officeDocument/2006/relationships/tags" Target="../tags/tag84.xml"/><Relationship Id="rId25" Type="http://schemas.openxmlformats.org/officeDocument/2006/relationships/tags" Target="../tags/tag85.xml"/><Relationship Id="rId26" Type="http://schemas.openxmlformats.org/officeDocument/2006/relationships/tags" Target="../tags/tag86.xml"/><Relationship Id="rId27" Type="http://schemas.openxmlformats.org/officeDocument/2006/relationships/tags" Target="../tags/tag87.xml"/><Relationship Id="rId28" Type="http://schemas.openxmlformats.org/officeDocument/2006/relationships/tags" Target="../tags/tag88.xml"/><Relationship Id="rId29" Type="http://schemas.openxmlformats.org/officeDocument/2006/relationships/tags" Target="../tags/tag89.xml"/><Relationship Id="rId50" Type="http://schemas.openxmlformats.org/officeDocument/2006/relationships/oleObject" Target="../embeddings/oleObject5.bin"/><Relationship Id="rId51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30" Type="http://schemas.openxmlformats.org/officeDocument/2006/relationships/tags" Target="../tags/tag90.xml"/><Relationship Id="rId31" Type="http://schemas.openxmlformats.org/officeDocument/2006/relationships/tags" Target="../tags/tag91.xml"/><Relationship Id="rId32" Type="http://schemas.openxmlformats.org/officeDocument/2006/relationships/tags" Target="../tags/tag92.xml"/><Relationship Id="rId9" Type="http://schemas.openxmlformats.org/officeDocument/2006/relationships/tags" Target="../tags/tag69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Relationship Id="rId33" Type="http://schemas.openxmlformats.org/officeDocument/2006/relationships/tags" Target="../tags/tag93.xml"/><Relationship Id="rId34" Type="http://schemas.openxmlformats.org/officeDocument/2006/relationships/tags" Target="../tags/tag94.xml"/><Relationship Id="rId35" Type="http://schemas.openxmlformats.org/officeDocument/2006/relationships/tags" Target="../tags/tag95.xml"/><Relationship Id="rId36" Type="http://schemas.openxmlformats.org/officeDocument/2006/relationships/tags" Target="../tags/tag96.xml"/><Relationship Id="rId10" Type="http://schemas.openxmlformats.org/officeDocument/2006/relationships/tags" Target="../tags/tag70.xml"/><Relationship Id="rId11" Type="http://schemas.openxmlformats.org/officeDocument/2006/relationships/tags" Target="../tags/tag71.xml"/><Relationship Id="rId12" Type="http://schemas.openxmlformats.org/officeDocument/2006/relationships/tags" Target="../tags/tag72.xml"/><Relationship Id="rId13" Type="http://schemas.openxmlformats.org/officeDocument/2006/relationships/tags" Target="../tags/tag73.xml"/><Relationship Id="rId14" Type="http://schemas.openxmlformats.org/officeDocument/2006/relationships/tags" Target="../tags/tag74.xml"/><Relationship Id="rId15" Type="http://schemas.openxmlformats.org/officeDocument/2006/relationships/tags" Target="../tags/tag75.xml"/><Relationship Id="rId16" Type="http://schemas.openxmlformats.org/officeDocument/2006/relationships/tags" Target="../tags/tag76.xml"/><Relationship Id="rId17" Type="http://schemas.openxmlformats.org/officeDocument/2006/relationships/tags" Target="../tags/tag77.xml"/><Relationship Id="rId18" Type="http://schemas.openxmlformats.org/officeDocument/2006/relationships/tags" Target="../tags/tag78.xml"/><Relationship Id="rId19" Type="http://schemas.openxmlformats.org/officeDocument/2006/relationships/tags" Target="../tags/tag79.xml"/><Relationship Id="rId37" Type="http://schemas.openxmlformats.org/officeDocument/2006/relationships/tags" Target="../tags/tag97.xml"/><Relationship Id="rId38" Type="http://schemas.openxmlformats.org/officeDocument/2006/relationships/tags" Target="../tags/tag98.xml"/><Relationship Id="rId39" Type="http://schemas.openxmlformats.org/officeDocument/2006/relationships/tags" Target="../tags/tag99.xml"/><Relationship Id="rId40" Type="http://schemas.openxmlformats.org/officeDocument/2006/relationships/tags" Target="../tags/tag100.xml"/><Relationship Id="rId41" Type="http://schemas.openxmlformats.org/officeDocument/2006/relationships/tags" Target="../tags/tag101.xml"/><Relationship Id="rId42" Type="http://schemas.openxmlformats.org/officeDocument/2006/relationships/tags" Target="../tags/tag102.xml"/><Relationship Id="rId43" Type="http://schemas.openxmlformats.org/officeDocument/2006/relationships/tags" Target="../tags/tag103.xml"/><Relationship Id="rId44" Type="http://schemas.openxmlformats.org/officeDocument/2006/relationships/tags" Target="../tags/tag104.xml"/><Relationship Id="rId45" Type="http://schemas.openxmlformats.org/officeDocument/2006/relationships/tags" Target="../tags/tag105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0.xml"/><Relationship Id="rId21" Type="http://schemas.openxmlformats.org/officeDocument/2006/relationships/tags" Target="../tags/tag131.xml"/><Relationship Id="rId22" Type="http://schemas.openxmlformats.org/officeDocument/2006/relationships/tags" Target="../tags/tag132.xml"/><Relationship Id="rId23" Type="http://schemas.openxmlformats.org/officeDocument/2006/relationships/tags" Target="../tags/tag133.xml"/><Relationship Id="rId24" Type="http://schemas.openxmlformats.org/officeDocument/2006/relationships/tags" Target="../tags/tag134.xml"/><Relationship Id="rId25" Type="http://schemas.openxmlformats.org/officeDocument/2006/relationships/tags" Target="../tags/tag135.xml"/><Relationship Id="rId26" Type="http://schemas.openxmlformats.org/officeDocument/2006/relationships/tags" Target="../tags/tag136.xml"/><Relationship Id="rId27" Type="http://schemas.openxmlformats.org/officeDocument/2006/relationships/tags" Target="../tags/tag137.xml"/><Relationship Id="rId28" Type="http://schemas.openxmlformats.org/officeDocument/2006/relationships/tags" Target="../tags/tag138.xml"/><Relationship Id="rId29" Type="http://schemas.openxmlformats.org/officeDocument/2006/relationships/tags" Target="../tags/tag139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30" Type="http://schemas.openxmlformats.org/officeDocument/2006/relationships/tags" Target="../tags/tag140.xml"/><Relationship Id="rId31" Type="http://schemas.openxmlformats.org/officeDocument/2006/relationships/tags" Target="../tags/tag141.xml"/><Relationship Id="rId32" Type="http://schemas.openxmlformats.org/officeDocument/2006/relationships/tags" Target="../tags/tag142.xml"/><Relationship Id="rId9" Type="http://schemas.openxmlformats.org/officeDocument/2006/relationships/tags" Target="../tags/tag119.xml"/><Relationship Id="rId6" Type="http://schemas.openxmlformats.org/officeDocument/2006/relationships/tags" Target="../tags/tag116.xml"/><Relationship Id="rId7" Type="http://schemas.openxmlformats.org/officeDocument/2006/relationships/tags" Target="../tags/tag117.xml"/><Relationship Id="rId8" Type="http://schemas.openxmlformats.org/officeDocument/2006/relationships/tags" Target="../tags/tag118.xml"/><Relationship Id="rId33" Type="http://schemas.openxmlformats.org/officeDocument/2006/relationships/tags" Target="../tags/tag143.xml"/><Relationship Id="rId34" Type="http://schemas.openxmlformats.org/officeDocument/2006/relationships/tags" Target="../tags/tag144.xml"/><Relationship Id="rId35" Type="http://schemas.openxmlformats.org/officeDocument/2006/relationships/tags" Target="../tags/tag145.xml"/><Relationship Id="rId36" Type="http://schemas.openxmlformats.org/officeDocument/2006/relationships/tags" Target="../tags/tag146.xml"/><Relationship Id="rId10" Type="http://schemas.openxmlformats.org/officeDocument/2006/relationships/tags" Target="../tags/tag120.xml"/><Relationship Id="rId11" Type="http://schemas.openxmlformats.org/officeDocument/2006/relationships/tags" Target="../tags/tag121.xml"/><Relationship Id="rId12" Type="http://schemas.openxmlformats.org/officeDocument/2006/relationships/tags" Target="../tags/tag122.xml"/><Relationship Id="rId13" Type="http://schemas.openxmlformats.org/officeDocument/2006/relationships/tags" Target="../tags/tag123.xml"/><Relationship Id="rId14" Type="http://schemas.openxmlformats.org/officeDocument/2006/relationships/tags" Target="../tags/tag124.xml"/><Relationship Id="rId15" Type="http://schemas.openxmlformats.org/officeDocument/2006/relationships/tags" Target="../tags/tag125.xml"/><Relationship Id="rId16" Type="http://schemas.openxmlformats.org/officeDocument/2006/relationships/tags" Target="../tags/tag126.xml"/><Relationship Id="rId17" Type="http://schemas.openxmlformats.org/officeDocument/2006/relationships/tags" Target="../tags/tag127.xml"/><Relationship Id="rId18" Type="http://schemas.openxmlformats.org/officeDocument/2006/relationships/tags" Target="../tags/tag128.xml"/><Relationship Id="rId19" Type="http://schemas.openxmlformats.org/officeDocument/2006/relationships/tags" Target="../tags/tag129.xml"/><Relationship Id="rId37" Type="http://schemas.openxmlformats.org/officeDocument/2006/relationships/tags" Target="../tags/tag147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8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41734" y="1940591"/>
            <a:ext cx="22506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6:21 PM Malay Peninsula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61585" y="6305945"/>
            <a:ext cx="1169647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0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941734" y="1940591"/>
            <a:ext cx="22506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6:21 PM Malay Peninsula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61583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61585" y="6305945"/>
            <a:ext cx="11601681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942342" y="6328651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892053990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2" name="Slide Elements" hidden="1"/>
          <p:cNvGrpSpPr/>
          <p:nvPr userDrawn="1"/>
        </p:nvGrpSpPr>
        <p:grpSpPr bwMode="gray">
          <a:xfrm>
            <a:off x="161585" y="6305945"/>
            <a:ext cx="11696477" cy="325438"/>
            <a:chOff x="119063" y="6305945"/>
            <a:chExt cx="8618537" cy="325438"/>
          </a:xfrm>
        </p:grpSpPr>
        <p:sp>
          <p:nvSpPr>
            <p:cNvPr id="6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6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65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6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7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8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75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8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9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2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3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84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2" name="Oval 10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Arc 102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5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0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6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98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9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7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96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7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89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0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1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2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3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04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5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10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9.vml"/><Relationship Id="rId2" Type="http://schemas.openxmlformats.org/officeDocument/2006/relationships/tags" Target="../tags/tag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870" y="230189"/>
            <a:ext cx="10156930" cy="1107996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Designed and delivered rapid workshop based approach to improve pricing / discounting capabilities to capture $50m+ incremental revenue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304262" y="1661549"/>
            <a:ext cx="3255202" cy="173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Global dairy player, facing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revenue and margin pressure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 from record commodity prices and increased competition 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Varied capability level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across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global foodservice business (B2B2C), with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largest opportunity in improving pricing and discounting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Pressure to start to deliver benefits within 10 weeks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3849492" y="1647155"/>
            <a:ext cx="397498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Designed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workshop based approach to improve pricing and discounting capabilities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 and address barriers to capture value from improved pricing activities: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Built pricing and discounting knowledge 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Identified immediate term opportunity to improve pricing and discounting outcomes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Developed implementation / capture plans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Started to build front-line capabilities to have the tough conversations to drive price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Attendees drawn from across local team to build cross-functional capabilities and improve one-team commitment </a:t>
            </a: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gray">
          <a:xfrm>
            <a:off x="8340115" y="1624616"/>
            <a:ext cx="3185136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Identified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$50m+ in revenue upside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 across 6 pilot markets / categories 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Built knowledge and confidence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in local teams, which is translating into continued efforts to push price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Created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foundation and commitment for longer-run program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 to develop advance pricing, trade-spend and promo capabilities </a:t>
            </a:r>
          </a:p>
          <a:p>
            <a:pPr lvl="1">
              <a:spcBef>
                <a:spcPct val="20000"/>
              </a:spcBef>
            </a:pPr>
            <a:endParaRPr lang="en-US" altLang="ja-JP" sz="1200" b="1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xmlns="" id="{7C00A879-A179-604A-BFBD-8C6416284E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580" y="-14747"/>
            <a:ext cx="2798958" cy="1604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 (GEM) | Asia-Pacific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xmlns="" id="{FBFEF5D3-7302-7949-B20D-D6373992F4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72275" y="-14748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CPG018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93111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1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177070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77070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177070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4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149248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149248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502687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34967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29121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29121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NEWNAMES" val="True"/>
  <p:tag name="ISNEWSLIDENUMBER" val="True"/>
  <p:tag name="PREVIOUSNAME" val="C:\Users\Michelle Chua\Documents\01 MICHELLE CHUA\EVENTS - PAST\EVENTS 2017\00_M&amp;S ITP\06_MCK GOT KNOWLEDGE\M&amp;S ITP - Pre-work - Alistair Carmichael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208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Georgia</vt:lpstr>
      <vt:lpstr>MS PGothic</vt:lpstr>
      <vt:lpstr>ＭＳ Ｐゴシック</vt:lpstr>
      <vt:lpstr>Times New Roman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Designed and delivered rapid workshop based approach to improve pricing / discounting capabilities to capture $50m+ incremental revenue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2019-05-01T21:13:03Z</dcterms:modified>
  <cp:category/>
  <cp:contentStatus/>
  <dc:language/>
  <cp:version/>
</cp:coreProperties>
</file>