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83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12:05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9820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12:05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0745140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12:05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12:05 PM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image" Target="../media/image2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9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31710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ja-JP" altLang="en-US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b="1" dirty="0">
                <a:ea typeface="MS PGothic" pitchFamily="34" charset="-128"/>
              </a:rPr>
              <a:t>Created personalized and triggered [</a:t>
            </a:r>
            <a:r>
              <a:rPr lang="en-US" altLang="ja-JP" b="1" dirty="0" err="1">
                <a:ea typeface="MS PGothic" pitchFamily="34" charset="-128"/>
              </a:rPr>
              <a:t>email+App+store</a:t>
            </a:r>
            <a:r>
              <a:rPr lang="en-US" altLang="ja-JP" b="1" dirty="0">
                <a:ea typeface="MS PGothic" pitchFamily="34" charset="-128"/>
              </a:rPr>
              <a:t>] digital campaign, launched within ~24hrs after consumer browse occurs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Apparel retailer in Asia </a:t>
            </a:r>
            <a:r>
              <a:rPr lang="en-US" altLang="ja-JP" sz="1400" dirty="0">
                <a:ea typeface="MS PGothic" pitchFamily="34" charset="-128"/>
              </a:rPr>
              <a:t>with over 1,600 Billion local currency in sales across multiple geographies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Focus was on non-digital channel and non-targeted digital usage in the past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Wanting to move towards 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A more targeted marketing and offer approach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folHlink"/>
                </a:solidFill>
                <a:ea typeface="MS PGothic" pitchFamily="34" charset="-128"/>
              </a:rPr>
              <a:t>Combination of their online and offline store </a:t>
            </a: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Built various campaigns both for their email and Apps, focusing on 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“WHAT to say to the consumers, depending on how they shop”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“WHEN to say it, depending on consumer cues”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“HOW to scale, including IT, operating model, and skills”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Created different customer segmentations </a:t>
            </a:r>
            <a:r>
              <a:rPr lang="en-US" altLang="ja-JP" sz="1400" dirty="0">
                <a:ea typeface="MS PGothic" pitchFamily="34" charset="-128"/>
              </a:rPr>
              <a:t>using the data available from both their online and offline stores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Designed various campaigns; targeted for </a:t>
            </a:r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each consumers</a:t>
            </a: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“Make your first purchase” “second purchase”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</a:t>
            </a:r>
            <a:r>
              <a:rPr lang="en-US" altLang="ja-JP" sz="1400" dirty="0" err="1">
                <a:ea typeface="MS PGothic" pitchFamily="34" charset="-128"/>
              </a:rPr>
              <a:t>NPTB</a:t>
            </a:r>
            <a:r>
              <a:rPr lang="en-US" altLang="ja-JP" sz="1400" dirty="0">
                <a:ea typeface="MS PGothic" pitchFamily="34" charset="-128"/>
              </a:rPr>
              <a:t>”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“Browsed, but didn’t buy”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“Top push of the week” (depending on how the consumer browsed and shopped)</a:t>
            </a: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gray">
          <a:xfrm>
            <a:off x="5830887" y="1479550"/>
            <a:ext cx="2674938" cy="497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Uplift with target customers (only pilot phase figures)</a:t>
            </a:r>
          </a:p>
          <a:p>
            <a:pPr lvl="2">
              <a:spcBef>
                <a:spcPct val="10000"/>
              </a:spcBef>
            </a:pPr>
            <a:r>
              <a:rPr lang="en-US" altLang="ja-JP" sz="1400" dirty="0">
                <a:ea typeface="MS PGothic" pitchFamily="34" charset="-128"/>
              </a:rPr>
              <a:t>E.g., Conversion rate for “Top push of the week”: CG 0.1% to TG 0.13% (+34% with significance level of 90%+)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Expect significant national impact; </a:t>
            </a:r>
            <a:r>
              <a:rPr lang="en-US" altLang="ja-JP" sz="1400" dirty="0">
                <a:ea typeface="MS PGothic" pitchFamily="34" charset="-128"/>
              </a:rPr>
              <a:t>incremental 250 </a:t>
            </a:r>
            <a:r>
              <a:rPr lang="en-US" altLang="ja-JP" sz="1400">
                <a:ea typeface="MS PGothic" pitchFamily="34" charset="-128"/>
              </a:rPr>
              <a:t>Million local currency </a:t>
            </a:r>
            <a:r>
              <a:rPr lang="en-US" altLang="ja-JP" sz="1400" dirty="0">
                <a:ea typeface="MS PGothic" pitchFamily="34" charset="-128"/>
              </a:rPr>
              <a:t>in revenues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Complete rollout will enable launch of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NPTB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and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BBDB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campaigns to ~24hrs automated </a:t>
            </a:r>
            <a:endParaRPr lang="en-US" altLang="ja-JP" sz="1400" dirty="0"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Used to be more than 72hrs, with all the process manual</a:t>
            </a:r>
          </a:p>
          <a:p>
            <a:pPr lvl="2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Mistakes around color code and price tags occurred multiple times   	</a:t>
            </a:r>
          </a:p>
          <a:p>
            <a:pPr marL="195262" lvl="2" indent="0">
              <a:spcBef>
                <a:spcPct val="10000"/>
              </a:spcBef>
              <a:buNone/>
            </a:pPr>
            <a:r>
              <a:rPr lang="ja-JP" altLang="en-US" sz="1400" dirty="0">
                <a:ea typeface="MS PGothic" pitchFamily="34" charset="-128"/>
              </a:rPr>
              <a:t>　</a:t>
            </a:r>
            <a:endParaRPr lang="en-US" altLang="ja-JP" sz="1400" dirty="0">
              <a:ea typeface="MS PGothic" pitchFamily="34" charset="-128"/>
            </a:endParaRPr>
          </a:p>
          <a:p>
            <a:pPr>
              <a:spcBef>
                <a:spcPct val="1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52A7B2-1A1A-F448-9CC2-2F002ACD3E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RET048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3A8118A-055A-4A4B-8B16-96BA0FFAB8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ASIA_MICHELLE CHUA CASES\2017 CASES\Uniqlo_CRM Leveraging AA\Japanese Retailer_Leveraging AA for CRM_Nao Shindo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283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Created personalized and triggered [email+App+store] digital campaign, launched within ~24hrs after consumer browse occurs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2019-03-27T03:43:48Z</dcterms:modified>
  <cp:category/>
  <cp:contentStatus/>
  <dc:language/>
  <cp:version/>
</cp:coreProperties>
</file>