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81"/>
    <p:restoredTop sz="94584"/>
  </p:normalViewPr>
  <p:slideViewPr>
    <p:cSldViewPr snapToGrid="0" snapToObjects="1" showGuides="1">
      <p:cViewPr varScale="1">
        <p:scale>
          <a:sx n="104" d="100"/>
          <a:sy n="104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3/3/22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502920"/>
            <a:ext cx="6638544" cy="2386584"/>
          </a:xfrm>
        </p:spPr>
        <p:txBody>
          <a:bodyPr/>
          <a:lstStyle/>
          <a:p>
            <a:r>
              <a:rPr lang="en-US" sz="3200" dirty="0"/>
              <a:t>A quantitative study for the prediction of anxiety, stress and depression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468048"/>
            <a:ext cx="6638544" cy="2386584"/>
          </a:xfrm>
        </p:spPr>
        <p:txBody>
          <a:bodyPr/>
          <a:lstStyle/>
          <a:p>
            <a:r>
              <a:rPr lang="en-US" sz="2400" b="1" dirty="0"/>
              <a:t>Group: 4</a:t>
            </a:r>
          </a:p>
          <a:p>
            <a:r>
              <a:rPr lang="en-US" sz="2000" dirty="0"/>
              <a:t>Team Line-Up: </a:t>
            </a:r>
          </a:p>
          <a:p>
            <a:r>
              <a:rPr lang="en-US" sz="2000" dirty="0"/>
              <a:t>1) Gurpreet Chawla</a:t>
            </a:r>
          </a:p>
          <a:p>
            <a:r>
              <a:rPr lang="en-US" sz="2000" dirty="0"/>
              <a:t>2) Shreya Joshi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8D6655-3301-4B41-B074-1BCEA487DB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826FF-2726-5942-912D-620DD274C80A}"/>
              </a:ext>
            </a:extLst>
          </p:cNvPr>
          <p:cNvSpPr txBox="1"/>
          <p:nvPr/>
        </p:nvSpPr>
        <p:spPr>
          <a:xfrm>
            <a:off x="230659" y="1334529"/>
            <a:ext cx="445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Computational Social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FF0D1-893F-5642-A7C7-E7CFBFF48A48}"/>
              </a:ext>
            </a:extLst>
          </p:cNvPr>
          <p:cNvSpPr txBox="1"/>
          <p:nvPr/>
        </p:nvSpPr>
        <p:spPr>
          <a:xfrm>
            <a:off x="5696465" y="1093139"/>
            <a:ext cx="552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Prediction of ASD (Anxiety, Stress, depression) Score of an individual using a dynamic R Shiny Application.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7A570-3FF1-FC46-8EBB-FDF98B6BB091}"/>
              </a:ext>
            </a:extLst>
          </p:cNvPr>
          <p:cNvSpPr txBox="1"/>
          <p:nvPr/>
        </p:nvSpPr>
        <p:spPr>
          <a:xfrm>
            <a:off x="230659" y="2176457"/>
            <a:ext cx="3669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Outcome: An ASD score between 1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 to 0 . This research project aims to ask individuals a set of questions and then compute their ASD score related to the individuals’ answers.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1E3A49A-D0B0-1E42-8CB4-7F5B10E1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616" y="2150652"/>
            <a:ext cx="3990474" cy="2604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9BC19D-31EC-B545-9B3D-298273343F4F}"/>
              </a:ext>
            </a:extLst>
          </p:cNvPr>
          <p:cNvSpPr txBox="1"/>
          <p:nvPr/>
        </p:nvSpPr>
        <p:spPr>
          <a:xfrm>
            <a:off x="218302" y="4581262"/>
            <a:ext cx="368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 There are a total of 42 questions and the responses of the same are documented in 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53E6B-BCF5-F641-911B-C071BADD017D}"/>
              </a:ext>
            </a:extLst>
          </p:cNvPr>
          <p:cNvSpPr txBox="1"/>
          <p:nvPr/>
        </p:nvSpPr>
        <p:spPr>
          <a:xfrm>
            <a:off x="4584357" y="4812094"/>
            <a:ext cx="272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C40F3284-1DB5-D244-ABC8-855B0EAB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30" y="2099255"/>
            <a:ext cx="4212124" cy="3382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8014F7-72D3-7B40-B5E6-E649C3DFBBDE}"/>
              </a:ext>
            </a:extLst>
          </p:cNvPr>
          <p:cNvSpPr txBox="1"/>
          <p:nvPr/>
        </p:nvSpPr>
        <p:spPr>
          <a:xfrm>
            <a:off x="8476735" y="568207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Snippet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178FF-94E9-DB4D-B6DF-8664F095084B}"/>
              </a:ext>
            </a:extLst>
          </p:cNvPr>
          <p:cNvSpPr txBox="1"/>
          <p:nvPr/>
        </p:nvSpPr>
        <p:spPr>
          <a:xfrm>
            <a:off x="4683210" y="6308682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#4</a:t>
            </a:r>
          </a:p>
        </p:txBody>
      </p:sp>
    </p:spTree>
    <p:extLst>
      <p:ext uri="{BB962C8B-B14F-4D97-AF65-F5344CB8AC3E}">
        <p14:creationId xmlns:p14="http://schemas.microsoft.com/office/powerpoint/2010/main" val="354618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119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Regular</vt:lpstr>
      <vt:lpstr>Georgia</vt:lpstr>
      <vt:lpstr>System Font Regular</vt:lpstr>
      <vt:lpstr>Times New Roman</vt:lpstr>
      <vt:lpstr>Office Theme</vt:lpstr>
      <vt:lpstr>A quantitative study for the prediction of anxiety, stress and depression</vt:lpstr>
      <vt:lpstr>PowerPoint Presentation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Rajiv Nagesh</cp:lastModifiedBy>
  <cp:revision>153</cp:revision>
  <dcterms:created xsi:type="dcterms:W3CDTF">2019-04-04T19:20:28Z</dcterms:created>
  <dcterms:modified xsi:type="dcterms:W3CDTF">2022-03-03T16:12:23Z</dcterms:modified>
  <cp:category/>
</cp:coreProperties>
</file>