
<file path=[Content_Types].xml><?xml version="1.0" encoding="utf-8"?>
<Types xmlns="http://schemas.openxmlformats.org/package/2006/content-types">
  <Override ContentType="application/vnd.openxmlformats-officedocument.presentationml.slideLayout+xml" PartName="/ppt/slideLayouts/slideLayout7.xml"/>
  <Override ContentType="application/vnd.openxmlformats-officedocument.presentationml.slideLayout+xml" PartName="/ppt/slideLayouts/slideLayout8.xml"/>
  <Default ContentType="image/png" Extension="png"/>
  <Override ContentType="application/vnd.openxmlformats-officedocument.presentationml.slideMaster+xml" PartName="/ppt/slideMasters/slideMaster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presProps+xml" PartName="/ppt/presProps.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Layout+xml" PartName="/ppt/slideLayouts/slideLayout3.xml"/>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p:scale>
          <a:sx n="75" d="100"/>
          <a:sy n="75" d="100"/>
        </p:scale>
        <p:origin x="-498"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73998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68831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7962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136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4784AF-F99B-4218-AF48-BF1FD690C761}"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2675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4784AF-F99B-4218-AF48-BF1FD690C761}"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85841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784AF-F99B-4218-AF48-BF1FD690C761}" type="datetimeFigureOut">
              <a:rPr lang="en-US" smtClean="0"/>
              <a:pPr/>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1288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4784AF-F99B-4218-AF48-BF1FD690C761}"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755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84AF-F99B-4218-AF48-BF1FD690C761}" type="datetimeFigureOut">
              <a:rPr lang="en-US" smtClean="0"/>
              <a:pPr/>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47456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21951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324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84AF-F99B-4218-AF48-BF1FD690C761}" type="datetimeFigureOut">
              <a:rPr lang="en-US" smtClean="0"/>
              <a:pPr/>
              <a:t>2/29/2020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2856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88320" y="299720"/>
            <a:ext cx="1122680" cy="1122680"/>
          </a:xfrm>
          <a:prstGeom prst="rect">
            <a:avLst/>
          </a:prstGeom>
        </p:spPr>
      </p:pic>
    </p:spTree>
    <p:extLst>
      <p:ext uri="{BB962C8B-B14F-4D97-AF65-F5344CB8AC3E}">
        <p14:creationId xmlns="" xmlns:p14="http://schemas.microsoft.com/office/powerpoint/2010/main" val="15129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4" name="TextBox 3"/>
          <p:cNvSpPr txBox="1"/>
          <p:nvPr/>
        </p:nvSpPr>
        <p:spPr>
          <a:xfrm>
            <a:off x="1638300" y="1587500"/>
            <a:ext cx="9969500" cy="3354765"/>
          </a:xfrm>
          <a:prstGeom prst="rect">
            <a:avLst/>
          </a:prstGeom>
          <a:noFill/>
        </p:spPr>
        <p:txBody>
          <a:bodyPr wrap="square" rtlCol="0">
            <a:spAutoFit/>
          </a:bodyPr>
          <a:lstStyle/>
          <a:p>
            <a:pPr algn="ctr"/>
            <a:r>
              <a:rPr lang="en-IN" sz="3600" b="1" dirty="0" smtClean="0"/>
              <a:t>DA VINCIAN  SPACE (BUSINESS PITCHING EVENT)</a:t>
            </a:r>
          </a:p>
          <a:p>
            <a:endParaRPr lang="en-IN" sz="3600" dirty="0" smtClean="0"/>
          </a:p>
          <a:p>
            <a:r>
              <a:rPr lang="en-IN" sz="2800" i="1" dirty="0" smtClean="0"/>
              <a:t>A Business pitching event where the participants will pitch their ideas giving the solution for the given problem statement. The most creative and innovative ideas which is technologically feasible will be honoured and respected. This event provides a platform to those aspiring young minds who just want a kick-start for their ideas.  </a:t>
            </a:r>
            <a:endParaRPr lang="en-IN" sz="2800" i="1" dirty="0"/>
          </a:p>
        </p:txBody>
      </p:sp>
    </p:spTree>
    <p:extLst>
      <p:ext uri="{BB962C8B-B14F-4D97-AF65-F5344CB8AC3E}">
        <p14:creationId xmlns="" xmlns:p14="http://schemas.microsoft.com/office/powerpoint/2010/main" val="97633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p:cNvSpPr txBox="1"/>
          <p:nvPr/>
        </p:nvSpPr>
        <p:spPr>
          <a:xfrm>
            <a:off x="1536700" y="1231900"/>
            <a:ext cx="10401300" cy="4985980"/>
          </a:xfrm>
          <a:prstGeom prst="rect">
            <a:avLst/>
          </a:prstGeom>
          <a:noFill/>
        </p:spPr>
        <p:txBody>
          <a:bodyPr wrap="square" rtlCol="0">
            <a:spAutoFit/>
          </a:bodyPr>
          <a:lstStyle/>
          <a:p>
            <a:pPr lvl="0"/>
            <a:r>
              <a:rPr lang="en-IN" sz="2000" b="1" i="1" dirty="0" smtClean="0"/>
              <a:t>RULES:</a:t>
            </a:r>
          </a:p>
          <a:p>
            <a:pPr lvl="0"/>
            <a:r>
              <a:rPr lang="en-IN" sz="2000" i="1" dirty="0" smtClean="0"/>
              <a:t>1)This is a business pitching event where participants will pitch their ideas specifically addressing the given problem statement.</a:t>
            </a:r>
          </a:p>
          <a:p>
            <a:pPr lvl="0"/>
            <a:r>
              <a:rPr lang="en-IN" sz="2000" i="1" dirty="0" smtClean="0"/>
              <a:t>2)The presentation time for each team is 10 minutes: 6 minutes will be given for presentation and 4 minutes for Question and Answer.</a:t>
            </a:r>
          </a:p>
          <a:p>
            <a:pPr lvl="0"/>
            <a:r>
              <a:rPr lang="en-IN" sz="2000" i="1" dirty="0" smtClean="0"/>
              <a:t>3)Each team has to complete their presentation within given window as the time is limited.</a:t>
            </a:r>
          </a:p>
          <a:p>
            <a:pPr lvl="0"/>
            <a:r>
              <a:rPr lang="en-IN" sz="2000" i="1" dirty="0" smtClean="0"/>
              <a:t>4)Participants should be present at the venue at least 15 minutes before the start of the event.</a:t>
            </a:r>
          </a:p>
          <a:p>
            <a:pPr lvl="0"/>
            <a:r>
              <a:rPr lang="en-IN" sz="2000" i="1" dirty="0" smtClean="0"/>
              <a:t>5)Each team can have a maximum of 4 members.</a:t>
            </a:r>
          </a:p>
          <a:p>
            <a:pPr lvl="0"/>
            <a:r>
              <a:rPr lang="en-IN" sz="2000" i="1" dirty="0" smtClean="0"/>
              <a:t>6)The Registration desk will open from 5</a:t>
            </a:r>
            <a:r>
              <a:rPr lang="en-IN" sz="2000" i="1" baseline="30000" dirty="0" smtClean="0"/>
              <a:t>th</a:t>
            </a:r>
            <a:r>
              <a:rPr lang="en-IN" sz="2000" i="1" dirty="0" smtClean="0"/>
              <a:t> Feb 2020.</a:t>
            </a:r>
          </a:p>
          <a:p>
            <a:pPr lvl="0"/>
            <a:r>
              <a:rPr lang="en-IN" sz="2000" i="1" dirty="0" smtClean="0"/>
              <a:t>7)Closing of registration desk – </a:t>
            </a:r>
            <a:r>
              <a:rPr lang="en-IN" sz="2000" i="1" dirty="0" smtClean="0"/>
              <a:t>19</a:t>
            </a:r>
            <a:r>
              <a:rPr lang="en-IN" sz="2000" i="1" baseline="30000" dirty="0" smtClean="0"/>
              <a:t>th</a:t>
            </a:r>
            <a:r>
              <a:rPr lang="en-IN" sz="2000" i="1" dirty="0" smtClean="0"/>
              <a:t> March 2020.</a:t>
            </a:r>
            <a:endParaRPr lang="en-IN" sz="2000" i="1" dirty="0" smtClean="0"/>
          </a:p>
          <a:p>
            <a:pPr lvl="0"/>
            <a:r>
              <a:rPr lang="en-IN" sz="2000" i="1" dirty="0" smtClean="0"/>
              <a:t>8)Participants will be scored on originality, creativity and viability (both technically and business) of their ideas, as well as their ability to answer judges’ questions.</a:t>
            </a:r>
          </a:p>
          <a:p>
            <a:pPr lvl="0"/>
            <a:r>
              <a:rPr lang="en-IN" sz="2000" i="1" dirty="0" smtClean="0"/>
              <a:t>9)Decision of the judges will be final and binding on the participants.</a:t>
            </a:r>
          </a:p>
          <a:p>
            <a:pPr lvl="0"/>
            <a:r>
              <a:rPr lang="en-IN" sz="2000" i="1" dirty="0" smtClean="0"/>
              <a:t>10)Visual aids, props or handouts can be used.</a:t>
            </a:r>
          </a:p>
          <a:p>
            <a:pPr lvl="0"/>
            <a:r>
              <a:rPr lang="en-IN" sz="2000" i="1" dirty="0" smtClean="0"/>
              <a:t>11)If a team backs out at a later stage of the event, that team will not be liable for any refunds</a:t>
            </a:r>
            <a:r>
              <a:rPr lang="en-IN" sz="2000" b="1" i="1" dirty="0" smtClean="0"/>
              <a:t>.</a:t>
            </a:r>
          </a:p>
          <a:p>
            <a:endParaRPr lang="en-IN" b="1" i="1" dirty="0"/>
          </a:p>
        </p:txBody>
      </p:sp>
    </p:spTree>
    <p:extLst>
      <p:ext uri="{BB962C8B-B14F-4D97-AF65-F5344CB8AC3E}">
        <p14:creationId xmlns="" xmlns:p14="http://schemas.microsoft.com/office/powerpoint/2010/main" val="206273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4" name="TextBox 3"/>
          <p:cNvSpPr txBox="1"/>
          <p:nvPr/>
        </p:nvSpPr>
        <p:spPr>
          <a:xfrm>
            <a:off x="1219200" y="1485900"/>
            <a:ext cx="9690101" cy="3447098"/>
          </a:xfrm>
          <a:prstGeom prst="rect">
            <a:avLst/>
          </a:prstGeom>
          <a:noFill/>
        </p:spPr>
        <p:txBody>
          <a:bodyPr wrap="square" rtlCol="0">
            <a:spAutoFit/>
          </a:bodyPr>
          <a:lstStyle/>
          <a:p>
            <a:r>
              <a:rPr lang="en-IN" sz="4000" b="1" i="1" dirty="0" smtClean="0"/>
              <a:t>Registration Fee</a:t>
            </a:r>
            <a:r>
              <a:rPr lang="en-IN" sz="4000" i="1" dirty="0" smtClean="0"/>
              <a:t>: INR 400 per team.</a:t>
            </a:r>
          </a:p>
          <a:p>
            <a:r>
              <a:rPr lang="en-IN" sz="4000" b="1" i="1" dirty="0" smtClean="0"/>
              <a:t>PRIZES </a:t>
            </a:r>
            <a:r>
              <a:rPr lang="en-IN" sz="4000" i="1" dirty="0" smtClean="0"/>
              <a:t>(For the top 2 ideas): Incubation from headstart , sponsored goodies and other benefits.</a:t>
            </a:r>
          </a:p>
          <a:p>
            <a:pPr algn="ctr"/>
            <a:r>
              <a:rPr lang="en-IN" sz="2000" b="1" i="1" dirty="0" smtClean="0"/>
              <a:t>EVENT HEAD : SARTHAK CHANDRAKAR</a:t>
            </a:r>
          </a:p>
          <a:p>
            <a:pPr algn="ctr"/>
            <a:r>
              <a:rPr lang="en-IN" sz="2000" b="1" i="1" dirty="0" smtClean="0"/>
              <a:t>CONTACT : 9691653268</a:t>
            </a:r>
          </a:p>
          <a:p>
            <a:endParaRPr lang="en-IN" dirty="0"/>
          </a:p>
        </p:txBody>
      </p:sp>
    </p:spTree>
    <p:extLst>
      <p:ext uri="{BB962C8B-B14F-4D97-AF65-F5344CB8AC3E}">
        <p14:creationId xmlns="" xmlns:p14="http://schemas.microsoft.com/office/powerpoint/2010/main" val="365134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283</Words>
  <Application>Microsoft Office PowerPoint</Application>
  <PresentationFormat>Custom</PresentationFormat>
  <Paragraphs>19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dell</cp:lastModifiedBy>
  <cp:revision>6</cp:revision>
  <dcterms:created xsi:type="dcterms:W3CDTF">2020-02-05T17:45:04Z</dcterms:created>
  <dcterms:modified xsi:type="dcterms:W3CDTF">2020-02-29T14:33:00Z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316906</vt:lpwstr>
  </property>
  <property fmtid="{D5CDD505-2E9C-101B-9397-08002B2CF9AE}" name="NXPowerLiteSettings" pid="3">
    <vt:lpwstr>C7000400038000</vt:lpwstr>
  </property>
  <property fmtid="{D5CDD505-2E9C-101B-9397-08002B2CF9AE}" name="NXPowerLiteVersion" pid="4">
    <vt:lpwstr>S8.2.3</vt:lpwstr>
  </property>
</Properties>
</file>