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84AF-F99B-4218-AF48-BF1FD690C76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20" y="299720"/>
            <a:ext cx="1122680" cy="1122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794510" y="1550035"/>
            <a:ext cx="8800465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>
              <a:latin typeface="Century Gothic" pitchFamily="34" charset="0"/>
            </a:endParaRPr>
          </a:p>
          <a:p>
            <a:r>
              <a:rPr lang="en-US" sz="2400" dirty="0" err="1">
                <a:latin typeface="Century Gothic" pitchFamily="34" charset="0"/>
              </a:rPr>
              <a:t>Awaaz</a:t>
            </a:r>
            <a:r>
              <a:rPr lang="en-US" sz="2400" dirty="0">
                <a:latin typeface="Century Gothic" pitchFamily="34" charset="0"/>
              </a:rPr>
              <a:t> is a form of street play to create awareness or strengthen social emotions. The less seen, the more heard. The eye is the enemy of the ear in real drama</a:t>
            </a:r>
            <a:r>
              <a:rPr lang="en-US" sz="2400" dirty="0" smtClean="0">
                <a:latin typeface="Century Gothic" pitchFamily="34" charset="0"/>
              </a:rPr>
              <a:t>. We </a:t>
            </a:r>
            <a:r>
              <a:rPr lang="en-US" sz="2400" dirty="0">
                <a:latin typeface="Century Gothic" pitchFamily="34" charset="0"/>
              </a:rPr>
              <a:t>invite you to our Technovate 2020 to show up your acting skills.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1970" y="828109"/>
            <a:ext cx="2230098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US" sz="4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itchFamily="34" charset="0"/>
              </a:rPr>
              <a:t>Awaaz</a:t>
            </a:r>
            <a:endParaRPr lang="en-I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794262" y="3917216"/>
            <a:ext cx="8919845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entury Gothic" pitchFamily="34" charset="0"/>
              </a:rPr>
              <a:t>A team should have a maximum of 20 people (inclusive of all helpers).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entury Gothic" pitchFamily="34" charset="0"/>
              </a:rPr>
              <a:t>Street plays will predominantly be in Hindi with the allowance of few English words</a:t>
            </a:r>
          </a:p>
          <a:p>
            <a:pPr marL="342900" indent="-342900">
              <a:buFontTx/>
              <a:buAutoNum type="arabicPeriod"/>
            </a:pPr>
            <a:r>
              <a:rPr lang="en-US" sz="2400" dirty="0">
                <a:latin typeface="Century Gothic" pitchFamily="34" charset="0"/>
              </a:rPr>
              <a:t>Registration will be accepted online through the website prior to the event. On spot registrations will also be allowed.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412" y="3396694"/>
            <a:ext cx="11689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itchFamily="34" charset="0"/>
              </a:rPr>
              <a:t>Rules:-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980440" y="1035050"/>
            <a:ext cx="9585960" cy="5586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100" dirty="0">
                <a:latin typeface="Century Gothic" pitchFamily="34" charset="0"/>
              </a:rPr>
              <a:t> The </a:t>
            </a:r>
            <a:r>
              <a:rPr lang="en-US" sz="2100" dirty="0" smtClean="0">
                <a:latin typeface="Century Gothic" pitchFamily="34" charset="0"/>
              </a:rPr>
              <a:t>minimum age </a:t>
            </a:r>
            <a:r>
              <a:rPr lang="en-US" sz="2100" dirty="0">
                <a:latin typeface="Century Gothic" pitchFamily="34" charset="0"/>
              </a:rPr>
              <a:t>of participants must </a:t>
            </a:r>
            <a:r>
              <a:rPr lang="en-US" sz="2100" dirty="0" smtClean="0">
                <a:latin typeface="Century Gothic" pitchFamily="34" charset="0"/>
              </a:rPr>
              <a:t>be17 </a:t>
            </a:r>
            <a:r>
              <a:rPr lang="en-US" sz="2100" dirty="0">
                <a:latin typeface="Century Gothic" pitchFamily="34" charset="0"/>
              </a:rPr>
              <a:t>years. </a:t>
            </a:r>
            <a:r>
              <a:rPr lang="en-US" sz="2100" dirty="0" smtClean="0">
                <a:latin typeface="Century Gothic" pitchFamily="34" charset="0"/>
              </a:rPr>
              <a:t>College ID is must for verification.</a:t>
            </a:r>
            <a:endParaRPr lang="en-US" sz="2100" dirty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100" dirty="0">
                <a:latin typeface="Century Gothic" pitchFamily="34" charset="0"/>
              </a:rPr>
              <a:t>There is only one round.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100" dirty="0">
                <a:latin typeface="Century Gothic" pitchFamily="34" charset="0"/>
              </a:rPr>
              <a:t> The maximum duration for the play is 15 minutes.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100" dirty="0">
                <a:latin typeface="Century Gothic" pitchFamily="34" charset="0"/>
              </a:rPr>
              <a:t> Teams exceeding the time limit will be penalized by negative marking.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100" dirty="0">
                <a:latin typeface="Century Gothic" pitchFamily="34" charset="0"/>
              </a:rPr>
              <a:t> No electronic instruments will be allowed.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100" dirty="0">
                <a:latin typeface="Century Gothic" pitchFamily="34" charset="0"/>
              </a:rPr>
              <a:t> No sound systems or mikes will be allowed.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100" dirty="0">
                <a:latin typeface="Century Gothic" pitchFamily="34" charset="0"/>
              </a:rPr>
              <a:t> Plays with social relevance will be accepted.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100" dirty="0">
                <a:latin typeface="Century Gothic" pitchFamily="34" charset="0"/>
              </a:rPr>
              <a:t> Usage of abusive language is strictly prohibited.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100" dirty="0">
                <a:latin typeface="Century Gothic" pitchFamily="34" charset="0"/>
              </a:rPr>
              <a:t>Use of any sort of hazardous element/prop is strictly prohibited.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100" dirty="0">
                <a:latin typeface="Century Gothic" pitchFamily="34" charset="0"/>
              </a:rPr>
              <a:t> No professional assistance is permitted, all team members should be certified students of the institute. Please bring along your identity cards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100" dirty="0">
                <a:latin typeface="Century Gothic" pitchFamily="34" charset="0"/>
              </a:rPr>
              <a:t>Use of fire(even </a:t>
            </a:r>
            <a:r>
              <a:rPr lang="en-US" sz="2100" dirty="0" err="1">
                <a:latin typeface="Century Gothic" pitchFamily="34" charset="0"/>
              </a:rPr>
              <a:t>diyas</a:t>
            </a:r>
            <a:r>
              <a:rPr lang="en-US" sz="2100" dirty="0">
                <a:latin typeface="Century Gothic" pitchFamily="34" charset="0"/>
              </a:rPr>
              <a:t>, candles or lighters) and water is not allowed.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100" dirty="0">
                <a:latin typeface="Century Gothic" pitchFamily="34" charset="0"/>
              </a:rPr>
              <a:t> Teams have to bring their own props and costumes.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100" dirty="0">
                <a:latin typeface="Century Gothic" pitchFamily="34" charset="0"/>
              </a:rPr>
              <a:t> Banners and posters are allowed.</a:t>
            </a:r>
            <a:endParaRPr lang="en-US" sz="2100" b="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53490" y="1457325"/>
            <a:ext cx="8691880" cy="455509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1" dirty="0">
                <a:latin typeface="Century Gothic" pitchFamily="34" charset="0"/>
                <a:cs typeface="Arial" panose="020B0604020202020204" pitchFamily="34" charset="0"/>
              </a:rPr>
              <a:t>NOTE: The decision of the judges will be final and binding. The organizing committee has the right to make any last minute changes in the rules.</a:t>
            </a:r>
            <a:endParaRPr lang="en-US" sz="2000" b="1" dirty="0">
              <a:latin typeface="Century Gothic" pitchFamily="34" charset="0"/>
              <a:cs typeface="Arial" panose="020B0604020202020204" pitchFamily="34" charset="0"/>
            </a:endParaRPr>
          </a:p>
          <a:p>
            <a:pPr indent="0"/>
            <a:endParaRPr lang="en-US" b="1" dirty="0">
              <a:latin typeface="Century Gothic" pitchFamily="34" charset="0"/>
              <a:cs typeface="Arial" panose="020B0604020202020204" pitchFamily="34" charset="0"/>
            </a:endParaRPr>
          </a:p>
          <a:p>
            <a:pPr indent="0"/>
            <a:r>
              <a:rPr lang="en-US" b="1" dirty="0">
                <a:latin typeface="Century Gothic" pitchFamily="34" charset="0"/>
                <a:cs typeface="Arial" panose="020B0604020202020204" pitchFamily="34" charset="0"/>
              </a:rPr>
              <a:t>Prizes :-</a:t>
            </a:r>
            <a:endParaRPr lang="en-US" sz="1100" b="1" dirty="0">
              <a:latin typeface="Century Gothic" pitchFamily="34" charset="0"/>
              <a:cs typeface="Arial" panose="020B0604020202020204" pitchFamily="34" charset="0"/>
            </a:endParaRPr>
          </a:p>
          <a:p>
            <a:pPr indent="0"/>
            <a:r>
              <a:rPr lang="en-US" b="0" dirty="0">
                <a:latin typeface="Century Gothic" pitchFamily="34" charset="0"/>
              </a:rPr>
              <a:t>1st:- Rs. 12,000/-</a:t>
            </a:r>
          </a:p>
          <a:p>
            <a:pPr indent="0"/>
            <a:r>
              <a:rPr lang="en-US" dirty="0">
                <a:latin typeface="Century Gothic" pitchFamily="34" charset="0"/>
              </a:rPr>
              <a:t>2</a:t>
            </a:r>
            <a:r>
              <a:rPr lang="en-US" baseline="30000" dirty="0">
                <a:latin typeface="Century Gothic" pitchFamily="34" charset="0"/>
              </a:rPr>
              <a:t>nd</a:t>
            </a:r>
            <a:r>
              <a:rPr lang="en-US" dirty="0">
                <a:latin typeface="Century Gothic" pitchFamily="34" charset="0"/>
              </a:rPr>
              <a:t>:- Rs. 6,000/-</a:t>
            </a:r>
          </a:p>
          <a:p>
            <a:pPr indent="0"/>
            <a:endParaRPr lang="en-US" b="0" dirty="0">
              <a:latin typeface="Century Gothic" pitchFamily="34" charset="0"/>
            </a:endParaRPr>
          </a:p>
          <a:p>
            <a:pPr indent="0"/>
            <a:r>
              <a:rPr lang="en-US" b="1" dirty="0">
                <a:latin typeface="Century Gothic" pitchFamily="34" charset="0"/>
                <a:cs typeface="Arial" panose="020B0604020202020204" pitchFamily="34" charset="0"/>
              </a:rPr>
              <a:t>Date:-</a:t>
            </a:r>
            <a:r>
              <a:rPr lang="en-US" dirty="0">
                <a:latin typeface="Century Gothic" pitchFamily="34" charset="0"/>
              </a:rPr>
              <a:t>22th March,2020</a:t>
            </a:r>
          </a:p>
          <a:p>
            <a:pPr indent="0"/>
            <a:r>
              <a:rPr lang="en-US" b="1" dirty="0">
                <a:latin typeface="Century Gothic" pitchFamily="34" charset="0"/>
              </a:rPr>
              <a:t>Time:-</a:t>
            </a:r>
            <a:r>
              <a:rPr lang="en-US" dirty="0">
                <a:latin typeface="Century Gothic" pitchFamily="34" charset="0"/>
              </a:rPr>
              <a:t>10:00 AM – 1:00 PM</a:t>
            </a:r>
          </a:p>
          <a:p>
            <a:pPr indent="0"/>
            <a:endParaRPr lang="en-US" dirty="0">
              <a:latin typeface="Century Gothic" pitchFamily="34" charset="0"/>
            </a:endParaRPr>
          </a:p>
          <a:p>
            <a:pPr indent="0"/>
            <a:r>
              <a:rPr lang="en-US" b="1" dirty="0">
                <a:latin typeface="Century Gothic" pitchFamily="34" charset="0"/>
                <a:cs typeface="Arial" panose="020B0604020202020204" pitchFamily="34" charset="0"/>
              </a:rPr>
              <a:t>Registration Fee:</a:t>
            </a:r>
            <a:endParaRPr lang="en-US" sz="1100" b="1" dirty="0">
              <a:latin typeface="Century Gothic" pitchFamily="34" charset="0"/>
              <a:cs typeface="Arial" panose="020B0604020202020204" pitchFamily="34" charset="0"/>
            </a:endParaRPr>
          </a:p>
          <a:p>
            <a:pPr indent="0"/>
            <a:r>
              <a:rPr lang="en-US" dirty="0">
                <a:latin typeface="Century Gothic" pitchFamily="34" charset="0"/>
              </a:rPr>
              <a:t>Rs. </a:t>
            </a:r>
            <a:r>
              <a:rPr lang="en-US" dirty="0" smtClean="0">
                <a:latin typeface="Century Gothic" pitchFamily="34" charset="0"/>
              </a:rPr>
              <a:t>800 for 15 or less people </a:t>
            </a:r>
            <a:r>
              <a:rPr lang="en-US" dirty="0">
                <a:latin typeface="Century Gothic" pitchFamily="34" charset="0"/>
              </a:rPr>
              <a:t>+ Rs. 50*no .of people </a:t>
            </a:r>
            <a:r>
              <a:rPr lang="en-IN" altLang="en-US" dirty="0">
                <a:latin typeface="Century Gothic" pitchFamily="34" charset="0"/>
              </a:rPr>
              <a:t>exceeding 15</a:t>
            </a:r>
            <a:endParaRPr lang="en-US" sz="1100" dirty="0">
              <a:latin typeface="Century Gothic" pitchFamily="34" charset="0"/>
            </a:endParaRPr>
          </a:p>
          <a:p>
            <a:pPr indent="0"/>
            <a:endParaRPr lang="en-US" sz="2000" b="0" dirty="0">
              <a:latin typeface="Century Gothic" pitchFamily="34" charset="0"/>
            </a:endParaRPr>
          </a:p>
          <a:p>
            <a:pPr indent="0"/>
            <a:r>
              <a:rPr lang="en-US" sz="2000" b="1" dirty="0">
                <a:latin typeface="Century Gothic" pitchFamily="34" charset="0"/>
                <a:cs typeface="Arial" panose="020B0604020202020204" pitchFamily="34" charset="0"/>
              </a:rPr>
              <a:t>For further enquiries, contact:</a:t>
            </a:r>
          </a:p>
          <a:p>
            <a:pPr indent="0"/>
            <a:r>
              <a:rPr lang="en-US" sz="2000" b="1" dirty="0">
                <a:latin typeface="Century Gothic" pitchFamily="34" charset="0"/>
                <a:cs typeface="Arial" panose="020B0604020202020204" pitchFamily="34" charset="0"/>
              </a:rPr>
              <a:t>Anubhuti </a:t>
            </a:r>
            <a:r>
              <a:rPr lang="en-US" sz="2000" b="1" dirty="0" err="1">
                <a:latin typeface="Century Gothic" pitchFamily="34" charset="0"/>
                <a:cs typeface="Arial" panose="020B0604020202020204" pitchFamily="34" charset="0"/>
              </a:rPr>
              <a:t>Rathi</a:t>
            </a:r>
            <a:r>
              <a:rPr lang="en-US" sz="2000" b="1" dirty="0">
                <a:latin typeface="Century Gothic" pitchFamily="34" charset="0"/>
                <a:cs typeface="Arial" panose="020B0604020202020204" pitchFamily="34" charset="0"/>
              </a:rPr>
              <a:t>: +91 9407614183</a:t>
            </a:r>
          </a:p>
          <a:p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339</Words>
  <Application>Microsoft Office PowerPoint</Application>
  <PresentationFormat>Custom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Devkishan Madkami</dc:creator>
  <cp:lastModifiedBy>trilok yadav</cp:lastModifiedBy>
  <cp:revision>16</cp:revision>
  <dcterms:created xsi:type="dcterms:W3CDTF">2020-02-05T17:45:00Z</dcterms:created>
  <dcterms:modified xsi:type="dcterms:W3CDTF">2020-02-09T16:54:59Z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1033-11.2.0.8341</vt:lpwstr>
  </property>
  <property fmtid="{D5CDD505-2E9C-101B-9397-08002B2CF9AE}" pid="3" name="NXPowerLiteLastOptimized">
    <vt:lpwstr>317055</vt:lpwstr>
  </property>
  <property fmtid="{D5CDD505-2E9C-101B-9397-08002B2CF9AE}" pid="4" name="NXPowerLiteSettings">
    <vt:lpwstr>C7000400038000</vt:lpwstr>
  </property>
  <property fmtid="{D5CDD505-2E9C-101B-9397-08002B2CF9AE}" pid="5" name="NXPowerLiteVersion">
    <vt:lpwstr>S8.2.3</vt:lpwstr>
  </property>
</Properties>
</file>