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8068B5-0645-4482-BEBD-93476B7B06E0}" v="64" dt="2020-02-05T19:54:20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/>
          <p:cNvPicPr/>
          <p:nvPr/>
        </p:nvPicPr>
        <p:blipFill>
          <a:blip r:embed="rId3" cstate="print"/>
          <a:stretch/>
        </p:blipFill>
        <p:spPr>
          <a:xfrm>
            <a:off x="10688400" y="299880"/>
            <a:ext cx="1122120" cy="1122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4280" cy="921960"/>
          </a:xfrm>
          <a:prstGeom prst="rect">
            <a:avLst/>
          </a:prstGeom>
          <a:ln>
            <a:noFill/>
          </a:ln>
        </p:spPr>
      </p:pic>
      <p:pic>
        <p:nvPicPr>
          <p:cNvPr id="78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23836" y="1500174"/>
            <a:ext cx="11087640" cy="374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IN" sz="5400" b="1" spc="-1" dirty="0" smtClean="0">
                <a:latin typeface="Century Gothic" pitchFamily="34" charset="0"/>
              </a:rPr>
              <a:t>Comedy Hunt</a:t>
            </a:r>
            <a:r>
              <a:rPr lang="en-IN" sz="5400" b="1" spc="-1" dirty="0">
                <a:latin typeface="Century Gothic" pitchFamily="34" charset="0"/>
              </a:rPr>
              <a:t> </a:t>
            </a:r>
            <a:endParaRPr lang="en-IN" sz="5400" b="1" spc="-1" dirty="0" smtClean="0">
              <a:latin typeface="Century Gothic" pitchFamily="34" charset="0"/>
            </a:endParaRPr>
          </a:p>
          <a:p>
            <a:pPr algn="ctr"/>
            <a:r>
              <a:rPr lang="en-IN" sz="2800" b="1" spc="-1" dirty="0" smtClean="0">
                <a:latin typeface="Century Gothic" pitchFamily="34" charset="0"/>
              </a:rPr>
              <a:t> </a:t>
            </a:r>
            <a:r>
              <a:rPr lang="en-IN" sz="2800" b="1" spc="-1" dirty="0">
                <a:latin typeface="Century Gothic" pitchFamily="34" charset="0"/>
              </a:rPr>
              <a:t> </a:t>
            </a:r>
            <a:r>
              <a:rPr lang="en-IN" sz="2400" b="1" spc="-1" dirty="0">
                <a:latin typeface="Century Gothic" pitchFamily="34" charset="0"/>
              </a:rPr>
              <a:t>    </a:t>
            </a:r>
            <a:endParaRPr lang="en-IN" sz="1800" b="0" strike="noStrike" spc="-1" dirty="0">
              <a:latin typeface="Century Gothic" pitchFamily="34" charset="0"/>
            </a:endParaRPr>
          </a:p>
          <a:p>
            <a:r>
              <a:rPr lang="en-US" sz="2800" dirty="0" smtClean="0">
                <a:latin typeface="Century Gothic" pitchFamily="34" charset="0"/>
                <a:cs typeface="Times New Roman" pitchFamily="18" charset="0"/>
              </a:rPr>
              <a:t>Are you the person who brings the life to a group? Do you think you have the wits to tickle the funny bone? Then here is your opportunity to showcase your hilarious talent!</a:t>
            </a:r>
          </a:p>
          <a:p>
            <a:r>
              <a:rPr lang="en-US" sz="2800" dirty="0" smtClean="0">
                <a:latin typeface="Century Gothic" pitchFamily="34" charset="0"/>
                <a:cs typeface="Times New Roman" pitchFamily="18" charset="0"/>
              </a:rPr>
              <a:t>IIIT- Naya Raipur invites you on the event Comedy Hunt on its annual Techno-Cultural fest Technovate-2020.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4280" cy="921960"/>
          </a:xfrm>
          <a:prstGeom prst="rect">
            <a:avLst/>
          </a:prstGeom>
          <a:ln>
            <a:noFill/>
          </a:ln>
        </p:spPr>
      </p:pic>
      <p:pic>
        <p:nvPicPr>
          <p:cNvPr id="81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008000" y="1000108"/>
            <a:ext cx="10517288" cy="5143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800" b="1" strike="noStrike" spc="-1" dirty="0">
                <a:latin typeface="Century Gothic" pitchFamily="34" charset="0"/>
              </a:rPr>
              <a:t>Rules</a:t>
            </a:r>
            <a:r>
              <a:rPr lang="en-IN" sz="2000" b="1" strike="noStrike" spc="-1" dirty="0">
                <a:latin typeface="Century Gothic" pitchFamily="34" charset="0"/>
              </a:rPr>
              <a:t> :-</a:t>
            </a:r>
            <a:endParaRPr lang="en-IN" sz="2000" b="0" strike="noStrike" spc="-1" dirty="0">
              <a:latin typeface="Century Gothic" pitchFamily="34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</a:rPr>
              <a:t>1</a:t>
            </a:r>
            <a:r>
              <a:rPr lang="en-IN" sz="2000" b="0" strike="noStrike" spc="-1" dirty="0" smtClean="0">
                <a:latin typeface="Century Gothic" pitchFamily="34" charset="0"/>
                <a:cs typeface="Times New Roman" pitchFamily="18" charset="0"/>
              </a:rPr>
              <a:t>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This is an individual event.</a:t>
            </a:r>
            <a:endParaRPr lang="en-IN" sz="2000" b="0" strike="noStrike" spc="-1" dirty="0" smtClean="0">
              <a:latin typeface="Century Gothic" pitchFamily="34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latin typeface="Century Gothic" pitchFamily="34" charset="0"/>
              </a:rPr>
              <a:t>2. The event will take place in single round.</a:t>
            </a:r>
          </a:p>
          <a:p>
            <a:pPr>
              <a:lnSpc>
                <a:spcPct val="100000"/>
              </a:lnSpc>
            </a:pPr>
            <a:r>
              <a:rPr lang="en-IN" sz="2000" b="0" strike="noStrike" spc="-1" dirty="0" smtClean="0">
                <a:latin typeface="Century Gothic" pitchFamily="34" charset="0"/>
              </a:rPr>
              <a:t>3. </a:t>
            </a:r>
            <a:r>
              <a:rPr lang="en-IN" sz="2000" spc="-1" dirty="0" smtClean="0">
                <a:latin typeface="Century Gothic" pitchFamily="34" charset="0"/>
              </a:rPr>
              <a:t>The age of participants must be above 17 years. Carry college ID for verification.</a:t>
            </a:r>
            <a:endParaRPr lang="en-IN" sz="2000" b="0" strike="noStrike" spc="-1" dirty="0" smtClean="0">
              <a:latin typeface="Century Gothic" pitchFamily="34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</a:rPr>
              <a:t>4.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Each participant will be </a:t>
            </a:r>
            <a:r>
              <a:rPr lang="en-IN" sz="2000" dirty="0" smtClean="0">
                <a:latin typeface="Century Gothic" pitchFamily="34" charset="0"/>
                <a:cs typeface="Times New Roman" pitchFamily="18" charset="0"/>
              </a:rPr>
              <a:t>provided a maximum of 5 minutes to perform. (Subject to change with the </a:t>
            </a:r>
            <a:r>
              <a:rPr lang="en-IN" sz="2000" dirty="0" smtClean="0">
                <a:latin typeface="Century Gothic" pitchFamily="34" charset="0"/>
                <a:cs typeface="Times New Roman" pitchFamily="18" charset="0"/>
              </a:rPr>
              <a:t> number </a:t>
            </a:r>
            <a:r>
              <a:rPr lang="en-IN" sz="2000" dirty="0" smtClean="0">
                <a:latin typeface="Century Gothic" pitchFamily="34" charset="0"/>
                <a:cs typeface="Times New Roman" pitchFamily="18" charset="0"/>
              </a:rPr>
              <a:t>of participants)</a:t>
            </a:r>
            <a:endParaRPr lang="en-IN" sz="2000" b="0" strike="noStrike" spc="-1" dirty="0" smtClean="0">
              <a:latin typeface="Century Gothic" pitchFamily="34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</a:rPr>
              <a:t>5.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The performance can be bilingual, with the options of English and Hindi.</a:t>
            </a:r>
            <a:endParaRPr lang="en-IN" sz="2000" b="0" strike="noStrike" spc="-1" dirty="0" smtClean="0">
              <a:latin typeface="Century Gothic" pitchFamily="34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</a:rPr>
              <a:t>6</a:t>
            </a:r>
            <a:r>
              <a:rPr lang="en-IN" sz="2000" b="0" strike="noStrike" spc="-1" dirty="0" smtClean="0">
                <a:latin typeface="Century Gothic" pitchFamily="34" charset="0"/>
                <a:cs typeface="Times New Roman" pitchFamily="18" charset="0"/>
              </a:rPr>
              <a:t>.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 Registration would be done on first come first serve basis.</a:t>
            </a:r>
            <a:endParaRPr lang="en-IN" sz="2000" b="0" strike="noStrike" spc="-1" dirty="0" smtClean="0">
              <a:latin typeface="Century Gothic" pitchFamily="34" charset="0"/>
              <a:cs typeface="Times New Roman" pitchFamily="18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  <a:cs typeface="Times New Roman" pitchFamily="18" charset="0"/>
              </a:rPr>
              <a:t>7.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Reading from scripts and/or PDFs is not allowed.</a:t>
            </a:r>
            <a:endParaRPr lang="en-IN" sz="2000" b="0" strike="noStrike" spc="-1" dirty="0" smtClean="0">
              <a:latin typeface="Century Gothic" pitchFamily="34" charset="0"/>
              <a:cs typeface="Times New Roman" pitchFamily="18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  <a:cs typeface="Times New Roman" pitchFamily="18" charset="0"/>
              </a:rPr>
              <a:t>8.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The material of the script must be exclusive of crude language, vulgar comments and explicit address to any authority. No obscenity shall be entertained.</a:t>
            </a:r>
            <a:endParaRPr lang="en-IN" sz="2000" b="0" strike="noStrike" spc="-1" dirty="0" smtClean="0">
              <a:latin typeface="Century Gothic" pitchFamily="34" charset="0"/>
              <a:cs typeface="Times New Roman" pitchFamily="18" charset="0"/>
            </a:endParaRPr>
          </a:p>
          <a:p>
            <a:pPr lvl="0"/>
            <a:r>
              <a:rPr lang="en-IN" sz="2000" b="0" strike="noStrike" spc="-1" dirty="0" smtClean="0">
                <a:latin typeface="Century Gothic" pitchFamily="34" charset="0"/>
                <a:cs typeface="Times New Roman" pitchFamily="18" charset="0"/>
              </a:rPr>
              <a:t>9.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Props, of any kind, won't be allowed during the performance.</a:t>
            </a:r>
          </a:p>
          <a:p>
            <a:pPr lvl="0"/>
            <a:r>
              <a:rPr lang="en-IN" sz="2000" dirty="0" smtClean="0">
                <a:latin typeface="Century Gothic" pitchFamily="34" charset="0"/>
                <a:cs typeface="Times New Roman" pitchFamily="18" charset="0"/>
              </a:rPr>
              <a:t>10. </a:t>
            </a:r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Puppetry, musicals are not allowed though ventriloquism is allowed. </a:t>
            </a:r>
          </a:p>
          <a:p>
            <a:pPr lvl="0"/>
            <a:r>
              <a:rPr lang="en-US" sz="2000" dirty="0" smtClean="0">
                <a:latin typeface="Century Gothic" pitchFamily="34" charset="0"/>
                <a:cs typeface="Times New Roman" pitchFamily="18" charset="0"/>
              </a:rPr>
              <a:t>11. The judge(s) decision would be binding and final.</a:t>
            </a:r>
          </a:p>
          <a:p>
            <a:pPr lvl="0"/>
            <a:endParaRPr lang="en-IN" sz="2000" b="0" strike="noStrike" spc="-1" dirty="0">
              <a:latin typeface="Century Gothic" pitchFamily="34" charset="0"/>
            </a:endParaRPr>
          </a:p>
          <a:p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NOTE :-</a:t>
            </a:r>
            <a:r>
              <a:rPr lang="en-IN" sz="2000" spc="-1" dirty="0">
                <a:latin typeface="Century Gothic" pitchFamily="34" charset="0"/>
                <a:ea typeface="Times New Roman"/>
              </a:rPr>
              <a:t> 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The organizing committee reserves the right to make any last-minute change in the rules without any prior notice.</a:t>
            </a:r>
            <a:endParaRPr lang="en-IN" sz="20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4280" cy="921960"/>
          </a:xfrm>
          <a:prstGeom prst="rect">
            <a:avLst/>
          </a:prstGeom>
          <a:ln>
            <a:noFill/>
          </a:ln>
        </p:spPr>
      </p:pic>
      <p:pic>
        <p:nvPicPr>
          <p:cNvPr id="81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008000" y="1000108"/>
            <a:ext cx="10517288" cy="51435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b="1" spc="-1" dirty="0" smtClean="0">
                <a:latin typeface="Century Gothic" pitchFamily="34" charset="0"/>
              </a:rPr>
              <a:t>Important</a:t>
            </a:r>
            <a:r>
              <a:rPr lang="en-IN" sz="2000" b="1" strike="noStrike" spc="-1" dirty="0" smtClean="0">
                <a:latin typeface="Century Gothic" pitchFamily="34" charset="0"/>
              </a:rPr>
              <a:t> :-</a:t>
            </a:r>
          </a:p>
          <a:p>
            <a:pPr>
              <a:lnSpc>
                <a:spcPct val="100000"/>
              </a:lnSpc>
            </a:pPr>
            <a:endParaRPr lang="en-IN" sz="800" b="1" strike="noStrike" spc="-1" dirty="0" smtClean="0">
              <a:latin typeface="Century Gothic" pitchFamily="34" charset="0"/>
            </a:endParaRPr>
          </a:p>
          <a:p>
            <a:r>
              <a:rPr lang="en-US" sz="1100" dirty="0" smtClean="0">
                <a:latin typeface="Century Gothic" pitchFamily="34" charset="0"/>
              </a:rPr>
              <a:t> ●</a:t>
            </a:r>
            <a:r>
              <a:rPr lang="en-US" sz="2000" dirty="0" smtClean="0">
                <a:latin typeface="Century Gothic" pitchFamily="34" charset="0"/>
              </a:rPr>
              <a:t> No obscenity.</a:t>
            </a:r>
          </a:p>
          <a:p>
            <a:r>
              <a:rPr lang="en-US" sz="1200" dirty="0" smtClean="0">
                <a:latin typeface="Century Gothic" pitchFamily="34" charset="0"/>
              </a:rPr>
              <a:t> </a:t>
            </a:r>
            <a:r>
              <a:rPr lang="en-US" sz="1100" dirty="0" smtClean="0">
                <a:latin typeface="Century Gothic" pitchFamily="34" charset="0"/>
              </a:rPr>
              <a:t>●</a:t>
            </a:r>
            <a:r>
              <a:rPr lang="en-US" sz="2000" dirty="0" smtClean="0">
                <a:latin typeface="Century Gothic" pitchFamily="34" charset="0"/>
              </a:rPr>
              <a:t> No anti-nationalistic comments/slogans.</a:t>
            </a:r>
          </a:p>
          <a:p>
            <a:r>
              <a:rPr lang="en-US" sz="2000" dirty="0" smtClean="0">
                <a:latin typeface="Century Gothic" pitchFamily="34" charset="0"/>
              </a:rPr>
              <a:t> </a:t>
            </a:r>
            <a:r>
              <a:rPr lang="en-US" sz="1100" dirty="0" smtClean="0">
                <a:latin typeface="Century Gothic" pitchFamily="34" charset="0"/>
              </a:rPr>
              <a:t>●</a:t>
            </a:r>
            <a:r>
              <a:rPr lang="en-US" sz="2000" dirty="0" smtClean="0">
                <a:latin typeface="Century Gothic" pitchFamily="34" charset="0"/>
              </a:rPr>
              <a:t> No use of vulgar/lewd languages.</a:t>
            </a:r>
          </a:p>
          <a:p>
            <a:endParaRPr lang="en-US" sz="2000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800" b="1" spc="-1" dirty="0" smtClean="0">
                <a:latin typeface="Century Gothic" pitchFamily="34" charset="0"/>
              </a:rPr>
              <a:t>Judging Criteria :-</a:t>
            </a:r>
          </a:p>
          <a:p>
            <a:pPr>
              <a:lnSpc>
                <a:spcPct val="100000"/>
              </a:lnSpc>
            </a:pPr>
            <a:endParaRPr lang="en-IN" sz="8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b="1" spc="-1" dirty="0" smtClean="0">
                <a:latin typeface="Century Gothic" pitchFamily="34" charset="0"/>
              </a:rPr>
              <a:t> </a:t>
            </a:r>
            <a:r>
              <a:rPr lang="en-IN" sz="2000" spc="-1" dirty="0" smtClean="0">
                <a:latin typeface="Century Gothic" pitchFamily="34" charset="0"/>
              </a:rPr>
              <a:t>Creative Material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strike="noStrike" spc="-1" dirty="0" smtClean="0">
                <a:latin typeface="Century Gothic" pitchFamily="34" charset="0"/>
              </a:rPr>
              <a:t> Stage Persona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b="1" spc="-1" dirty="0" smtClean="0">
                <a:latin typeface="Century Gothic" pitchFamily="34" charset="0"/>
              </a:rPr>
              <a:t> </a:t>
            </a:r>
            <a:r>
              <a:rPr lang="en-IN" sz="2000" spc="-1" dirty="0" smtClean="0">
                <a:latin typeface="Century Gothic" pitchFamily="34" charset="0"/>
              </a:rPr>
              <a:t>Crowd Reaction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b="1" spc="-1" dirty="0" smtClean="0">
                <a:latin typeface="Century Gothic" pitchFamily="34" charset="0"/>
              </a:rPr>
              <a:t> </a:t>
            </a:r>
            <a:r>
              <a:rPr lang="en-IN" sz="2000" spc="-1" dirty="0" smtClean="0">
                <a:latin typeface="Century Gothic" pitchFamily="34" charset="0"/>
              </a:rPr>
              <a:t>Memorization of lines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b="1" strike="noStrike" spc="-1" dirty="0" smtClean="0">
                <a:latin typeface="Century Gothic" pitchFamily="34" charset="0"/>
              </a:rPr>
              <a:t> </a:t>
            </a:r>
            <a:r>
              <a:rPr lang="en-IN" sz="2000" strike="noStrike" spc="-1" dirty="0" smtClean="0">
                <a:latin typeface="Century Gothic" pitchFamily="34" charset="0"/>
              </a:rPr>
              <a:t>Professionalism</a:t>
            </a:r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r>
              <a:rPr lang="en-IN" sz="2000" b="1" spc="-1" dirty="0" smtClean="0">
                <a:latin typeface="Century Gothic" pitchFamily="34" charset="0"/>
              </a:rPr>
              <a:t> </a:t>
            </a:r>
            <a:r>
              <a:rPr lang="en-IN" sz="2000" spc="-1" dirty="0" smtClean="0">
                <a:latin typeface="Century Gothic" pitchFamily="34" charset="0"/>
              </a:rPr>
              <a:t>Allotted Time</a:t>
            </a:r>
          </a:p>
          <a:p>
            <a:pPr>
              <a:lnSpc>
                <a:spcPct val="100000"/>
              </a:lnSpc>
            </a:pPr>
            <a:endParaRPr lang="en-IN" sz="2000" b="1" strike="noStrike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trike="noStrike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trike="noStrike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trike="noStrike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1" strike="noStrike" spc="-1" dirty="0" smtClean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4280" cy="921960"/>
          </a:xfrm>
          <a:prstGeom prst="rect">
            <a:avLst/>
          </a:prstGeom>
          <a:ln>
            <a:noFill/>
          </a:ln>
        </p:spPr>
      </p:pic>
      <p:pic>
        <p:nvPicPr>
          <p:cNvPr id="84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2160" cy="81216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76000" y="2167920"/>
            <a:ext cx="10943640" cy="2367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Prizes :-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1st:-</a:t>
            </a:r>
            <a:r>
              <a:rPr lang="en-IN" sz="2000" spc="-1" dirty="0">
                <a:latin typeface="Century Gothic" pitchFamily="34" charset="0"/>
                <a:ea typeface="Times New Roman"/>
              </a:rPr>
              <a:t> 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Rs3000</a:t>
            </a:r>
            <a:endParaRPr lang="en-IN" sz="2000" b="0" strike="noStrike" spc="-1" dirty="0">
              <a:latin typeface="Century Gothic" pitchFamily="34" charset="0"/>
            </a:endParaRPr>
          </a:p>
          <a:p>
            <a:r>
              <a:rPr lang="en-IN" sz="2000" spc="-1" dirty="0">
                <a:latin typeface="Century Gothic" pitchFamily="34" charset="0"/>
                <a:ea typeface="Times New Roman"/>
              </a:rPr>
              <a:t>              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2nd:- </a:t>
            </a:r>
            <a:r>
              <a:rPr lang="en-IN" sz="2000" b="0" strike="noStrike" spc="-1" dirty="0" smtClean="0">
                <a:latin typeface="Century Gothic" pitchFamily="34" charset="0"/>
                <a:ea typeface="Times New Roman"/>
              </a:rPr>
              <a:t>Rs2000</a:t>
            </a:r>
          </a:p>
          <a:p>
            <a:r>
              <a:rPr lang="en-IN" sz="2000" spc="-1" dirty="0" smtClean="0">
                <a:latin typeface="Century Gothic" pitchFamily="34" charset="0"/>
              </a:rPr>
              <a:t>               3rd:-  Rs 1000</a:t>
            </a: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Venue :-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</a:t>
            </a:r>
            <a:r>
              <a:rPr lang="en-IN" sz="2000" b="0" strike="noStrike" spc="-1" dirty="0" smtClean="0">
                <a:latin typeface="Century Gothic" pitchFamily="34" charset="0"/>
                <a:ea typeface="Times New Roman"/>
              </a:rPr>
              <a:t>Auditorium, IIIT- Naya Raipur</a:t>
            </a:r>
            <a:endParaRPr lang="en-IN" sz="2000" b="0" strike="noStrike" spc="-1" dirty="0">
              <a:latin typeface="Century Gothic" pitchFamily="34" charset="0"/>
            </a:endParaRPr>
          </a:p>
          <a:p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Date :-</a:t>
            </a:r>
            <a:r>
              <a:rPr lang="en-IN" sz="2000" spc="-1" dirty="0">
                <a:latin typeface="Century Gothic" pitchFamily="34" charset="0"/>
                <a:ea typeface="Times New Roman"/>
              </a:rPr>
              <a:t> 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</a:t>
            </a:r>
            <a:r>
              <a:rPr lang="en-IN" sz="2000" b="0" strike="noStrike" spc="-1" dirty="0" smtClean="0">
                <a:latin typeface="Century Gothic" pitchFamily="34" charset="0"/>
                <a:ea typeface="Times New Roman"/>
              </a:rPr>
              <a:t>20th 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March,2020</a:t>
            </a: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Time :-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</a:t>
            </a:r>
            <a:r>
              <a:rPr lang="en-IN" sz="2000" b="0" strike="noStrike" spc="-1" dirty="0" smtClean="0">
                <a:latin typeface="Century Gothic" pitchFamily="34" charset="0"/>
                <a:ea typeface="Times New Roman"/>
              </a:rPr>
              <a:t>10:00 AM – 12:00 PM</a:t>
            </a: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latin typeface="Century Gothic" pitchFamily="34" charset="0"/>
                <a:ea typeface="Times New Roman"/>
              </a:rPr>
              <a:t>Registration fee :-</a:t>
            </a:r>
            <a:r>
              <a:rPr lang="en-IN" sz="2000" b="0" strike="noStrike" spc="-1" dirty="0">
                <a:latin typeface="Century Gothic" pitchFamily="34" charset="0"/>
                <a:ea typeface="Times New Roman"/>
              </a:rPr>
              <a:t> </a:t>
            </a:r>
            <a:r>
              <a:rPr lang="en-IN" sz="2000" b="0" strike="noStrike" spc="-1" dirty="0" smtClean="0">
                <a:latin typeface="Century Gothic" pitchFamily="34" charset="0"/>
                <a:ea typeface="Times New Roman"/>
              </a:rPr>
              <a:t> Rs 150 per person</a:t>
            </a:r>
          </a:p>
          <a:p>
            <a:pPr>
              <a:lnSpc>
                <a:spcPct val="100000"/>
              </a:lnSpc>
            </a:pPr>
            <a:endParaRPr lang="en-IN" sz="2000" spc="-1" dirty="0" smtClean="0">
              <a:latin typeface="Century Gothic" pitchFamily="34" charset="0"/>
            </a:endParaRPr>
          </a:p>
          <a:p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In case you have any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queries regarding this event kindly </a:t>
            </a:r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contact:</a:t>
            </a:r>
          </a:p>
          <a:p>
            <a:r>
              <a:rPr lang="en-US" sz="2000" b="1" dirty="0" smtClean="0">
                <a:latin typeface="Century Gothic" pitchFamily="34" charset="0"/>
                <a:cs typeface="Times New Roman" pitchFamily="18" charset="0"/>
              </a:rPr>
              <a:t>Mayank: +91 99912-60514</a:t>
            </a: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223</Words>
  <Application>Microsoft Office PowerPoint</Application>
  <PresentationFormat>Custom</PresentationFormat>
  <Paragraphs>58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Devkishan Madkami</dc:creator>
  <dc:description/>
  <cp:lastModifiedBy>trilok yadav</cp:lastModifiedBy>
  <cp:revision>65</cp:revision>
  <dcterms:created xsi:type="dcterms:W3CDTF">2020-02-05T17:45:04Z</dcterms:created>
  <dcterms:modified xsi:type="dcterms:W3CDTF">2020-02-09T15:13:49Z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XPowerLiteLastOptimized">
    <vt:lpwstr>288493</vt:lpwstr>
  </property>
  <property fmtid="{D5CDD505-2E9C-101B-9397-08002B2CF9AE}" pid="8" name="NXPowerLiteSettings">
    <vt:lpwstr>C7000400038000</vt:lpwstr>
  </property>
  <property fmtid="{D5CDD505-2E9C-101B-9397-08002B2CF9AE}" pid="9" name="NXPowerLiteVersion">
    <vt:lpwstr>S8.2.3</vt:lpwstr>
  </property>
  <property fmtid="{D5CDD505-2E9C-101B-9397-08002B2CF9AE}" pid="10" name="Notes">
    <vt:i4>0</vt:i4>
  </property>
  <property fmtid="{D5CDD505-2E9C-101B-9397-08002B2CF9AE}" pid="11" name="PresentationFormat">
    <vt:lpwstr>Widescreen</vt:lpwstr>
  </property>
  <property fmtid="{D5CDD505-2E9C-101B-9397-08002B2CF9AE}" pid="12" name="ScaleCrop">
    <vt:bool>false</vt:bool>
  </property>
  <property fmtid="{D5CDD505-2E9C-101B-9397-08002B2CF9AE}" pid="13" name="ShareDoc">
    <vt:bool>false</vt:bool>
  </property>
  <property fmtid="{D5CDD505-2E9C-101B-9397-08002B2CF9AE}" pid="14" name="Slides">
    <vt:i4>4</vt:i4>
  </property>
</Properties>
</file>