
<file path=[Content_Types].xml><?xml version="1.0" encoding="utf-8"?>
<Types xmlns="http://schemas.openxmlformats.org/package/2006/content-types">
  <Override ContentType="application/vnd.openxmlformats-officedocument.presentationml.slide+xml" PartName="/ppt/slides/slide5.xml"/>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notesMaster+xml" PartName="/ppt/notesMasters/notesMaster1.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41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60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602"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03" name="Footer Placeholder 4"/>
          <p:cNvSpPr>
            <a:spLocks noGrp="1"/>
          </p:cNvSpPr>
          <p:nvPr>
            <p:ph type="ftr" sz="quarter" idx="11"/>
          </p:nvPr>
        </p:nvSpPr>
        <p:spPr/>
        <p:txBody>
          <a:bodyPr/>
          <a:lstStyle/>
          <a:p>
            <a:endParaRPr lang="en-US"/>
          </a:p>
        </p:txBody>
      </p:sp>
      <p:sp>
        <p:nvSpPr>
          <p:cNvPr id="1048604"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23" name="Footer Placeholder 4"/>
          <p:cNvSpPr>
            <a:spLocks noGrp="1"/>
          </p:cNvSpPr>
          <p:nvPr>
            <p:ph type="ftr" sz="quarter" idx="11"/>
          </p:nvPr>
        </p:nvSpPr>
        <p:spPr/>
        <p:txBody>
          <a:bodyPr/>
          <a:lstStyle/>
          <a:p>
            <a:endParaRPr lang="en-US"/>
          </a:p>
        </p:txBody>
      </p:sp>
      <p:sp>
        <p:nvSpPr>
          <p:cNvPr id="1048624"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9"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1048610"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1"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12" name="Footer Placeholder 4"/>
          <p:cNvSpPr>
            <a:spLocks noGrp="1"/>
          </p:cNvSpPr>
          <p:nvPr>
            <p:ph type="ftr" sz="quarter" idx="11"/>
          </p:nvPr>
        </p:nvSpPr>
        <p:spPr/>
        <p:txBody>
          <a:bodyPr/>
          <a:lstStyle/>
          <a:p>
            <a:endParaRPr lang="en-US"/>
          </a:p>
        </p:txBody>
      </p:sp>
      <p:sp>
        <p:nvSpPr>
          <p:cNvPr id="1048613"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smtClean="0"/>
              <a:t>Click to edit Master title style</a:t>
            </a:r>
            <a:endParaRPr lang="en-US"/>
          </a:p>
        </p:txBody>
      </p:sp>
      <p:sp>
        <p:nvSpPr>
          <p:cNvPr id="1048582"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627"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28" name="Footer Placeholder 4"/>
          <p:cNvSpPr>
            <a:spLocks noGrp="1"/>
          </p:cNvSpPr>
          <p:nvPr>
            <p:ph type="ftr" sz="quarter" idx="11"/>
          </p:nvPr>
        </p:nvSpPr>
        <p:spPr/>
        <p:txBody>
          <a:bodyPr/>
          <a:lstStyle/>
          <a:p>
            <a:endParaRPr lang="en-US"/>
          </a:p>
        </p:txBody>
      </p:sp>
      <p:sp>
        <p:nvSpPr>
          <p:cNvPr id="1048629"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smtClean="0"/>
              <a:t>Click to edit Master title style</a:t>
            </a:r>
            <a:endParaRPr lang="en-US"/>
          </a:p>
        </p:txBody>
      </p:sp>
      <p:sp>
        <p:nvSpPr>
          <p:cNvPr id="104863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34" name="Footer Placeholder 5"/>
          <p:cNvSpPr>
            <a:spLocks noGrp="1"/>
          </p:cNvSpPr>
          <p:nvPr>
            <p:ph type="ftr" sz="quarter" idx="11"/>
          </p:nvPr>
        </p:nvSpPr>
        <p:spPr/>
        <p:txBody>
          <a:bodyPr/>
          <a:lstStyle/>
          <a:p>
            <a:endParaRPr lang="en-US"/>
          </a:p>
        </p:txBody>
      </p:sp>
      <p:sp>
        <p:nvSpPr>
          <p:cNvPr id="1048635"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104863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3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64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6"/>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42" name="Footer Placeholder 7"/>
          <p:cNvSpPr>
            <a:spLocks noGrp="1"/>
          </p:cNvSpPr>
          <p:nvPr>
            <p:ph type="ftr" sz="quarter" idx="11"/>
          </p:nvPr>
        </p:nvSpPr>
        <p:spPr/>
        <p:txBody>
          <a:bodyPr/>
          <a:lstStyle/>
          <a:p>
            <a:endParaRPr lang="en-US"/>
          </a:p>
        </p:txBody>
      </p:sp>
      <p:sp>
        <p:nvSpPr>
          <p:cNvPr id="1048643"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smtClean="0"/>
              <a:t>Click to edit Master title style</a:t>
            </a:r>
            <a:endParaRPr lang="en-US"/>
          </a:p>
        </p:txBody>
      </p:sp>
      <p:sp>
        <p:nvSpPr>
          <p:cNvPr id="1048606" name="Date Placeholder 2"/>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07" name="Footer Placeholder 3"/>
          <p:cNvSpPr>
            <a:spLocks noGrp="1"/>
          </p:cNvSpPr>
          <p:nvPr>
            <p:ph type="ftr" sz="quarter" idx="11"/>
          </p:nvPr>
        </p:nvSpPr>
        <p:spPr/>
        <p:txBody>
          <a:bodyPr/>
          <a:lstStyle/>
          <a:p>
            <a:endParaRPr lang="en-US"/>
          </a:p>
        </p:txBody>
      </p:sp>
      <p:sp>
        <p:nvSpPr>
          <p:cNvPr id="1048608"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6" name="Date Placeholder 1"/>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587" name="Footer Placeholder 2"/>
          <p:cNvSpPr>
            <a:spLocks noGrp="1"/>
          </p:cNvSpPr>
          <p:nvPr>
            <p:ph type="ftr" sz="quarter" idx="11"/>
          </p:nvPr>
        </p:nvSpPr>
        <p:spPr/>
        <p:txBody>
          <a:bodyPr/>
          <a:lstStyle/>
          <a:p>
            <a:endParaRPr lang="en-US"/>
          </a:p>
        </p:txBody>
      </p:sp>
      <p:sp>
        <p:nvSpPr>
          <p:cNvPr id="1048588"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47"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48" name="Footer Placeholder 5"/>
          <p:cNvSpPr>
            <a:spLocks noGrp="1"/>
          </p:cNvSpPr>
          <p:nvPr>
            <p:ph type="ftr" sz="quarter" idx="11"/>
          </p:nvPr>
        </p:nvSpPr>
        <p:spPr/>
        <p:txBody>
          <a:bodyPr/>
          <a:lstStyle/>
          <a:p>
            <a:endParaRPr lang="en-US"/>
          </a:p>
        </p:txBody>
      </p:sp>
      <p:sp>
        <p:nvSpPr>
          <p:cNvPr id="1048649"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1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617"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1048618" name="Footer Placeholder 5"/>
          <p:cNvSpPr>
            <a:spLocks noGrp="1"/>
          </p:cNvSpPr>
          <p:nvPr>
            <p:ph type="ftr" sz="quarter" idx="11"/>
          </p:nvPr>
        </p:nvSpPr>
        <p:spPr/>
        <p:txBody>
          <a:bodyPr/>
          <a:lstStyle/>
          <a:p>
            <a:endParaRPr lang="en-US"/>
          </a:p>
        </p:txBody>
      </p:sp>
      <p:sp>
        <p:nvSpPr>
          <p:cNvPr id="1048619"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2/9/2020</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97152" name="Picture 3"/>
          <p:cNvPicPr>
            <a:picLocks noChangeAspect="1"/>
          </p:cNvPicPr>
          <p:nvPr/>
        </p:nvPicPr>
        <p:blipFill>
          <a:blip r:embed="rId3" cstate="print"/>
          <a:stretch>
            <a:fillRect/>
          </a:stretch>
        </p:blipFill>
        <p:spPr>
          <a:xfrm>
            <a:off x="10688320" y="299720"/>
            <a:ext cx="1122680" cy="11226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97153" name="Picture 1"/>
          <p:cNvPicPr>
            <a:picLocks noChangeAspect="1"/>
          </p:cNvPicPr>
          <p:nvPr/>
        </p:nvPicPr>
        <p:blipFill>
          <a:blip r:embed="rId3" cstate="print"/>
          <a:stretch>
            <a:fillRect/>
          </a:stretch>
        </p:blipFill>
        <p:spPr>
          <a:xfrm>
            <a:off x="-50800" y="-10161"/>
            <a:ext cx="1845062" cy="922531"/>
          </a:xfrm>
          <a:prstGeom prst="rect">
            <a:avLst/>
          </a:prstGeom>
        </p:spPr>
      </p:pic>
      <p:pic>
        <p:nvPicPr>
          <p:cNvPr id="2097154" name="Picture 2"/>
          <p:cNvPicPr>
            <a:picLocks noChangeAspect="1"/>
          </p:cNvPicPr>
          <p:nvPr/>
        </p:nvPicPr>
        <p:blipFill>
          <a:blip r:embed="rId4" cstate="print"/>
          <a:stretch>
            <a:fillRect/>
          </a:stretch>
        </p:blipFill>
        <p:spPr>
          <a:xfrm>
            <a:off x="11348720" y="38610"/>
            <a:ext cx="812800" cy="812800"/>
          </a:xfrm>
          <a:prstGeom prst="rect">
            <a:avLst/>
          </a:prstGeom>
        </p:spPr>
      </p:pic>
      <p:sp>
        <p:nvSpPr>
          <p:cNvPr id="1048589" name="TextBox 3"/>
          <p:cNvSpPr txBox="1"/>
          <p:nvPr/>
        </p:nvSpPr>
        <p:spPr>
          <a:xfrm>
            <a:off x="447040" y="2651760"/>
            <a:ext cx="11328400" cy="2834641"/>
          </a:xfrm>
          <a:prstGeom prst="rect">
            <a:avLst/>
          </a:prstGeom>
          <a:noFill/>
        </p:spPr>
        <p:txBody>
          <a:bodyPr wrap="square" rtlCol="0">
            <a:spAutoFit/>
          </a:bodyPr>
          <a:lstStyle/>
          <a:p>
            <a:pPr algn="ctr"/>
            <a:r>
              <a:rPr lang="en-US" sz="2000" b="1" dirty="0" smtClean="0"/>
              <a:t>“Great dancers are not great because of their technique; they are great because of their passion.”</a:t>
            </a:r>
          </a:p>
          <a:p>
            <a:pPr algn="ctr"/>
            <a:endParaRPr lang="en-US" sz="2000" b="1" dirty="0" smtClean="0"/>
          </a:p>
          <a:p>
            <a:pPr algn="ctr"/>
            <a:r>
              <a:rPr lang="en-US" sz="2000" b="1" dirty="0" smtClean="0"/>
              <a:t> </a:t>
            </a:r>
            <a:r>
              <a:rPr lang="en-US" sz="2000" dirty="0" smtClean="0"/>
              <a:t>Opportunity dances with those already on the dance floor. So here comes the most awaiting dancing events – ​Step Up ​ for you which will vibrate your feet and will throb your heartbeats. Be ready to rock n roll because Step Up is the heat of dance which will take you to the new level of passion to just dance and nothing else. So get ready to put the stage on fire and back the bugs. </a:t>
            </a:r>
          </a:p>
          <a:p>
            <a:pPr algn="ctr"/>
            <a:r>
              <a:rPr lang="en-US" sz="2000" dirty="0" smtClean="0"/>
              <a:t>The genres are: </a:t>
            </a:r>
          </a:p>
          <a:p>
            <a:pPr algn="ctr"/>
            <a:r>
              <a:rPr lang="en-US" sz="2000" dirty="0" smtClean="0"/>
              <a:t>● Solo Dance</a:t>
            </a:r>
          </a:p>
          <a:p>
            <a:pPr algn="ctr"/>
            <a:r>
              <a:rPr lang="en-US" sz="2000" dirty="0" smtClean="0"/>
              <a:t> ●Group Dance</a:t>
            </a:r>
            <a:endParaRPr lang="en-US" sz="2000" dirty="0"/>
          </a:p>
        </p:txBody>
      </p:sp>
      <p:sp>
        <p:nvSpPr>
          <p:cNvPr id="1048590" name="TextBox 4"/>
          <p:cNvSpPr txBox="1"/>
          <p:nvPr/>
        </p:nvSpPr>
        <p:spPr>
          <a:xfrm>
            <a:off x="1066800" y="1056640"/>
            <a:ext cx="9418320" cy="891540"/>
          </a:xfrm>
          <a:prstGeom prst="rect">
            <a:avLst/>
          </a:prstGeom>
          <a:noFill/>
        </p:spPr>
        <p:txBody>
          <a:bodyPr wrap="square" rtlCol="0">
            <a:spAutoFit/>
          </a:bodyPr>
          <a:lstStyle/>
          <a:p>
            <a:pPr algn="ctr"/>
            <a:r>
              <a:rPr lang="en-US" sz="5400" dirty="0" smtClean="0">
                <a:latin typeface="Arial Black" pitchFamily="34" charset="0"/>
              </a:rPr>
              <a:t>Let’s  Nacho</a:t>
            </a:r>
            <a:endParaRPr lang="en-US" sz="5400" dirty="0">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97155" name="Picture 1"/>
          <p:cNvPicPr>
            <a:picLocks noChangeAspect="1"/>
          </p:cNvPicPr>
          <p:nvPr/>
        </p:nvPicPr>
        <p:blipFill>
          <a:blip r:embed="rId3" cstate="print"/>
          <a:stretch>
            <a:fillRect/>
          </a:stretch>
        </p:blipFill>
        <p:spPr>
          <a:xfrm>
            <a:off x="-50800" y="-10161"/>
            <a:ext cx="1845062" cy="922531"/>
          </a:xfrm>
          <a:prstGeom prst="rect">
            <a:avLst/>
          </a:prstGeom>
        </p:spPr>
      </p:pic>
      <p:pic>
        <p:nvPicPr>
          <p:cNvPr id="2097156" name="Picture 2"/>
          <p:cNvPicPr>
            <a:picLocks noChangeAspect="1"/>
          </p:cNvPicPr>
          <p:nvPr/>
        </p:nvPicPr>
        <p:blipFill>
          <a:blip r:embed="rId4" cstate="print"/>
          <a:stretch>
            <a:fillRect/>
          </a:stretch>
        </p:blipFill>
        <p:spPr>
          <a:xfrm>
            <a:off x="11348720" y="38610"/>
            <a:ext cx="812800" cy="812800"/>
          </a:xfrm>
          <a:prstGeom prst="rect">
            <a:avLst/>
          </a:prstGeom>
        </p:spPr>
      </p:pic>
      <p:sp>
        <p:nvSpPr>
          <p:cNvPr id="1048591" name="TextBox 3"/>
          <p:cNvSpPr txBox="1"/>
          <p:nvPr/>
        </p:nvSpPr>
        <p:spPr>
          <a:xfrm>
            <a:off x="375920" y="3383280"/>
            <a:ext cx="2560320" cy="369332"/>
          </a:xfrm>
          <a:prstGeom prst="rect">
            <a:avLst/>
          </a:prstGeom>
          <a:noFill/>
        </p:spPr>
        <p:txBody>
          <a:bodyPr wrap="square" rtlCol="0">
            <a:spAutoFit/>
          </a:bodyPr>
          <a:lstStyle/>
          <a:p>
            <a:r>
              <a:rPr lang="en-US" b="1" dirty="0" smtClean="0"/>
              <a:t>Rules of Solo Dance</a:t>
            </a:r>
            <a:endParaRPr lang="en-US" b="1" dirty="0"/>
          </a:p>
        </p:txBody>
      </p:sp>
      <p:sp>
        <p:nvSpPr>
          <p:cNvPr id="1048592" name="TextBox 4"/>
          <p:cNvSpPr txBox="1"/>
          <p:nvPr/>
        </p:nvSpPr>
        <p:spPr>
          <a:xfrm>
            <a:off x="264160" y="3840480"/>
            <a:ext cx="11440160" cy="2585323"/>
          </a:xfrm>
          <a:prstGeom prst="rect">
            <a:avLst/>
          </a:prstGeom>
          <a:noFill/>
        </p:spPr>
        <p:txBody>
          <a:bodyPr wrap="square" rtlCol="0">
            <a:spAutoFit/>
          </a:bodyPr>
          <a:lstStyle/>
          <a:p>
            <a:r>
              <a:rPr lang="en-US" dirty="0" smtClean="0"/>
              <a:t> 1. Performance time should not exceed 3 minutes.  </a:t>
            </a:r>
          </a:p>
          <a:p>
            <a:r>
              <a:rPr lang="en-US" dirty="0" smtClean="0"/>
              <a:t> 2. The event will be conducted in a single round.  </a:t>
            </a:r>
          </a:p>
          <a:p>
            <a:r>
              <a:rPr lang="en-US" dirty="0" smtClean="0"/>
              <a:t> 3. Judging will be done solely on the basis of dance performance.  </a:t>
            </a:r>
          </a:p>
          <a:p>
            <a:r>
              <a:rPr lang="en-US" dirty="0" smtClean="0"/>
              <a:t>  4. Decision of the judge will be final.  </a:t>
            </a:r>
          </a:p>
          <a:p>
            <a:r>
              <a:rPr lang="en-US" dirty="0" smtClean="0"/>
              <a:t> 5. Misbehavior with the organizing team will not be tolerated, participants will be disqualified at  the spot.  </a:t>
            </a:r>
          </a:p>
          <a:p>
            <a:r>
              <a:rPr lang="en-US" dirty="0" smtClean="0"/>
              <a:t> 6. Participants should be present 45 min before their event. In case of absence, a walkover will be given.  </a:t>
            </a:r>
          </a:p>
          <a:p>
            <a:r>
              <a:rPr lang="en-US" dirty="0" smtClean="0"/>
              <a:t> 7. Song of participants should be submitted before the opening ceremony of the event.  </a:t>
            </a:r>
          </a:p>
          <a:p>
            <a:r>
              <a:rPr lang="en-US" dirty="0" smtClean="0"/>
              <a:t> 8. Participants should follow the guidelines given by the organizing team during the event. </a:t>
            </a:r>
          </a:p>
          <a:p>
            <a:r>
              <a:rPr lang="en-US" dirty="0" smtClean="0"/>
              <a:t> 9. </a:t>
            </a:r>
            <a:r>
              <a:rPr lang="en-US" dirty="0" smtClean="0"/>
              <a:t>Minimum age of participants must be 17 years. </a:t>
            </a:r>
            <a:r>
              <a:rPr lang="en-US" dirty="0" smtClean="0"/>
              <a:t>Carry college ID for verification. </a:t>
            </a:r>
            <a:endParaRPr lang="en-US" dirty="0"/>
          </a:p>
        </p:txBody>
      </p:sp>
      <p:sp>
        <p:nvSpPr>
          <p:cNvPr id="1048593" name="Rectangle 5"/>
          <p:cNvSpPr/>
          <p:nvPr/>
        </p:nvSpPr>
        <p:spPr>
          <a:xfrm>
            <a:off x="4318000" y="1026160"/>
            <a:ext cx="2814320" cy="400110"/>
          </a:xfrm>
          <a:prstGeom prst="rect">
            <a:avLst/>
          </a:prstGeom>
        </p:spPr>
        <p:txBody>
          <a:bodyPr wrap="square">
            <a:spAutoFit/>
          </a:bodyPr>
          <a:lstStyle/>
          <a:p>
            <a:pPr algn="ctr"/>
            <a:r>
              <a:rPr lang="en-US" sz="2000" b="1" dirty="0" smtClean="0"/>
              <a:t>Solo Dance</a:t>
            </a:r>
            <a:endParaRPr lang="en-US" sz="2000" b="1" dirty="0"/>
          </a:p>
        </p:txBody>
      </p:sp>
      <p:sp>
        <p:nvSpPr>
          <p:cNvPr id="1048594" name="Rectangle 6"/>
          <p:cNvSpPr/>
          <p:nvPr/>
        </p:nvSpPr>
        <p:spPr>
          <a:xfrm>
            <a:off x="426720" y="1690916"/>
            <a:ext cx="10769600" cy="1015663"/>
          </a:xfrm>
          <a:prstGeom prst="rect">
            <a:avLst/>
          </a:prstGeom>
        </p:spPr>
        <p:txBody>
          <a:bodyPr wrap="square">
            <a:spAutoFit/>
          </a:bodyPr>
          <a:lstStyle/>
          <a:p>
            <a:r>
              <a:rPr lang="en-US" sz="2000" dirty="0" smtClean="0"/>
              <a:t>Technovate  brings you one of the best platforms to steal the spotlight and celebrate the true liberation of emotions. It’s an opportunity to showcase the magic in your footsteps through solo dance.</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97157" name="Picture 1"/>
          <p:cNvPicPr>
            <a:picLocks noChangeAspect="1"/>
          </p:cNvPicPr>
          <p:nvPr/>
        </p:nvPicPr>
        <p:blipFill>
          <a:blip r:embed="rId3" cstate="print"/>
          <a:stretch>
            <a:fillRect/>
          </a:stretch>
        </p:blipFill>
        <p:spPr>
          <a:xfrm>
            <a:off x="-50800" y="-10161"/>
            <a:ext cx="1845062" cy="922531"/>
          </a:xfrm>
          <a:prstGeom prst="rect">
            <a:avLst/>
          </a:prstGeom>
        </p:spPr>
      </p:pic>
      <p:pic>
        <p:nvPicPr>
          <p:cNvPr id="2097158" name="Picture 2"/>
          <p:cNvPicPr>
            <a:picLocks noChangeAspect="1"/>
          </p:cNvPicPr>
          <p:nvPr/>
        </p:nvPicPr>
        <p:blipFill>
          <a:blip r:embed="rId4" cstate="print"/>
          <a:stretch>
            <a:fillRect/>
          </a:stretch>
        </p:blipFill>
        <p:spPr>
          <a:xfrm>
            <a:off x="11348720" y="38610"/>
            <a:ext cx="812800" cy="812800"/>
          </a:xfrm>
          <a:prstGeom prst="rect">
            <a:avLst/>
          </a:prstGeom>
        </p:spPr>
      </p:pic>
      <p:sp>
        <p:nvSpPr>
          <p:cNvPr id="1048595" name="TextBox 3"/>
          <p:cNvSpPr txBox="1"/>
          <p:nvPr/>
        </p:nvSpPr>
        <p:spPr>
          <a:xfrm>
            <a:off x="375920" y="3383280"/>
            <a:ext cx="2560320" cy="369332"/>
          </a:xfrm>
          <a:prstGeom prst="rect">
            <a:avLst/>
          </a:prstGeom>
          <a:noFill/>
        </p:spPr>
        <p:txBody>
          <a:bodyPr wrap="square" rtlCol="0">
            <a:spAutoFit/>
          </a:bodyPr>
          <a:lstStyle/>
          <a:p>
            <a:r>
              <a:rPr lang="en-US" b="1" dirty="0" smtClean="0"/>
              <a:t>Rules of Group Dance</a:t>
            </a:r>
            <a:endParaRPr lang="en-US" b="1" dirty="0"/>
          </a:p>
        </p:txBody>
      </p:sp>
      <p:sp>
        <p:nvSpPr>
          <p:cNvPr id="1048596" name="TextBox 4"/>
          <p:cNvSpPr txBox="1"/>
          <p:nvPr/>
        </p:nvSpPr>
        <p:spPr>
          <a:xfrm>
            <a:off x="264160" y="3840480"/>
            <a:ext cx="11440160" cy="2585323"/>
          </a:xfrm>
          <a:prstGeom prst="rect">
            <a:avLst/>
          </a:prstGeom>
          <a:noFill/>
        </p:spPr>
        <p:txBody>
          <a:bodyPr wrap="square" rtlCol="0">
            <a:spAutoFit/>
          </a:bodyPr>
          <a:lstStyle/>
          <a:p>
            <a:r>
              <a:rPr lang="en-US" dirty="0" smtClean="0"/>
              <a:t> 1. </a:t>
            </a:r>
            <a:r>
              <a:rPr lang="en-US" dirty="0" smtClean="0"/>
              <a:t>Minimum age of participants must be 17 years. </a:t>
            </a:r>
            <a:r>
              <a:rPr lang="en-US" dirty="0" smtClean="0"/>
              <a:t>Carry college ID for verification. </a:t>
            </a:r>
            <a:endParaRPr lang="zh-CN" altLang="en-US" dirty="0"/>
          </a:p>
          <a:p>
            <a:r>
              <a:rPr lang="en-US" dirty="0" smtClean="0"/>
              <a:t> 2. The event will be conducted in a single round. </a:t>
            </a:r>
          </a:p>
          <a:p>
            <a:r>
              <a:rPr lang="en-US" dirty="0" smtClean="0"/>
              <a:t> 3. Performance time should not exceed 4 minutes.  </a:t>
            </a:r>
          </a:p>
          <a:p>
            <a:r>
              <a:rPr lang="en-US" dirty="0" smtClean="0"/>
              <a:t> 4. Judging will be done solely on the basis of dance performance.  </a:t>
            </a:r>
          </a:p>
          <a:p>
            <a:r>
              <a:rPr lang="en-US" dirty="0" smtClean="0"/>
              <a:t> 5. The decision of the judge will be final.  </a:t>
            </a:r>
          </a:p>
          <a:p>
            <a:r>
              <a:rPr lang="en-US" dirty="0" smtClean="0"/>
              <a:t> 6. Misbehavior with the organizing team will not be tolerated, participants will be disqualified at the spot.  </a:t>
            </a:r>
          </a:p>
          <a:p>
            <a:r>
              <a:rPr lang="en-US" dirty="0" smtClean="0"/>
              <a:t> 7. Participants should be present 45 min before their event, in case of absence, a walkover will be given.  </a:t>
            </a:r>
          </a:p>
          <a:p>
            <a:r>
              <a:rPr lang="en-US" dirty="0" smtClean="0"/>
              <a:t> 8. Song of participants should be submitted before the opening ceremony of the event.  </a:t>
            </a:r>
          </a:p>
          <a:p>
            <a:r>
              <a:rPr lang="en-US" dirty="0" smtClean="0"/>
              <a:t>9. Participants should follow the guidelines given by the organizing team during the event.</a:t>
            </a:r>
            <a:endParaRPr lang="en-US" dirty="0"/>
          </a:p>
        </p:txBody>
      </p:sp>
      <p:sp>
        <p:nvSpPr>
          <p:cNvPr id="1048597" name="Rectangle 5"/>
          <p:cNvSpPr/>
          <p:nvPr/>
        </p:nvSpPr>
        <p:spPr>
          <a:xfrm>
            <a:off x="4318000" y="1026160"/>
            <a:ext cx="2814320" cy="400110"/>
          </a:xfrm>
          <a:prstGeom prst="rect">
            <a:avLst/>
          </a:prstGeom>
        </p:spPr>
        <p:txBody>
          <a:bodyPr wrap="square">
            <a:spAutoFit/>
          </a:bodyPr>
          <a:lstStyle/>
          <a:p>
            <a:pPr algn="ctr"/>
            <a:r>
              <a:rPr lang="en-US" sz="2000" b="1" dirty="0" smtClean="0"/>
              <a:t>Group Dance</a:t>
            </a:r>
            <a:endParaRPr lang="en-US" sz="2000" b="1" dirty="0"/>
          </a:p>
        </p:txBody>
      </p:sp>
      <p:sp>
        <p:nvSpPr>
          <p:cNvPr id="1048598" name="Rectangle 6"/>
          <p:cNvSpPr/>
          <p:nvPr/>
        </p:nvSpPr>
        <p:spPr>
          <a:xfrm>
            <a:off x="426720" y="1690916"/>
            <a:ext cx="10769600" cy="1323439"/>
          </a:xfrm>
          <a:prstGeom prst="rect">
            <a:avLst/>
          </a:prstGeom>
        </p:spPr>
        <p:txBody>
          <a:bodyPr wrap="square">
            <a:spAutoFit/>
          </a:bodyPr>
          <a:lstStyle/>
          <a:p>
            <a:r>
              <a:rPr lang="en-US" sz="2000" dirty="0" smtClean="0"/>
              <a:t>Dancing is a conversation that needs not be spoken but is implicitly understood. This event gives the opportunity for an enthusiastic expression of camaraderie and trust as groups dance to the rhythm tying them together as they vie for the top spot.  </a:t>
            </a:r>
          </a:p>
          <a:p>
            <a:r>
              <a:rPr lang="en-US" sz="2000" dirty="0" smtClean="0"/>
              <a:t>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097159" name="Picture 1"/>
          <p:cNvPicPr>
            <a:picLocks noChangeAspect="1"/>
          </p:cNvPicPr>
          <p:nvPr/>
        </p:nvPicPr>
        <p:blipFill>
          <a:blip r:embed="rId3" cstate="print"/>
          <a:stretch>
            <a:fillRect/>
          </a:stretch>
        </p:blipFill>
        <p:spPr>
          <a:xfrm>
            <a:off x="-50800" y="-10161"/>
            <a:ext cx="1845062" cy="922531"/>
          </a:xfrm>
          <a:prstGeom prst="rect">
            <a:avLst/>
          </a:prstGeom>
        </p:spPr>
      </p:pic>
      <p:pic>
        <p:nvPicPr>
          <p:cNvPr id="2097160" name="Picture 2"/>
          <p:cNvPicPr>
            <a:picLocks noChangeAspect="1"/>
          </p:cNvPicPr>
          <p:nvPr/>
        </p:nvPicPr>
        <p:blipFill>
          <a:blip r:embed="rId4" cstate="print"/>
          <a:stretch>
            <a:fillRect/>
          </a:stretch>
        </p:blipFill>
        <p:spPr>
          <a:xfrm>
            <a:off x="11348720" y="38610"/>
            <a:ext cx="812800" cy="812800"/>
          </a:xfrm>
          <a:prstGeom prst="rect">
            <a:avLst/>
          </a:prstGeom>
        </p:spPr>
      </p:pic>
      <p:sp>
        <p:nvSpPr>
          <p:cNvPr id="1048599" name="TextBox 3"/>
          <p:cNvSpPr txBox="1"/>
          <p:nvPr/>
        </p:nvSpPr>
        <p:spPr>
          <a:xfrm>
            <a:off x="579120" y="1178560"/>
            <a:ext cx="11013440" cy="4892040"/>
          </a:xfrm>
          <a:prstGeom prst="rect">
            <a:avLst/>
          </a:prstGeom>
          <a:noFill/>
        </p:spPr>
        <p:txBody>
          <a:bodyPr wrap="square" rtlCol="0">
            <a:spAutoFit/>
          </a:bodyPr>
          <a:lstStyle/>
          <a:p>
            <a:r>
              <a:rPr lang="en-US" b="1" dirty="0" smtClean="0"/>
              <a:t>Important:    </a:t>
            </a:r>
          </a:p>
          <a:p>
            <a:r>
              <a:rPr lang="en-US" dirty="0" smtClean="0"/>
              <a:t>●​ Participants  must bring their respective props, and ID card for age verification. </a:t>
            </a:r>
          </a:p>
          <a:p>
            <a:r>
              <a:rPr lang="en-US" dirty="0" smtClean="0"/>
              <a:t>● Performers can be disqualified on the spot for misconduct , obscenity  or foul language. </a:t>
            </a:r>
          </a:p>
          <a:p>
            <a:r>
              <a:rPr lang="en-US" dirty="0" smtClean="0"/>
              <a:t> </a:t>
            </a:r>
          </a:p>
          <a:p>
            <a:r>
              <a:rPr lang="en-US" dirty="0" smtClean="0"/>
              <a:t> </a:t>
            </a:r>
          </a:p>
          <a:p>
            <a:r>
              <a:rPr lang="en-US" b="1" dirty="0" smtClean="0"/>
              <a:t>NOTE</a:t>
            </a:r>
            <a:r>
              <a:rPr lang="en-US" dirty="0" smtClean="0"/>
              <a:t>: The organizing committee reserves the right to make any last-minute change in the rules. </a:t>
            </a:r>
          </a:p>
          <a:p>
            <a:r>
              <a:rPr lang="en-US" dirty="0" smtClean="0"/>
              <a:t> </a:t>
            </a:r>
          </a:p>
          <a:p>
            <a:r>
              <a:rPr lang="en-US" dirty="0" smtClean="0"/>
              <a:t> </a:t>
            </a:r>
          </a:p>
          <a:p>
            <a:r>
              <a:rPr lang="en-US" b="1" dirty="0" smtClean="0"/>
              <a:t>Registration fee: </a:t>
            </a:r>
          </a:p>
          <a:p>
            <a:r>
              <a:rPr lang="en-US" dirty="0" smtClean="0"/>
              <a:t> Rs. 200/- </a:t>
            </a:r>
            <a:r>
              <a:rPr lang="en-US" dirty="0" smtClean="0"/>
              <a:t>(Solo</a:t>
            </a:r>
            <a:r>
              <a:rPr lang="en-US" dirty="0" smtClean="0"/>
              <a:t>) </a:t>
            </a:r>
          </a:p>
          <a:p>
            <a:r>
              <a:rPr lang="en-US" dirty="0" smtClean="0"/>
              <a:t>Rs. 600/- per group. If the size of the group is more than 10 members, then Rs. 100 per member will be charged. </a:t>
            </a:r>
          </a:p>
          <a:p>
            <a:r>
              <a:rPr lang="en-US" dirty="0" smtClean="0"/>
              <a:t> </a:t>
            </a:r>
          </a:p>
          <a:p>
            <a:r>
              <a:rPr lang="en-US" dirty="0" smtClean="0"/>
              <a:t>Prizes Worth: </a:t>
            </a:r>
          </a:p>
          <a:p>
            <a:r>
              <a:rPr lang="en-US" dirty="0" smtClean="0"/>
              <a:t>Rs. 14,500/- </a:t>
            </a:r>
          </a:p>
          <a:p>
            <a:r>
              <a:rPr lang="en-US" dirty="0" smtClean="0"/>
              <a:t> </a:t>
            </a:r>
            <a:endParaRPr lang="en-US" b="1" dirty="0" smtClean="0"/>
          </a:p>
          <a:p>
            <a:r>
              <a:rPr lang="en-US" b="1" dirty="0" smtClean="0"/>
              <a:t>In case you have any queries kindly contact:  </a:t>
            </a:r>
          </a:p>
          <a:p>
            <a:r>
              <a:rPr lang="en-US" dirty="0" smtClean="0"/>
              <a:t>Neeraj kumar: 9669842545  &amp; Jyotsana Verma: 81094 24841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621</Words>
  <Application>Microsoft Office PowerPoint</Application>
  <PresentationFormat>Custom</PresentationFormat>
  <Paragraphs>49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2</cp:revision>
  <dcterms:created xsi:type="dcterms:W3CDTF">2020-02-05T06:45:04Z</dcterms:created>
  <dcterms:modified xsi:type="dcterms:W3CDTF">2020-02-09T17:04:24Z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277214</vt:lpwstr>
  </property>
  <property fmtid="{D5CDD505-2E9C-101B-9397-08002B2CF9AE}" name="NXPowerLiteSettings" pid="3">
    <vt:lpwstr>C7000400038000</vt:lpwstr>
  </property>
  <property fmtid="{D5CDD505-2E9C-101B-9397-08002B2CF9AE}" name="NXPowerLiteVersion" pid="4">
    <vt:lpwstr>S8.2.3</vt:lpwstr>
  </property>
</Properties>
</file>