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1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998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831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622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628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75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841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886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547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456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95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46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563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88320" y="299720"/>
            <a:ext cx="1122680" cy="112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298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800" y="-10161"/>
            <a:ext cx="1845062" cy="922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48720" y="38610"/>
            <a:ext cx="812800" cy="812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35D38D-DA12-440C-B637-DB1812C369D1}"/>
              </a:ext>
            </a:extLst>
          </p:cNvPr>
          <p:cNvSpPr txBox="1"/>
          <p:nvPr/>
        </p:nvSpPr>
        <p:spPr>
          <a:xfrm>
            <a:off x="506027" y="1411550"/>
            <a:ext cx="111503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Century Gothic" pitchFamily="34" charset="0"/>
              </a:rPr>
              <a:t>INTRODUCTION</a:t>
            </a:r>
          </a:p>
          <a:p>
            <a:endParaRPr lang="en-GB" sz="2000" b="1" dirty="0">
              <a:latin typeface="Century Gothic" pitchFamily="34" charset="0"/>
            </a:endParaRPr>
          </a:p>
          <a:p>
            <a:endParaRPr lang="en-GB" sz="2000" b="1" dirty="0">
              <a:latin typeface="Century Gothic" pitchFamily="34" charset="0"/>
            </a:endParaRPr>
          </a:p>
          <a:p>
            <a:pPr algn="just"/>
            <a:r>
              <a:rPr lang="en-GB" sz="2800" dirty="0">
                <a:latin typeface="Century Gothic" pitchFamily="34" charset="0"/>
              </a:rPr>
              <a:t>Pen-</a:t>
            </a:r>
            <a:r>
              <a:rPr lang="en-GB" sz="2800" dirty="0" err="1">
                <a:latin typeface="Century Gothic" pitchFamily="34" charset="0"/>
              </a:rPr>
              <a:t>Tastic</a:t>
            </a:r>
            <a:r>
              <a:rPr lang="en-GB" sz="2800" dirty="0">
                <a:latin typeface="Century Gothic" pitchFamily="34" charset="0"/>
              </a:rPr>
              <a:t>  is a nonfictional writing based event where participants strive to bring </a:t>
            </a:r>
            <a:r>
              <a:rPr lang="en-GB" sz="2800" dirty="0" err="1">
                <a:latin typeface="Century Gothic" pitchFamily="34" charset="0"/>
              </a:rPr>
              <a:t>atleast</a:t>
            </a:r>
            <a:r>
              <a:rPr lang="en-GB" sz="2800" dirty="0">
                <a:latin typeface="Century Gothic" pitchFamily="34" charset="0"/>
              </a:rPr>
              <a:t> a small change in the society with their writings. Topics would be announced on spot(on the day of the event).</a:t>
            </a:r>
          </a:p>
          <a:p>
            <a:pPr algn="just"/>
            <a:endParaRPr lang="en-GB" sz="2800" dirty="0">
              <a:latin typeface="Century Gothic" pitchFamily="34" charset="0"/>
            </a:endParaRPr>
          </a:p>
          <a:p>
            <a:pPr algn="just"/>
            <a:r>
              <a:rPr lang="en-GB" sz="2800" dirty="0">
                <a:latin typeface="Century Gothic" pitchFamily="34" charset="0"/>
              </a:rPr>
              <a:t>IIIT </a:t>
            </a:r>
            <a:r>
              <a:rPr lang="en-GB" sz="2800" dirty="0" err="1">
                <a:latin typeface="Century Gothic" pitchFamily="34" charset="0"/>
              </a:rPr>
              <a:t>Naya</a:t>
            </a:r>
            <a:r>
              <a:rPr lang="en-GB" sz="2800" dirty="0">
                <a:latin typeface="Century Gothic" pitchFamily="34" charset="0"/>
              </a:rPr>
              <a:t> Raipur invites you to participate in its annual techno-cultural fest- “</a:t>
            </a:r>
            <a:r>
              <a:rPr lang="en-GB" sz="2800" b="1" dirty="0" err="1">
                <a:latin typeface="Century Gothic" pitchFamily="34" charset="0"/>
              </a:rPr>
              <a:t>Technovate</a:t>
            </a:r>
            <a:r>
              <a:rPr lang="en-GB" sz="2800" b="1" dirty="0">
                <a:latin typeface="Century Gothic" pitchFamily="34" charset="0"/>
              </a:rPr>
              <a:t>” </a:t>
            </a:r>
            <a:r>
              <a:rPr lang="en-GB" sz="2800" dirty="0">
                <a:latin typeface="Century Gothic" pitchFamily="34" charset="0"/>
              </a:rPr>
              <a:t>in its event- </a:t>
            </a:r>
            <a:r>
              <a:rPr lang="en-GB" sz="2800" b="1" dirty="0">
                <a:latin typeface="Century Gothic" pitchFamily="34" charset="0"/>
              </a:rPr>
              <a:t>‘Pen-</a:t>
            </a:r>
            <a:r>
              <a:rPr lang="en-GB" sz="2800" b="1" dirty="0" err="1">
                <a:latin typeface="Century Gothic" pitchFamily="34" charset="0"/>
              </a:rPr>
              <a:t>Tastic</a:t>
            </a:r>
            <a:r>
              <a:rPr lang="en-GB" sz="2800" b="1" dirty="0">
                <a:latin typeface="Century Gothic" pitchFamily="34" charset="0"/>
              </a:rPr>
              <a:t>’</a:t>
            </a:r>
            <a:r>
              <a:rPr lang="en-GB" sz="2800" dirty="0">
                <a:latin typeface="Century Gothic" pitchFamily="34" charset="0"/>
              </a:rPr>
              <a:t> . </a:t>
            </a:r>
            <a:endParaRPr lang="en-GB" sz="2800" b="1" dirty="0">
              <a:latin typeface="Century Gothic" pitchFamily="34" charset="0"/>
            </a:endParaRPr>
          </a:p>
          <a:p>
            <a:pPr algn="just"/>
            <a:endParaRPr lang="en-GB" sz="3200" b="1" dirty="0">
              <a:latin typeface="Century Gothic" pitchFamily="34" charset="0"/>
            </a:endParaRPr>
          </a:p>
          <a:p>
            <a:endParaRPr lang="en-GB" sz="3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273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800" y="-10161"/>
            <a:ext cx="1845062" cy="922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48720" y="38610"/>
            <a:ext cx="812800" cy="81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F004C28-7BE3-4C43-AE26-088F00A2CCAD}"/>
              </a:ext>
            </a:extLst>
          </p:cNvPr>
          <p:cNvSpPr txBox="1"/>
          <p:nvPr/>
        </p:nvSpPr>
        <p:spPr>
          <a:xfrm>
            <a:off x="435006" y="1278384"/>
            <a:ext cx="112835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Century Gothic" pitchFamily="34" charset="0"/>
              </a:rPr>
              <a:t>RULES</a:t>
            </a:r>
          </a:p>
          <a:p>
            <a:endParaRPr lang="en-GB" dirty="0">
              <a:latin typeface="Century Gothic" pitchFamily="34" charset="0"/>
            </a:endParaRPr>
          </a:p>
          <a:p>
            <a:endParaRPr lang="en-GB" sz="2400" dirty="0">
              <a:latin typeface="Century Gothic" pitchFamily="34" charset="0"/>
            </a:endParaRPr>
          </a:p>
          <a:p>
            <a:r>
              <a:rPr lang="en-GB" sz="2400" dirty="0">
                <a:latin typeface="Century Gothic" pitchFamily="34" charset="0"/>
              </a:rPr>
              <a:t>1) This event has a single round which is offline.</a:t>
            </a:r>
          </a:p>
          <a:p>
            <a:r>
              <a:rPr lang="en-GB" sz="2400" dirty="0">
                <a:latin typeface="Century Gothic" pitchFamily="34" charset="0"/>
              </a:rPr>
              <a:t>2) All the participants will be given topics  to choose from.</a:t>
            </a:r>
          </a:p>
          <a:p>
            <a:r>
              <a:rPr lang="en-GB" sz="2400" dirty="0">
                <a:latin typeface="Century Gothic" pitchFamily="34" charset="0"/>
              </a:rPr>
              <a:t>3) It should not exceed 1000 words.</a:t>
            </a:r>
          </a:p>
          <a:p>
            <a:r>
              <a:rPr lang="en-GB" sz="2400" dirty="0">
                <a:latin typeface="Century Gothic" pitchFamily="34" charset="0"/>
              </a:rPr>
              <a:t>4) Time allowed  is 2 hrs.</a:t>
            </a:r>
          </a:p>
          <a:p>
            <a:r>
              <a:rPr lang="en-GB" sz="2400" dirty="0">
                <a:latin typeface="Century Gothic" pitchFamily="34" charset="0"/>
              </a:rPr>
              <a:t>5) The decision of the judges will be final and binding.</a:t>
            </a:r>
          </a:p>
          <a:p>
            <a:r>
              <a:rPr lang="en-GB" sz="2400" dirty="0">
                <a:latin typeface="Century Gothic" pitchFamily="34" charset="0"/>
              </a:rPr>
              <a:t>6) Plagiarism will not be entertained.</a:t>
            </a:r>
          </a:p>
          <a:p>
            <a:r>
              <a:rPr lang="en-GB" sz="2400" dirty="0">
                <a:latin typeface="Century Gothic" pitchFamily="34" charset="0"/>
              </a:rPr>
              <a:t>7) This is an individual event.</a:t>
            </a:r>
          </a:p>
          <a:p>
            <a:r>
              <a:rPr lang="en-GB" sz="2400" dirty="0">
                <a:latin typeface="Century Gothic" pitchFamily="34" charset="0"/>
              </a:rPr>
              <a:t>8)The age of participants must be above 17 years. Carry college ID for verification.</a:t>
            </a:r>
          </a:p>
          <a:p>
            <a:endParaRPr lang="en-GB" sz="2400" dirty="0">
              <a:latin typeface="Century Gothic" pitchFamily="34" charset="0"/>
            </a:endParaRPr>
          </a:p>
          <a:p>
            <a:endParaRPr lang="en-GB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13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800" y="-10161"/>
            <a:ext cx="1845062" cy="922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48720" y="38610"/>
            <a:ext cx="812800" cy="812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B7FE85-C2E3-46E7-9ED5-F77C407F37BC}"/>
              </a:ext>
            </a:extLst>
          </p:cNvPr>
          <p:cNvSpPr txBox="1"/>
          <p:nvPr/>
        </p:nvSpPr>
        <p:spPr>
          <a:xfrm>
            <a:off x="346229" y="1311528"/>
            <a:ext cx="111592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Century Gothic" pitchFamily="34" charset="0"/>
              </a:rPr>
              <a:t>IMPORTANT</a:t>
            </a:r>
          </a:p>
          <a:p>
            <a:endParaRPr lang="en-GB" sz="2400" b="1" dirty="0">
              <a:latin typeface="Century Gothic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Century Gothic" pitchFamily="34" charset="0"/>
              </a:rPr>
              <a:t>In case of tie, the prize money will be shared.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Century Gothic" pitchFamily="34" charset="0"/>
              </a:rPr>
              <a:t>The organizing  committee reserves the right to make any last-minute change in the rules.</a:t>
            </a:r>
          </a:p>
          <a:p>
            <a:endParaRPr lang="en-GB" sz="2400" b="1" dirty="0">
              <a:latin typeface="Century Gothic" pitchFamily="34" charset="0"/>
            </a:endParaRPr>
          </a:p>
          <a:p>
            <a:r>
              <a:rPr lang="en-GB" sz="2400" b="1" dirty="0">
                <a:latin typeface="Century Gothic" pitchFamily="34" charset="0"/>
              </a:rPr>
              <a:t>     </a:t>
            </a:r>
            <a:r>
              <a:rPr lang="en-GB" sz="2800" b="1" dirty="0">
                <a:latin typeface="Century Gothic" pitchFamily="34" charset="0"/>
              </a:rPr>
              <a:t>JUDGING CRITERIA</a:t>
            </a:r>
            <a:r>
              <a:rPr lang="en-GB" sz="2400" b="1" dirty="0">
                <a:latin typeface="Century Gothic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itchFamily="34" charset="0"/>
              </a:rPr>
              <a:t>Topic selected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itchFamily="34" charset="0"/>
              </a:rPr>
              <a:t>Style of writing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itchFamily="34" charset="0"/>
              </a:rPr>
              <a:t>Knowledge about the topic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itchFamily="34" charset="0"/>
              </a:rPr>
              <a:t>Presentation skills</a:t>
            </a:r>
          </a:p>
          <a:p>
            <a:endParaRPr lang="en-GB" sz="2400" b="1" dirty="0">
              <a:latin typeface="Century Gothic" pitchFamily="34" charset="0"/>
            </a:endParaRPr>
          </a:p>
          <a:p>
            <a:r>
              <a:rPr lang="en-GB" sz="2400" b="1" dirty="0">
                <a:latin typeface="Century Gothic" pitchFamily="34" charset="0"/>
              </a:rPr>
              <a:t> </a:t>
            </a:r>
          </a:p>
          <a:p>
            <a:r>
              <a:rPr lang="en-GB" dirty="0">
                <a:latin typeface="Century Gothic" pitchFamily="34" charset="0"/>
              </a:rPr>
              <a:t> </a:t>
            </a:r>
          </a:p>
          <a:p>
            <a:endParaRPr lang="en-GB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633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800" y="-10161"/>
            <a:ext cx="1845062" cy="922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48720" y="38610"/>
            <a:ext cx="812800" cy="812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0DF2F72-006E-4C95-956A-1F38396C4B2E}"/>
              </a:ext>
            </a:extLst>
          </p:cNvPr>
          <p:cNvSpPr txBox="1"/>
          <p:nvPr/>
        </p:nvSpPr>
        <p:spPr>
          <a:xfrm>
            <a:off x="301841" y="1296140"/>
            <a:ext cx="11514338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>
              <a:latin typeface="Century Gothic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Century Gothic" pitchFamily="34" charset="0"/>
              </a:rPr>
              <a:t> Prizes</a:t>
            </a:r>
            <a:r>
              <a:rPr lang="en-GB" sz="2400" dirty="0">
                <a:latin typeface="Century Gothic" pitchFamily="34" charset="0"/>
              </a:rPr>
              <a:t>: 1st - Rs.2,000</a:t>
            </a:r>
          </a:p>
          <a:p>
            <a:r>
              <a:rPr lang="en-GB" sz="2400" dirty="0">
                <a:latin typeface="Century Gothic" pitchFamily="34" charset="0"/>
              </a:rPr>
              <a:t>                  </a:t>
            </a:r>
            <a:r>
              <a:rPr lang="en-GB" sz="2400" dirty="0" smtClean="0">
                <a:latin typeface="Century Gothic" pitchFamily="34" charset="0"/>
              </a:rPr>
              <a:t>2nd- </a:t>
            </a:r>
            <a:r>
              <a:rPr lang="en-GB" sz="2400" dirty="0">
                <a:latin typeface="Century Gothic" pitchFamily="34" charset="0"/>
              </a:rPr>
              <a:t>Rs.1,500</a:t>
            </a:r>
          </a:p>
          <a:p>
            <a:r>
              <a:rPr lang="en-GB" sz="2400" dirty="0">
                <a:latin typeface="Century Gothic" pitchFamily="34" charset="0"/>
              </a:rPr>
              <a:t>                  </a:t>
            </a:r>
            <a:r>
              <a:rPr lang="en-GB" sz="2400" dirty="0" smtClean="0">
                <a:latin typeface="Century Gothic" pitchFamily="34" charset="0"/>
              </a:rPr>
              <a:t>3rd- </a:t>
            </a:r>
            <a:r>
              <a:rPr lang="en-GB" sz="2400" dirty="0">
                <a:latin typeface="Century Gothic" pitchFamily="34" charset="0"/>
              </a:rPr>
              <a:t>Rs.1,000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Century Gothic" pitchFamily="34" charset="0"/>
              </a:rPr>
              <a:t> Registration fee</a:t>
            </a:r>
            <a:r>
              <a:rPr lang="en-GB" sz="2400" dirty="0">
                <a:latin typeface="Century Gothic" pitchFamily="34" charset="0"/>
              </a:rPr>
              <a:t>: Rs. 100  per 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itchFamily="34" charset="0"/>
              </a:rPr>
              <a:t> </a:t>
            </a:r>
            <a:r>
              <a:rPr lang="en-GB" sz="2400" b="1" dirty="0">
                <a:latin typeface="Century Gothic" pitchFamily="34" charset="0"/>
              </a:rPr>
              <a:t>Venue: </a:t>
            </a:r>
            <a:r>
              <a:rPr lang="en-GB" sz="2400" dirty="0">
                <a:latin typeface="Century Gothic" pitchFamily="34" charset="0"/>
              </a:rPr>
              <a:t>IIIT </a:t>
            </a:r>
            <a:r>
              <a:rPr lang="en-GB" sz="2400" dirty="0" err="1">
                <a:latin typeface="Century Gothic" pitchFamily="34" charset="0"/>
              </a:rPr>
              <a:t>Naya</a:t>
            </a:r>
            <a:r>
              <a:rPr lang="en-GB" sz="2400" dirty="0">
                <a:latin typeface="Century Gothic" pitchFamily="34" charset="0"/>
              </a:rPr>
              <a:t> Raipur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Century Gothic" pitchFamily="34" charset="0"/>
              </a:rPr>
              <a:t> Date: </a:t>
            </a:r>
            <a:r>
              <a:rPr lang="en-GB" sz="2400" dirty="0">
                <a:latin typeface="Century Gothic" pitchFamily="34" charset="0"/>
              </a:rPr>
              <a:t>21</a:t>
            </a:r>
            <a:r>
              <a:rPr lang="en-GB" sz="2400" baseline="30000" dirty="0">
                <a:latin typeface="Century Gothic" pitchFamily="34" charset="0"/>
              </a:rPr>
              <a:t>st</a:t>
            </a:r>
            <a:r>
              <a:rPr lang="en-GB" sz="2400" dirty="0">
                <a:latin typeface="Century Gothic" pitchFamily="34" charset="0"/>
              </a:rPr>
              <a:t> March,2020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Century Gothic" pitchFamily="34" charset="0"/>
              </a:rPr>
              <a:t> Time: </a:t>
            </a:r>
            <a:r>
              <a:rPr lang="en-GB" sz="2400" dirty="0">
                <a:latin typeface="Century Gothic" pitchFamily="34" charset="0"/>
              </a:rPr>
              <a:t>12:00-14:00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Century Gothic" pitchFamily="34" charset="0"/>
            </a:endParaRPr>
          </a:p>
          <a:p>
            <a:endParaRPr lang="en-GB" dirty="0">
              <a:latin typeface="Century Gothic" pitchFamily="34" charset="0"/>
            </a:endParaRPr>
          </a:p>
          <a:p>
            <a:r>
              <a:rPr lang="en-GB" sz="2400" dirty="0">
                <a:latin typeface="Century Gothic" pitchFamily="34" charset="0"/>
              </a:rPr>
              <a:t>In case </a:t>
            </a:r>
            <a:r>
              <a:rPr lang="en-GB" sz="2400" dirty="0" smtClean="0">
                <a:latin typeface="Century Gothic" pitchFamily="34" charset="0"/>
              </a:rPr>
              <a:t>of </a:t>
            </a:r>
            <a:r>
              <a:rPr lang="en-GB" sz="2400" dirty="0" smtClean="0">
                <a:latin typeface="Century Gothic" pitchFamily="34" charset="0"/>
              </a:rPr>
              <a:t>queries regarding Pen-</a:t>
            </a:r>
            <a:r>
              <a:rPr lang="en-GB" sz="2400" dirty="0" err="1" smtClean="0">
                <a:latin typeface="Century Gothic" pitchFamily="34" charset="0"/>
              </a:rPr>
              <a:t>Tastic</a:t>
            </a:r>
            <a:r>
              <a:rPr lang="en-GB" sz="2400" dirty="0" smtClean="0">
                <a:latin typeface="Century Gothic" pitchFamily="34" charset="0"/>
              </a:rPr>
              <a:t>,</a:t>
            </a:r>
            <a:r>
              <a:rPr lang="en-GB" sz="2400" b="1" dirty="0" smtClean="0">
                <a:latin typeface="Century Gothic" pitchFamily="34" charset="0"/>
              </a:rPr>
              <a:t> </a:t>
            </a:r>
            <a:r>
              <a:rPr lang="en-GB" sz="2400" b="1" dirty="0">
                <a:latin typeface="Century Gothic" pitchFamily="34" charset="0"/>
              </a:rPr>
              <a:t>contact</a:t>
            </a:r>
            <a:r>
              <a:rPr lang="en-GB" sz="2400" dirty="0">
                <a:latin typeface="Century Gothic" pitchFamily="34" charset="0"/>
              </a:rPr>
              <a:t>:</a:t>
            </a:r>
          </a:p>
          <a:p>
            <a:r>
              <a:rPr lang="en-GB" sz="2400" dirty="0">
                <a:latin typeface="Century Gothic" pitchFamily="34" charset="0"/>
              </a:rPr>
              <a:t>Harshita </a:t>
            </a:r>
            <a:r>
              <a:rPr lang="en-GB" sz="2400" dirty="0" err="1">
                <a:latin typeface="Century Gothic" pitchFamily="34" charset="0"/>
              </a:rPr>
              <a:t>Mandalika</a:t>
            </a:r>
            <a:r>
              <a:rPr lang="en-GB" sz="2400" dirty="0">
                <a:latin typeface="Century Gothic" pitchFamily="34" charset="0"/>
              </a:rPr>
              <a:t>: +91 8374969867</a:t>
            </a:r>
          </a:p>
          <a:p>
            <a:endParaRPr lang="en-GB" dirty="0">
              <a:latin typeface="Century Gothic" pitchFamily="34" charset="0"/>
            </a:endParaRPr>
          </a:p>
          <a:p>
            <a:endParaRPr lang="en-GB" dirty="0">
              <a:latin typeface="Century Gothic" pitchFamily="34" charset="0"/>
            </a:endParaRPr>
          </a:p>
          <a:p>
            <a:endParaRPr lang="en-GB" dirty="0">
              <a:latin typeface="Century Gothic" pitchFamily="34" charset="0"/>
            </a:endParaRPr>
          </a:p>
          <a:p>
            <a:endParaRPr lang="en-GB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220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240</Words>
  <Application>Microsoft Office PowerPoint</Application>
  <PresentationFormat>Custom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Devkishan Madkami</dc:creator>
  <cp:lastModifiedBy>trilok yadav</cp:lastModifiedBy>
  <cp:revision>14</cp:revision>
  <dcterms:created xsi:type="dcterms:W3CDTF">2020-02-05T17:45:04Z</dcterms:created>
  <dcterms:modified xsi:type="dcterms:W3CDTF">2020-02-09T11:57:20Z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294946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