
<file path=[Content_Types].xml><?xml version="1.0" encoding="utf-8"?>
<Types xmlns="http://schemas.openxmlformats.org/package/2006/content-types">
  <Override ContentType="application/vnd.openxmlformats-officedocument.presentationml.slide+xml" PartName="/ppt/slides/slide5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Default ContentType="image/png" Extension="png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498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9982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31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622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628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5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841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886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547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456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951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46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84AF-F99B-4218-AF48-BF1FD690C761}" type="datetimeFigureOut">
              <a:rPr lang="en-US" smtClean="0"/>
              <a:pPr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E3F8-02E1-4728-9A7C-17B4C01E17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563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8320" y="299720"/>
            <a:ext cx="1122680" cy="112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2982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49700" y="365125"/>
            <a:ext cx="6159500" cy="1325563"/>
          </a:xfrm>
        </p:spPr>
        <p:txBody>
          <a:bodyPr/>
          <a:lstStyle/>
          <a:p>
            <a:r>
              <a:rPr lang="en-US" b="1" dirty="0" smtClean="0"/>
              <a:t>Raag Raatri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Without music life would be a mistake as it gives a soul to the universe, wings to the mind, flight to the imagination and life to everything. So get ready to unveil the singer within you as IIIT- </a:t>
            </a:r>
            <a:r>
              <a:rPr lang="en-US" dirty="0" err="1" smtClean="0"/>
              <a:t>Naya</a:t>
            </a:r>
            <a:r>
              <a:rPr lang="en-US" dirty="0" smtClean="0"/>
              <a:t> Raipur invites you on the event Raag Raatri on its annual Techno-Cultural fest Technovate-2020.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273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Rules(Solo):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The event will be conducted in two rounds Elimination and Finals.</a:t>
            </a:r>
          </a:p>
          <a:p>
            <a:pPr lvl="0"/>
            <a:r>
              <a:rPr lang="en-US" dirty="0" smtClean="0"/>
              <a:t> Participants need to perform in a single song in Hindi or English. It can be a movie song or an album song or his/her own composition.                                                                                                                                         </a:t>
            </a:r>
          </a:p>
          <a:p>
            <a:pPr lvl="0"/>
            <a:r>
              <a:rPr lang="en-US" dirty="0" smtClean="0"/>
              <a:t>Performance time should not exceed 3 minutes 30 seconds. Incase performance time exceeds the mentioned time then there will be deduction of 10% points from the overall score of the participant.</a:t>
            </a:r>
          </a:p>
          <a:p>
            <a:pPr lvl="0"/>
            <a:r>
              <a:rPr lang="en-US" dirty="0" smtClean="0"/>
              <a:t>Use of karaoke is not allowed.</a:t>
            </a:r>
          </a:p>
          <a:p>
            <a:pPr lvl="0"/>
            <a:r>
              <a:rPr lang="en-US" dirty="0" smtClean="0"/>
              <a:t>Participants can perform with one accompanying instrumentalist if they want.</a:t>
            </a:r>
          </a:p>
          <a:p>
            <a:r>
              <a:rPr lang="en-US" dirty="0" smtClean="0"/>
              <a:t>Judging will be done solely on the basis of vocal performance.</a:t>
            </a:r>
          </a:p>
          <a:p>
            <a:r>
              <a:rPr lang="en-US" b="1" dirty="0" smtClean="0"/>
              <a:t> </a:t>
            </a:r>
            <a:r>
              <a:rPr lang="en-US" dirty="0" smtClean="0"/>
              <a:t>The age of the participants </a:t>
            </a:r>
            <a:r>
              <a:rPr lang="en-US" dirty="0" smtClean="0"/>
              <a:t> must be above 17 </a:t>
            </a:r>
            <a:r>
              <a:rPr lang="en-US" dirty="0" smtClean="0"/>
              <a:t>years</a:t>
            </a:r>
            <a:r>
              <a:rPr lang="en-US" b="1" dirty="0" smtClean="0"/>
              <a:t>   &amp; they must carry their college </a:t>
            </a:r>
            <a:r>
              <a:rPr lang="en-US" b="1" dirty="0" smtClean="0"/>
              <a:t>I</a:t>
            </a:r>
            <a:r>
              <a:rPr lang="en-US" b="1" dirty="0" smtClean="0"/>
              <a:t>D</a:t>
            </a:r>
            <a:r>
              <a:rPr lang="en-US" b="1" dirty="0" smtClean="0"/>
              <a:t> for  verification.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13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Rules(Duet):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The event will be conducted in a single round.</a:t>
            </a:r>
          </a:p>
          <a:p>
            <a:pPr lvl="0"/>
            <a:r>
              <a:rPr lang="en-US" dirty="0" smtClean="0"/>
              <a:t>Participants need to perform in a single song in Hindi or English. It can be a movie song, an album song or their own composition.</a:t>
            </a:r>
          </a:p>
          <a:p>
            <a:pPr lvl="0"/>
            <a:r>
              <a:rPr lang="en-US" dirty="0" smtClean="0"/>
              <a:t>Performance time should not exceed 4 minutes. Incase performance time exceeds the mentioned time then there will be deduction of 10% points from the overall score of the participants.</a:t>
            </a:r>
          </a:p>
          <a:p>
            <a:pPr lvl="0"/>
            <a:r>
              <a:rPr lang="en-US" dirty="0" smtClean="0"/>
              <a:t>Use of karaoke is not allowed.</a:t>
            </a:r>
          </a:p>
          <a:p>
            <a:pPr lvl="0"/>
            <a:r>
              <a:rPr lang="en-US" dirty="0" smtClean="0"/>
              <a:t>Participants can perform with one instrument accompaniment if they want.</a:t>
            </a:r>
          </a:p>
          <a:p>
            <a:pPr lvl="0"/>
            <a:r>
              <a:rPr lang="en-US" dirty="0" smtClean="0"/>
              <a:t>Judging will be done solely on the basis of vocal performance.  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</a:t>
            </a:r>
            <a:r>
              <a:rPr lang="en-US" dirty="0" smtClean="0"/>
              <a:t>The age of the participants  must be above 17 years</a:t>
            </a:r>
            <a:r>
              <a:rPr lang="en-US" b="1" dirty="0" smtClean="0"/>
              <a:t>   &amp; they must carry their college ID for  verification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7633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50800" y="-10161"/>
            <a:ext cx="1845062" cy="92253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348720" y="38610"/>
            <a:ext cx="812800" cy="812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06500" y="1016001"/>
            <a:ext cx="10134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spc="-1" dirty="0" smtClean="0">
                <a:latin typeface="Times New Roman"/>
                <a:ea typeface="Times New Roman"/>
              </a:rPr>
              <a:t>Prizes:  </a:t>
            </a:r>
            <a:r>
              <a:rPr lang="en-IN" b="1" spc="-1" dirty="0" smtClean="0">
                <a:latin typeface="Times New Roman"/>
                <a:ea typeface="Times New Roman"/>
                <a:sym typeface="Wingdings" pitchFamily="2" charset="2"/>
              </a:rPr>
              <a:t>(Solo)</a:t>
            </a:r>
            <a:r>
              <a:rPr lang="en-IN" spc="-1" dirty="0" smtClean="0">
                <a:latin typeface="Times New Roman"/>
                <a:ea typeface="Times New Roman"/>
              </a:rPr>
              <a:t> 1st:-  Rs2500           </a:t>
            </a:r>
            <a:r>
              <a:rPr lang="en-IN" b="1" spc="-1" dirty="0" smtClean="0">
                <a:latin typeface="Times New Roman"/>
                <a:ea typeface="Times New Roman"/>
              </a:rPr>
              <a:t>(Duet)  </a:t>
            </a:r>
            <a:r>
              <a:rPr lang="en-IN" spc="-1" dirty="0" smtClean="0">
                <a:latin typeface="Times New Roman"/>
                <a:ea typeface="Times New Roman"/>
              </a:rPr>
              <a:t>1</a:t>
            </a:r>
            <a:r>
              <a:rPr lang="en-IN" spc="-1" baseline="30000" dirty="0" smtClean="0">
                <a:latin typeface="Times New Roman"/>
                <a:ea typeface="Times New Roman"/>
              </a:rPr>
              <a:t>st</a:t>
            </a:r>
            <a:r>
              <a:rPr lang="en-IN" spc="-1" dirty="0" smtClean="0">
                <a:latin typeface="Times New Roman"/>
                <a:ea typeface="Times New Roman"/>
              </a:rPr>
              <a:t>:-Rs.3000</a:t>
            </a:r>
          </a:p>
          <a:p>
            <a:r>
              <a:rPr lang="en-IN" b="1" spc="-1" dirty="0" smtClean="0">
                <a:latin typeface="Times New Roman"/>
              </a:rPr>
              <a:t>                     </a:t>
            </a:r>
            <a:r>
              <a:rPr lang="en-IN" spc="-1" dirty="0" smtClean="0">
                <a:latin typeface="Times New Roman"/>
                <a:ea typeface="Times New Roman"/>
              </a:rPr>
              <a:t>    2nd:- Rs1500                       2</a:t>
            </a:r>
            <a:r>
              <a:rPr lang="en-IN" spc="-1" baseline="30000" dirty="0" smtClean="0">
                <a:latin typeface="Times New Roman"/>
                <a:ea typeface="Times New Roman"/>
              </a:rPr>
              <a:t>nd</a:t>
            </a:r>
            <a:r>
              <a:rPr lang="en-IN" spc="-1" dirty="0" smtClean="0">
                <a:latin typeface="Times New Roman"/>
                <a:ea typeface="Times New Roman"/>
              </a:rPr>
              <a:t>:-Rs.1500</a:t>
            </a: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Times New Roman"/>
                <a:ea typeface="Times New Roman"/>
              </a:rPr>
              <a:t>Venue :-</a:t>
            </a:r>
            <a:r>
              <a:rPr lang="en-IN" spc="-1" dirty="0" smtClean="0">
                <a:latin typeface="Times New Roman"/>
                <a:ea typeface="Times New Roman"/>
              </a:rPr>
              <a:t> </a:t>
            </a:r>
            <a:r>
              <a:rPr lang="en-IN" spc="-1" smtClean="0">
                <a:latin typeface="Times New Roman"/>
                <a:ea typeface="Times New Roman"/>
              </a:rPr>
              <a:t>Auditorium </a:t>
            </a:r>
            <a:endParaRPr lang="en-IN" spc="-1" dirty="0" smtClean="0">
              <a:latin typeface="Arial"/>
            </a:endParaRPr>
          </a:p>
          <a:p>
            <a:r>
              <a:rPr lang="en-IN" b="1" spc="-1" dirty="0" smtClean="0">
                <a:latin typeface="Times New Roman"/>
                <a:ea typeface="Times New Roman"/>
              </a:rPr>
              <a:t>Date :-</a:t>
            </a:r>
            <a:r>
              <a:rPr lang="en-IN" spc="-1" dirty="0" smtClean="0">
                <a:latin typeface="Times New Roman"/>
                <a:ea typeface="Times New Roman"/>
              </a:rPr>
              <a:t>  21</a:t>
            </a:r>
            <a:r>
              <a:rPr lang="en-IN" spc="-1" baseline="30000" dirty="0" smtClean="0">
                <a:latin typeface="Times New Roman"/>
                <a:ea typeface="Times New Roman"/>
              </a:rPr>
              <a:t>st</a:t>
            </a:r>
            <a:r>
              <a:rPr lang="en-IN" spc="-1" dirty="0" smtClean="0">
                <a:latin typeface="Times New Roman"/>
                <a:ea typeface="Times New Roman"/>
              </a:rPr>
              <a:t> &amp; 22</a:t>
            </a:r>
            <a:r>
              <a:rPr lang="en-IN" spc="-1" baseline="30000" dirty="0" smtClean="0">
                <a:latin typeface="Times New Roman"/>
                <a:ea typeface="Times New Roman"/>
              </a:rPr>
              <a:t>nd</a:t>
            </a:r>
            <a:r>
              <a:rPr lang="en-IN" spc="-1" dirty="0" smtClean="0">
                <a:latin typeface="Times New Roman"/>
                <a:ea typeface="Times New Roman"/>
              </a:rPr>
              <a:t>  March,2020</a:t>
            </a: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Times New Roman"/>
                <a:ea typeface="Times New Roman"/>
              </a:rPr>
              <a:t>Time :-</a:t>
            </a:r>
            <a:r>
              <a:rPr lang="en-IN" spc="-1" dirty="0" smtClean="0">
                <a:latin typeface="Times New Roman"/>
                <a:ea typeface="Times New Roman"/>
              </a:rPr>
              <a:t> 01:00pm - 03:30pm each day.</a:t>
            </a: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Times New Roman"/>
                <a:ea typeface="Times New Roman"/>
              </a:rPr>
              <a:t>Registration fee :-</a:t>
            </a:r>
            <a:r>
              <a:rPr lang="en-IN" spc="-1" dirty="0" smtClean="0">
                <a:latin typeface="Times New Roman"/>
                <a:ea typeface="Times New Roman"/>
              </a:rPr>
              <a:t> Rs.200(Solo)  and Rs.300(Duet)</a:t>
            </a:r>
            <a:endParaRPr lang="en-IN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b="1" spc="-1" dirty="0" smtClean="0">
                <a:latin typeface="Times New Roman"/>
                <a:ea typeface="Times New Roman"/>
              </a:rPr>
              <a:t>Registration date :-</a:t>
            </a:r>
            <a:r>
              <a:rPr lang="en-IN" spc="-1" dirty="0" smtClean="0">
                <a:latin typeface="Times New Roman"/>
                <a:ea typeface="Times New Roman"/>
              </a:rPr>
              <a:t> 6th February - 18th March</a:t>
            </a:r>
            <a:endParaRPr lang="en-IN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339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317</Words>
  <Application>Microsoft Office PowerPoint</Application>
  <PresentationFormat>Custom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Raag Raatri</vt:lpstr>
      <vt:lpstr>Rules(Solo):</vt:lpstr>
      <vt:lpstr>Rules(Duet):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Devkishan Madkami</dc:creator>
  <cp:lastModifiedBy>visha</cp:lastModifiedBy>
  <cp:revision>16</cp:revision>
  <dcterms:created xsi:type="dcterms:W3CDTF">2020-02-05T17:45:04Z</dcterms:created>
  <dcterms:modified xsi:type="dcterms:W3CDTF">2020-02-08T05:15:30Z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318953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S8.2.3</vt:lpwstr>
  </property>
</Properties>
</file>