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9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3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2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2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5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4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88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54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45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95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56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20" y="299720"/>
            <a:ext cx="1122680" cy="1122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298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75100" y="555625"/>
            <a:ext cx="6159500" cy="1325563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Raag Raatri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 </a:t>
            </a:r>
            <a:r>
              <a:rPr lang="en-US" dirty="0" smtClean="0">
                <a:latin typeface="Century Gothic" pitchFamily="34" charset="0"/>
              </a:rPr>
              <a:t>Without </a:t>
            </a:r>
            <a:r>
              <a:rPr lang="en-US" dirty="0" smtClean="0">
                <a:latin typeface="Century Gothic" pitchFamily="34" charset="0"/>
              </a:rPr>
              <a:t>music life would be a mistake as it gives a soul to the universe, wings to the mind, flight to the imagination and life to everything. So get ready to unveil the singer within you as IIIT- </a:t>
            </a:r>
            <a:r>
              <a:rPr lang="en-US" dirty="0" err="1" smtClean="0">
                <a:latin typeface="Century Gothic" pitchFamily="34" charset="0"/>
              </a:rPr>
              <a:t>Naya</a:t>
            </a:r>
            <a:r>
              <a:rPr lang="en-US" dirty="0" smtClean="0">
                <a:latin typeface="Century Gothic" pitchFamily="34" charset="0"/>
              </a:rPr>
              <a:t> Raipur invites you on the event </a:t>
            </a:r>
            <a:r>
              <a:rPr lang="en-US" dirty="0" err="1" smtClean="0">
                <a:latin typeface="Century Gothic" pitchFamily="34" charset="0"/>
              </a:rPr>
              <a:t>Raag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Raatri</a:t>
            </a:r>
            <a:r>
              <a:rPr lang="en-US" dirty="0" smtClean="0">
                <a:latin typeface="Century Gothic" pitchFamily="34" charset="0"/>
              </a:rPr>
              <a:t>, a singing event held every year on </a:t>
            </a:r>
            <a:r>
              <a:rPr lang="en-US" dirty="0" smtClean="0">
                <a:latin typeface="Century Gothic" pitchFamily="34" charset="0"/>
              </a:rPr>
              <a:t>its annual Techno-Cultural fest </a:t>
            </a:r>
            <a:r>
              <a:rPr lang="en-US" dirty="0" smtClean="0">
                <a:latin typeface="Century Gothic" pitchFamily="34" charset="0"/>
              </a:rPr>
              <a:t>Technovate-2020</a:t>
            </a:r>
            <a:r>
              <a:rPr lang="en-IN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7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810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Rules(Solo):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Century Gothic" pitchFamily="34" charset="0"/>
              </a:rPr>
              <a:t>The event will be conducted in two rounds Elimination and Finals.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 Participants need to perform in a single song in Hindi or English. It can be a movie song or an album song or his/her own composition.                                                                                                                                         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Performance time should not exceed 3 minutes 30 seconds. Incase performance time exceeds the mentioned time then there will be deduction of 10% points from the overall score of the participant.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Use of karaoke is not allowed.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Participants can perform with one accompanying instrumentalist if they want.</a:t>
            </a:r>
          </a:p>
          <a:p>
            <a:r>
              <a:rPr lang="en-US" dirty="0" smtClean="0">
                <a:latin typeface="Century Gothic" pitchFamily="34" charset="0"/>
              </a:rPr>
              <a:t>Judging will be done solely on the basis of vocal performance.</a:t>
            </a:r>
          </a:p>
          <a:p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The age of the participants  must be above 17 years</a:t>
            </a:r>
            <a:r>
              <a:rPr lang="en-US" b="1" dirty="0" smtClean="0">
                <a:latin typeface="Century Gothic" pitchFamily="34" charset="0"/>
              </a:rPr>
              <a:t>   &amp; they must carry their college ID for  verification.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1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7588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Rules(Duet):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3600" y="19145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Century Gothic" pitchFamily="34" charset="0"/>
              </a:rPr>
              <a:t>The event will be conducted in a single round.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Participants need to perform in a single song in Hindi or English. It can be a movie song, an album song or their own composition.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Performance time should not exceed 4 minutes. Incase performance time exceeds the mentioned time then there will be deduction of 10% points from the overall score of the participants.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Use of karaoke is not allowed.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Participants can perform with one instrument accompaniment if they want.</a:t>
            </a:r>
          </a:p>
          <a:p>
            <a:pPr lvl="0"/>
            <a:r>
              <a:rPr lang="en-US" dirty="0" smtClean="0">
                <a:latin typeface="Century Gothic" pitchFamily="34" charset="0"/>
              </a:rPr>
              <a:t>Judging will be done solely on the basis of vocal performance.  </a:t>
            </a:r>
          </a:p>
          <a:p>
            <a:r>
              <a:rPr lang="en-US" b="1" dirty="0" smtClean="0">
                <a:latin typeface="Century Gothic" pitchFamily="34" charset="0"/>
              </a:rPr>
              <a:t>  </a:t>
            </a:r>
            <a:r>
              <a:rPr lang="en-US" dirty="0" smtClean="0">
                <a:latin typeface="Century Gothic" pitchFamily="34" charset="0"/>
              </a:rPr>
              <a:t>The age of the participants  must be above 17 years</a:t>
            </a:r>
            <a:r>
              <a:rPr lang="en-US" b="1" dirty="0" smtClean="0">
                <a:latin typeface="Century Gothic" pitchFamily="34" charset="0"/>
              </a:rPr>
              <a:t>   &amp; they must carry their college ID for  verification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3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6500" y="1016001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1" dirty="0" smtClean="0">
                <a:latin typeface="Century Gothic" pitchFamily="34" charset="0"/>
                <a:ea typeface="Times New Roman"/>
              </a:rPr>
              <a:t>Prizes:  </a:t>
            </a:r>
            <a:r>
              <a:rPr lang="en-IN" b="1" spc="-1" dirty="0" smtClean="0">
                <a:latin typeface="Century Gothic" pitchFamily="34" charset="0"/>
                <a:ea typeface="Times New Roman"/>
                <a:sym typeface="Wingdings" pitchFamily="2" charset="2"/>
              </a:rPr>
              <a:t>(Solo)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1st:-  Rs2500           </a:t>
            </a:r>
            <a:r>
              <a:rPr lang="en-IN" b="1" spc="-1" dirty="0" smtClean="0">
                <a:latin typeface="Century Gothic" pitchFamily="34" charset="0"/>
                <a:ea typeface="Times New Roman"/>
              </a:rPr>
              <a:t>(Duet)  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1</a:t>
            </a:r>
            <a:r>
              <a:rPr lang="en-IN" spc="-1" baseline="30000" dirty="0" smtClean="0">
                <a:latin typeface="Century Gothic" pitchFamily="34" charset="0"/>
                <a:ea typeface="Times New Roman"/>
              </a:rPr>
              <a:t>st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:-Rs.3000</a:t>
            </a:r>
          </a:p>
          <a:p>
            <a:r>
              <a:rPr lang="en-IN" b="1" spc="-1" dirty="0" smtClean="0">
                <a:latin typeface="Century Gothic" pitchFamily="34" charset="0"/>
              </a:rPr>
              <a:t>                     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   2nd:- Rs1500                       2</a:t>
            </a:r>
            <a:r>
              <a:rPr lang="en-IN" spc="-1" baseline="30000" dirty="0" smtClean="0">
                <a:latin typeface="Century Gothic" pitchFamily="34" charset="0"/>
                <a:ea typeface="Times New Roman"/>
              </a:rPr>
              <a:t>nd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:-Rs.1500</a:t>
            </a: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Century Gothic" pitchFamily="34" charset="0"/>
                <a:ea typeface="Times New Roman"/>
              </a:rPr>
              <a:t>Venue :-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Auditorium </a:t>
            </a:r>
            <a:endParaRPr lang="en-IN" spc="-1" dirty="0" smtClean="0">
              <a:latin typeface="Century Gothic" pitchFamily="34" charset="0"/>
            </a:endParaRPr>
          </a:p>
          <a:p>
            <a:r>
              <a:rPr lang="en-IN" b="1" spc="-1" dirty="0" smtClean="0">
                <a:latin typeface="Century Gothic" pitchFamily="34" charset="0"/>
                <a:ea typeface="Times New Roman"/>
              </a:rPr>
              <a:t>Date :-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  21</a:t>
            </a:r>
            <a:r>
              <a:rPr lang="en-IN" spc="-1" baseline="30000" dirty="0" smtClean="0">
                <a:latin typeface="Century Gothic" pitchFamily="34" charset="0"/>
                <a:ea typeface="Times New Roman"/>
              </a:rPr>
              <a:t>st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&amp; 22</a:t>
            </a:r>
            <a:r>
              <a:rPr lang="en-IN" spc="-1" baseline="30000" dirty="0" smtClean="0">
                <a:latin typeface="Century Gothic" pitchFamily="34" charset="0"/>
                <a:ea typeface="Times New Roman"/>
              </a:rPr>
              <a:t>nd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 March,2020</a:t>
            </a: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Century Gothic" pitchFamily="34" charset="0"/>
                <a:ea typeface="Times New Roman"/>
              </a:rPr>
              <a:t>Time :-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01:00pm - 03:30pm each day.</a:t>
            </a: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Century Gothic" pitchFamily="34" charset="0"/>
                <a:ea typeface="Times New Roman"/>
              </a:rPr>
              <a:t>Registration fee :-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Rs.200(Solo)  and Rs.300(Duet)</a:t>
            </a:r>
            <a:endParaRPr lang="en-IN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Century Gothic" pitchFamily="34" charset="0"/>
                <a:ea typeface="Times New Roman"/>
              </a:rPr>
              <a:t>Registration Last </a:t>
            </a:r>
            <a:r>
              <a:rPr lang="en-IN" b="1" spc="-1" dirty="0" smtClean="0">
                <a:latin typeface="Century Gothic" pitchFamily="34" charset="0"/>
                <a:ea typeface="Times New Roman"/>
              </a:rPr>
              <a:t>date :-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 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18th </a:t>
            </a:r>
            <a:r>
              <a:rPr lang="en-IN" spc="-1" dirty="0" smtClean="0">
                <a:latin typeface="Century Gothic" pitchFamily="34" charset="0"/>
                <a:ea typeface="Times New Roman"/>
              </a:rPr>
              <a:t>March</a:t>
            </a:r>
            <a:endParaRPr lang="en-IN" spc="-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33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324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Raag Raatri</vt:lpstr>
      <vt:lpstr>Rules(Solo):</vt:lpstr>
      <vt:lpstr>Rules(Duet):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Devkishan Madkami</dc:creator>
  <cp:lastModifiedBy>trilok yadav</cp:lastModifiedBy>
  <cp:revision>18</cp:revision>
  <dcterms:created xsi:type="dcterms:W3CDTF">2020-02-05T17:45:04Z</dcterms:created>
  <dcterms:modified xsi:type="dcterms:W3CDTF">2020-02-09T11:38:24Z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318953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