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414"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739982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268831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179622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313628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226752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4784AF-F99B-4218-AF48-BF1FD690C761}" type="datetimeFigureOut">
              <a:rPr lang="en-US" smtClean="0"/>
              <a:pPr/>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385841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4784AF-F99B-4218-AF48-BF1FD690C761}" type="datetimeFigureOut">
              <a:rPr lang="en-US" smtClean="0"/>
              <a:pPr/>
              <a:t>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112886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4784AF-F99B-4218-AF48-BF1FD690C761}" type="datetimeFigureOut">
              <a:rPr lang="en-US" smtClean="0"/>
              <a:pPr/>
              <a:t>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275547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784AF-F99B-4218-AF48-BF1FD690C761}" type="datetimeFigureOut">
              <a:rPr lang="en-US" smtClean="0"/>
              <a:pPr/>
              <a:t>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347456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4784AF-F99B-4218-AF48-BF1FD690C761}" type="datetimeFigureOut">
              <a:rPr lang="en-US" smtClean="0"/>
              <a:pPr/>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121951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4784AF-F99B-4218-AF48-BF1FD690C761}" type="datetimeFigureOut">
              <a:rPr lang="en-US" smtClean="0"/>
              <a:pPr/>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23246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784AF-F99B-4218-AF48-BF1FD690C761}" type="datetimeFigureOut">
              <a:rPr lang="en-US" smtClean="0"/>
              <a:pPr/>
              <a:t>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7E3F8-02E1-4728-9A7C-17B4C01E172C}" type="slidenum">
              <a:rPr lang="en-US" smtClean="0"/>
              <a:pPr/>
              <a:t>‹#›</a:t>
            </a:fld>
            <a:endParaRPr lang="en-US"/>
          </a:p>
        </p:txBody>
      </p:sp>
    </p:spTree>
    <p:extLst>
      <p:ext uri="{BB962C8B-B14F-4D97-AF65-F5344CB8AC3E}">
        <p14:creationId xmlns="" xmlns:p14="http://schemas.microsoft.com/office/powerpoint/2010/main" val="128563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688320" y="299720"/>
            <a:ext cx="1122680" cy="1122680"/>
          </a:xfrm>
          <a:prstGeom prst="rect">
            <a:avLst/>
          </a:prstGeom>
        </p:spPr>
      </p:pic>
    </p:spTree>
    <p:extLst>
      <p:ext uri="{BB962C8B-B14F-4D97-AF65-F5344CB8AC3E}">
        <p14:creationId xmlns="" xmlns:p14="http://schemas.microsoft.com/office/powerpoint/2010/main" val="1512982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348720" y="38610"/>
            <a:ext cx="812800" cy="812800"/>
          </a:xfrm>
          <a:prstGeom prst="rect">
            <a:avLst/>
          </a:prstGeom>
        </p:spPr>
      </p:pic>
      <p:sp>
        <p:nvSpPr>
          <p:cNvPr id="4" name="TextBox 3"/>
          <p:cNvSpPr txBox="1"/>
          <p:nvPr/>
        </p:nvSpPr>
        <p:spPr>
          <a:xfrm>
            <a:off x="1066800" y="1574800"/>
            <a:ext cx="9969500" cy="4770537"/>
          </a:xfrm>
          <a:prstGeom prst="rect">
            <a:avLst/>
          </a:prstGeom>
          <a:noFill/>
        </p:spPr>
        <p:txBody>
          <a:bodyPr wrap="square" rtlCol="0">
            <a:spAutoFit/>
          </a:bodyPr>
          <a:lstStyle/>
          <a:p>
            <a:pPr algn="ctr"/>
            <a:r>
              <a:rPr lang="en-IN" sz="3600" b="1" dirty="0" smtClean="0">
                <a:latin typeface="Century Gothic" pitchFamily="34" charset="0"/>
              </a:rPr>
              <a:t>DA VINCIAN  SPACE (BUSINESS PITCHING EVENT)</a:t>
            </a:r>
          </a:p>
          <a:p>
            <a:endParaRPr lang="en-IN" sz="3600" dirty="0" smtClean="0">
              <a:latin typeface="Century Gothic" pitchFamily="34" charset="0"/>
            </a:endParaRPr>
          </a:p>
          <a:p>
            <a:r>
              <a:rPr lang="en-IN" sz="2800" dirty="0" smtClean="0">
                <a:latin typeface="Century Gothic" pitchFamily="34" charset="0"/>
              </a:rPr>
              <a:t>A Business pitching event where the participants will pitch their ideas giving the solution for the given problem statement. The most creative and innovative ideas which is technologically feasible will be honoured and respected. This event provides a platform to those aspiring young minds who just want a kick-start for their ideas.  </a:t>
            </a:r>
            <a:endParaRPr lang="en-IN" sz="2800" dirty="0">
              <a:latin typeface="Century Gothic" pitchFamily="34" charset="0"/>
            </a:endParaRPr>
          </a:p>
        </p:txBody>
      </p:sp>
    </p:spTree>
    <p:extLst>
      <p:ext uri="{BB962C8B-B14F-4D97-AF65-F5344CB8AC3E}">
        <p14:creationId xmlns="" xmlns:p14="http://schemas.microsoft.com/office/powerpoint/2010/main" val="97633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348720" y="38610"/>
            <a:ext cx="812800" cy="812800"/>
          </a:xfrm>
          <a:prstGeom prst="rect">
            <a:avLst/>
          </a:prstGeom>
        </p:spPr>
      </p:pic>
      <p:sp>
        <p:nvSpPr>
          <p:cNvPr id="5" name="TextBox 4"/>
          <p:cNvSpPr txBox="1"/>
          <p:nvPr/>
        </p:nvSpPr>
        <p:spPr>
          <a:xfrm>
            <a:off x="1104900" y="948690"/>
            <a:ext cx="10401300" cy="5909310"/>
          </a:xfrm>
          <a:prstGeom prst="rect">
            <a:avLst/>
          </a:prstGeom>
          <a:noFill/>
        </p:spPr>
        <p:txBody>
          <a:bodyPr wrap="square" rtlCol="0">
            <a:spAutoFit/>
          </a:bodyPr>
          <a:lstStyle/>
          <a:p>
            <a:pPr lvl="0"/>
            <a:r>
              <a:rPr lang="en-IN" sz="2000" b="1" dirty="0" smtClean="0">
                <a:latin typeface="Century Gothic" pitchFamily="34" charset="0"/>
              </a:rPr>
              <a:t>RULES:</a:t>
            </a:r>
          </a:p>
          <a:p>
            <a:pPr lvl="0"/>
            <a:r>
              <a:rPr lang="en-IN" sz="2000" dirty="0" smtClean="0">
                <a:latin typeface="Century Gothic" pitchFamily="34" charset="0"/>
              </a:rPr>
              <a:t>1)This is a business pitching event where participants will pitch their ideas specifically addressing the given problem statement.</a:t>
            </a:r>
          </a:p>
          <a:p>
            <a:pPr lvl="0"/>
            <a:r>
              <a:rPr lang="en-IN" sz="2000" dirty="0" smtClean="0">
                <a:latin typeface="Century Gothic" pitchFamily="34" charset="0"/>
              </a:rPr>
              <a:t>2)The presentation time for each team is 10 minutes: 6 minutes will be given for presentation and 4 minutes for Question and Answer.</a:t>
            </a:r>
          </a:p>
          <a:p>
            <a:pPr lvl="0"/>
            <a:r>
              <a:rPr lang="en-IN" sz="2000" dirty="0" smtClean="0">
                <a:latin typeface="Century Gothic" pitchFamily="34" charset="0"/>
              </a:rPr>
              <a:t>3)Each team has to complete their presentation within given window as the time is limited.</a:t>
            </a:r>
          </a:p>
          <a:p>
            <a:pPr lvl="0"/>
            <a:r>
              <a:rPr lang="en-IN" sz="2000" dirty="0" smtClean="0">
                <a:latin typeface="Century Gothic" pitchFamily="34" charset="0"/>
              </a:rPr>
              <a:t>4)Participants should be present at the venue at least 15 minutes before the start of the event.</a:t>
            </a:r>
          </a:p>
          <a:p>
            <a:pPr lvl="0"/>
            <a:r>
              <a:rPr lang="en-IN" sz="2000" dirty="0" smtClean="0">
                <a:latin typeface="Century Gothic" pitchFamily="34" charset="0"/>
              </a:rPr>
              <a:t>5)Each team can have a maximum of 4 members.</a:t>
            </a:r>
          </a:p>
          <a:p>
            <a:pPr lvl="0"/>
            <a:r>
              <a:rPr lang="en-IN" sz="2000" dirty="0" smtClean="0">
                <a:latin typeface="Century Gothic" pitchFamily="34" charset="0"/>
              </a:rPr>
              <a:t>6)The Registration desk will open from 5</a:t>
            </a:r>
            <a:r>
              <a:rPr lang="en-IN" sz="2000" baseline="30000" dirty="0" smtClean="0">
                <a:latin typeface="Century Gothic" pitchFamily="34" charset="0"/>
              </a:rPr>
              <a:t>th</a:t>
            </a:r>
            <a:r>
              <a:rPr lang="en-IN" sz="2000" dirty="0" smtClean="0">
                <a:latin typeface="Century Gothic" pitchFamily="34" charset="0"/>
              </a:rPr>
              <a:t> Feb 2020.</a:t>
            </a:r>
          </a:p>
          <a:p>
            <a:pPr lvl="0"/>
            <a:r>
              <a:rPr lang="en-IN" sz="2000" dirty="0" smtClean="0">
                <a:latin typeface="Century Gothic" pitchFamily="34" charset="0"/>
              </a:rPr>
              <a:t>7)Closing of registration desk – 5</a:t>
            </a:r>
            <a:r>
              <a:rPr lang="en-IN" sz="2000" baseline="30000" dirty="0" smtClean="0">
                <a:latin typeface="Century Gothic" pitchFamily="34" charset="0"/>
              </a:rPr>
              <a:t>th</a:t>
            </a:r>
            <a:r>
              <a:rPr lang="en-IN" sz="2000" dirty="0" smtClean="0">
                <a:latin typeface="Century Gothic" pitchFamily="34" charset="0"/>
              </a:rPr>
              <a:t> Feb 2020.</a:t>
            </a:r>
          </a:p>
          <a:p>
            <a:pPr lvl="0"/>
            <a:r>
              <a:rPr lang="en-IN" sz="2000" dirty="0" smtClean="0">
                <a:latin typeface="Century Gothic" pitchFamily="34" charset="0"/>
              </a:rPr>
              <a:t>8)Participants will be scored on originality, creativity and viability (both technically and business) of their ideas, as well as their ability to answer judges’ questions.</a:t>
            </a:r>
          </a:p>
          <a:p>
            <a:pPr lvl="0"/>
            <a:r>
              <a:rPr lang="en-IN" sz="2000" dirty="0" smtClean="0">
                <a:latin typeface="Century Gothic" pitchFamily="34" charset="0"/>
              </a:rPr>
              <a:t>9)Decision of the judges will be final and binding on the participants.</a:t>
            </a:r>
          </a:p>
          <a:p>
            <a:pPr lvl="0"/>
            <a:r>
              <a:rPr lang="en-IN" sz="2000" dirty="0" smtClean="0">
                <a:latin typeface="Century Gothic" pitchFamily="34" charset="0"/>
              </a:rPr>
              <a:t>10)Visual aids, props or handouts can be used.</a:t>
            </a:r>
          </a:p>
          <a:p>
            <a:pPr lvl="0"/>
            <a:r>
              <a:rPr lang="en-IN" sz="2000" dirty="0" smtClean="0">
                <a:latin typeface="Century Gothic" pitchFamily="34" charset="0"/>
              </a:rPr>
              <a:t>11)If a team backs out at a later stage of the event, that team will not be liable for any refunds</a:t>
            </a:r>
            <a:r>
              <a:rPr lang="en-IN" sz="2000" b="1" dirty="0" smtClean="0">
                <a:latin typeface="Century Gothic" pitchFamily="34" charset="0"/>
              </a:rPr>
              <a:t>.</a:t>
            </a:r>
          </a:p>
          <a:p>
            <a:endParaRPr lang="en-IN" b="1" dirty="0">
              <a:latin typeface="Century Gothic" pitchFamily="34" charset="0"/>
            </a:endParaRPr>
          </a:p>
        </p:txBody>
      </p:sp>
    </p:spTree>
    <p:extLst>
      <p:ext uri="{BB962C8B-B14F-4D97-AF65-F5344CB8AC3E}">
        <p14:creationId xmlns="" xmlns:p14="http://schemas.microsoft.com/office/powerpoint/2010/main" val="206273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348720" y="38610"/>
            <a:ext cx="812800" cy="812800"/>
          </a:xfrm>
          <a:prstGeom prst="rect">
            <a:avLst/>
          </a:prstGeom>
        </p:spPr>
      </p:pic>
      <p:sp>
        <p:nvSpPr>
          <p:cNvPr id="4" name="TextBox 3"/>
          <p:cNvSpPr txBox="1"/>
          <p:nvPr/>
        </p:nvSpPr>
        <p:spPr>
          <a:xfrm>
            <a:off x="1219200" y="1485900"/>
            <a:ext cx="9690101" cy="3508653"/>
          </a:xfrm>
          <a:prstGeom prst="rect">
            <a:avLst/>
          </a:prstGeom>
          <a:noFill/>
        </p:spPr>
        <p:txBody>
          <a:bodyPr wrap="square" rtlCol="0">
            <a:spAutoFit/>
          </a:bodyPr>
          <a:lstStyle/>
          <a:p>
            <a:r>
              <a:rPr lang="en-IN" sz="2800" b="1" dirty="0" smtClean="0">
                <a:latin typeface="Century Gothic" pitchFamily="34" charset="0"/>
              </a:rPr>
              <a:t>Registration Fee</a:t>
            </a:r>
            <a:r>
              <a:rPr lang="en-IN" sz="2800" dirty="0" smtClean="0">
                <a:latin typeface="Century Gothic" pitchFamily="34" charset="0"/>
              </a:rPr>
              <a:t>: INR 400 per team</a:t>
            </a:r>
            <a:r>
              <a:rPr lang="en-IN" sz="2800" dirty="0" smtClean="0">
                <a:latin typeface="Century Gothic" pitchFamily="34" charset="0"/>
              </a:rPr>
              <a:t>.</a:t>
            </a:r>
          </a:p>
          <a:p>
            <a:endParaRPr lang="en-IN" sz="2800" dirty="0" smtClean="0">
              <a:latin typeface="Century Gothic" pitchFamily="34" charset="0"/>
            </a:endParaRPr>
          </a:p>
          <a:p>
            <a:r>
              <a:rPr lang="en-IN" sz="2800" b="1" dirty="0" smtClean="0">
                <a:latin typeface="Century Gothic" pitchFamily="34" charset="0"/>
              </a:rPr>
              <a:t>PRIZES </a:t>
            </a:r>
            <a:r>
              <a:rPr lang="en-IN" sz="2800" dirty="0" smtClean="0">
                <a:latin typeface="Century Gothic" pitchFamily="34" charset="0"/>
              </a:rPr>
              <a:t>(For the top 2 ideas): Incubation from headstart , sponsored goodies and other benefits</a:t>
            </a:r>
            <a:r>
              <a:rPr lang="en-IN" sz="2800" dirty="0" smtClean="0">
                <a:latin typeface="Century Gothic" pitchFamily="34" charset="0"/>
              </a:rPr>
              <a:t>.</a:t>
            </a:r>
          </a:p>
          <a:p>
            <a:endParaRPr lang="en-IN" sz="2800" dirty="0" smtClean="0">
              <a:latin typeface="Century Gothic" pitchFamily="34" charset="0"/>
            </a:endParaRPr>
          </a:p>
          <a:p>
            <a:endParaRPr lang="en-IN" dirty="0" smtClean="0">
              <a:latin typeface="Century Gothic" pitchFamily="34" charset="0"/>
            </a:endParaRPr>
          </a:p>
          <a:p>
            <a:r>
              <a:rPr lang="en-US" b="1" dirty="0" smtClean="0">
                <a:latin typeface="Century Gothic" pitchFamily="34" charset="0"/>
                <a:cs typeface="Times New Roman" pitchFamily="18" charset="0"/>
              </a:rPr>
              <a:t>In case you have any </a:t>
            </a:r>
            <a:r>
              <a:rPr lang="en-US" b="1" dirty="0" smtClean="0">
                <a:latin typeface="Century Gothic" pitchFamily="34" charset="0"/>
                <a:cs typeface="Times New Roman" pitchFamily="18" charset="0"/>
              </a:rPr>
              <a:t>queries </a:t>
            </a:r>
            <a:r>
              <a:rPr lang="en-US" b="1" dirty="0" smtClean="0">
                <a:latin typeface="Century Gothic" pitchFamily="34" charset="0"/>
                <a:cs typeface="Times New Roman" pitchFamily="18" charset="0"/>
              </a:rPr>
              <a:t>regarding this event </a:t>
            </a:r>
            <a:r>
              <a:rPr lang="en-US" b="1" dirty="0" smtClean="0">
                <a:latin typeface="Century Gothic" pitchFamily="34" charset="0"/>
                <a:cs typeface="Times New Roman" pitchFamily="18" charset="0"/>
              </a:rPr>
              <a:t>kindly contact:</a:t>
            </a:r>
          </a:p>
          <a:p>
            <a:r>
              <a:rPr lang="en-IN" dirty="0" err="1" smtClean="0">
                <a:latin typeface="Century Gothic" pitchFamily="34" charset="0"/>
              </a:rPr>
              <a:t>Sarthak</a:t>
            </a:r>
            <a:r>
              <a:rPr lang="en-IN" dirty="0" smtClean="0">
                <a:latin typeface="Century Gothic" pitchFamily="34" charset="0"/>
              </a:rPr>
              <a:t> </a:t>
            </a:r>
            <a:r>
              <a:rPr lang="en-IN" dirty="0" err="1" smtClean="0">
                <a:latin typeface="Century Gothic" pitchFamily="34" charset="0"/>
              </a:rPr>
              <a:t>Chandrakar</a:t>
            </a:r>
            <a:r>
              <a:rPr lang="en-IN" dirty="0" smtClean="0">
                <a:latin typeface="Century Gothic" pitchFamily="34" charset="0"/>
              </a:rPr>
              <a:t>: </a:t>
            </a:r>
            <a:r>
              <a:rPr lang="en-IN" dirty="0" smtClean="0">
                <a:latin typeface="Century Gothic" pitchFamily="34" charset="0"/>
              </a:rPr>
              <a:t>9691653268</a:t>
            </a:r>
          </a:p>
          <a:p>
            <a:endParaRPr lang="en-IN" sz="2800" dirty="0">
              <a:latin typeface="Century Gothic" pitchFamily="34" charset="0"/>
            </a:endParaRPr>
          </a:p>
        </p:txBody>
      </p:sp>
    </p:spTree>
    <p:extLst>
      <p:ext uri="{BB962C8B-B14F-4D97-AF65-F5344CB8AC3E}">
        <p14:creationId xmlns="" xmlns:p14="http://schemas.microsoft.com/office/powerpoint/2010/main" val="365134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291</Words>
  <Application>Microsoft Office PowerPoint</Application>
  <PresentationFormat>Custom</PresentationFormat>
  <Paragraphs>22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Devkishan Madkami</dc:creator>
  <cp:lastModifiedBy>trilok yadav</cp:lastModifiedBy>
  <cp:revision>6</cp:revision>
  <dcterms:created xsi:type="dcterms:W3CDTF">2020-02-05T17:45:04Z</dcterms:created>
  <dcterms:modified xsi:type="dcterms:W3CDTF">2020-02-09T15:33:55Z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316901</vt:lpwstr>
  </property>
  <property fmtid="{D5CDD505-2E9C-101B-9397-08002B2CF9AE}" pid="3" name="NXPowerLiteSettings">
    <vt:lpwstr>C7000400038000</vt:lpwstr>
  </property>
  <property fmtid="{D5CDD505-2E9C-101B-9397-08002B2CF9AE}" pid="4" name="NXPowerLiteVersion">
    <vt:lpwstr>S8.2.3</vt:lpwstr>
  </property>
</Properties>
</file>